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200" d="100"/>
          <a:sy n="200" d="100"/>
        </p:scale>
        <p:origin x="-6996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6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9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4F8E-4BF3-4A5C-8CD9-0C4A9C56A65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2305-DCFC-4AF5-8690-AF59EB5F39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t="26423" r="17932" b="27354"/>
          <a:stretch/>
        </p:blipFill>
        <p:spPr>
          <a:xfrm>
            <a:off x="1315155" y="1022684"/>
            <a:ext cx="9525298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3980">
            <a:off x="5927752" y="436820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063642" y="4768739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8:</a:t>
            </a:r>
          </a:p>
          <a:p>
            <a:r>
              <a:rPr lang="en-US" dirty="0" smtClean="0"/>
              <a:t>Robot turns to face wall </a:t>
            </a:r>
            <a:r>
              <a:rPr lang="en-US" dirty="0" err="1" smtClean="0"/>
              <a:t>moreso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3980">
            <a:off x="5707533" y="3748420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032285" y="4299103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9:</a:t>
            </a:r>
          </a:p>
          <a:p>
            <a:r>
              <a:rPr lang="en-US" dirty="0" smtClean="0"/>
              <a:t>Robot backs up until it hits the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4218" y="36890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973679" y="4203368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10:</a:t>
            </a:r>
          </a:p>
          <a:p>
            <a:r>
              <a:rPr lang="en-US" dirty="0" smtClean="0"/>
              <a:t>Robot turns to become more parallel to 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8383" y="3627594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11:</a:t>
            </a:r>
          </a:p>
          <a:p>
            <a:r>
              <a:rPr lang="en-US" dirty="0" smtClean="0"/>
              <a:t>Robot dumps cube into 2 point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24916" r="20136" b="34445"/>
          <a:stretch/>
        </p:blipFill>
        <p:spPr>
          <a:xfrm>
            <a:off x="1975104" y="1353312"/>
            <a:ext cx="8578760" cy="33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4455">
            <a:off x="5305819" y="360873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12:</a:t>
            </a:r>
          </a:p>
          <a:p>
            <a:r>
              <a:rPr lang="en-US" dirty="0" smtClean="0"/>
              <a:t>Turn to face cube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8237089" y="5649354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4455">
            <a:off x="7897489" y="545377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13:</a:t>
            </a:r>
          </a:p>
          <a:p>
            <a:r>
              <a:rPr lang="en-US" dirty="0" smtClean="0"/>
              <a:t>Drive forward get cube, then lift up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8237089" y="5649354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97489" y="545377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14:</a:t>
            </a:r>
          </a:p>
          <a:p>
            <a:r>
              <a:rPr lang="en-US" dirty="0" smtClean="0"/>
              <a:t>Turn to face outside field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990558" y="6026844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1098" y="3696839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15: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612081" y="3862894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8179">
            <a:off x="7911098" y="3696839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16:</a:t>
            </a:r>
          </a:p>
          <a:p>
            <a:r>
              <a:rPr lang="en-US" dirty="0" smtClean="0"/>
              <a:t>Turn to face starting tile 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25" y="5688153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1" y="2156675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34771" y="3097835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226748" y="3090026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943493" y="5867975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601363" y="5873921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09388" y="5867975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22402" y="316992"/>
            <a:ext cx="13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97" y="5960717"/>
            <a:ext cx="664522" cy="61574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74" y="3556948"/>
            <a:ext cx="1146147" cy="11461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48475" y="3634825"/>
            <a:ext cx="2565952" cy="147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586185" y="3633956"/>
            <a:ext cx="2924498" cy="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0"/>
          </p:cNvCxnSpPr>
          <p:nvPr/>
        </p:nvCxnSpPr>
        <p:spPr>
          <a:xfrm flipH="1">
            <a:off x="8673584" y="3556948"/>
            <a:ext cx="27764" cy="181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20978">
            <a:off x="4812209" y="5440168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17:</a:t>
            </a:r>
          </a:p>
          <a:p>
            <a:r>
              <a:rPr lang="en-US" dirty="0" smtClean="0"/>
              <a:t>Drive forward until on starting tile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79772" y="546689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18:</a:t>
            </a:r>
          </a:p>
          <a:p>
            <a:r>
              <a:rPr lang="en-US" dirty="0" smtClean="0"/>
              <a:t>Turn parallel to wall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79772" y="546689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19:</a:t>
            </a:r>
          </a:p>
          <a:p>
            <a:r>
              <a:rPr lang="en-US" dirty="0" smtClean="0"/>
              <a:t>Wait 3 seconds for first cube to be put on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755277" y="5853394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638" y="363470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20: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3282" y="5240898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21:</a:t>
            </a:r>
          </a:p>
          <a:p>
            <a:r>
              <a:rPr lang="en-US" dirty="0" smtClean="0"/>
              <a:t>Forward until back on tile, wait 3 seconds for second cube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705484" y="5746144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638" y="363470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22: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3282" y="5240898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23:</a:t>
            </a:r>
          </a:p>
          <a:p>
            <a:r>
              <a:rPr lang="en-US" dirty="0" smtClean="0"/>
              <a:t>Forward until back on tile, wait 3 seconds for 3 star load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5179" y="6134829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928082" y="5788529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948448" y="6144790"/>
            <a:ext cx="609600" cy="63863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97835" y="1493695"/>
            <a:ext cx="995136" cy="10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638" y="363470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24:</a:t>
            </a:r>
          </a:p>
          <a:p>
            <a:r>
              <a:rPr lang="en-US" dirty="0" smtClean="0"/>
              <a:t>Back up and dump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45" y="3622393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830" y="384015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25:</a:t>
            </a:r>
          </a:p>
          <a:p>
            <a:r>
              <a:rPr lang="en-US" dirty="0" smtClean="0"/>
              <a:t>Turn robot to face 3 center stars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43021" y="3832182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026357" y="3867567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52" y="355901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2970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26:</a:t>
            </a:r>
          </a:p>
          <a:p>
            <a:r>
              <a:rPr lang="en-US" dirty="0" smtClean="0"/>
              <a:t>Go forward and get 3 center stars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63462" y="362239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480931" y="3812769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16193" y="3976603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11" y="568307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943493" y="5867975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601363" y="5873921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09388" y="5867975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1:</a:t>
            </a:r>
          </a:p>
          <a:p>
            <a:r>
              <a:rPr lang="en-US" dirty="0" smtClean="0"/>
              <a:t>Robot moves forward then backward quickly: flicker is triggered, intake 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8852" y="355901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2970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27:</a:t>
            </a:r>
          </a:p>
          <a:p>
            <a:r>
              <a:rPr lang="en-US" dirty="0" smtClean="0"/>
              <a:t>Turn back of robot to fence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190566" y="4350157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710478" y="4398113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37125" y="4306748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8852" y="3559011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19814" y="273884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812048" y="3091692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93140" y="2456578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235296" y="2122999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292762" y="1820791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045316" y="2424310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80045" y="2573277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5632243" y="1287617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2970" y="316992"/>
            <a:ext cx="137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28: dump load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7684845" y="1068018"/>
            <a:ext cx="995136" cy="10758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45252" y="1194613"/>
            <a:ext cx="609600" cy="63863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511930" y="1443856"/>
            <a:ext cx="609600" cy="63863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791691" y="2175576"/>
            <a:ext cx="609600" cy="63863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00933" y="3908271"/>
            <a:ext cx="609600" cy="63863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691810" y="3767795"/>
            <a:ext cx="609600" cy="63863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4190445" y="1454075"/>
            <a:ext cx="995136" cy="10758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473177" y="1532649"/>
            <a:ext cx="995136" cy="1075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016024" y="2345508"/>
            <a:ext cx="609600" cy="6386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57159" y="1216692"/>
            <a:ext cx="609600" cy="63863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86784" y="2138341"/>
            <a:ext cx="609600" cy="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24916" r="20136" b="34445"/>
          <a:stretch/>
        </p:blipFill>
        <p:spPr>
          <a:xfrm>
            <a:off x="1975104" y="1353312"/>
            <a:ext cx="8578760" cy="33893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0974" y="4186988"/>
            <a:ext cx="685800" cy="438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5684" y="3982043"/>
            <a:ext cx="87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60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19137" y="4813040"/>
            <a:ext cx="69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(skills)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83" y="56142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119238" y="5738111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136782" y="5878320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309388" y="5867975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2:</a:t>
            </a:r>
          </a:p>
          <a:p>
            <a:r>
              <a:rPr lang="en-US" dirty="0" smtClean="0"/>
              <a:t>Goes forward to get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21" y="56031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304897" y="5614406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166160" y="574845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338766" y="5738112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3:</a:t>
            </a:r>
          </a:p>
          <a:p>
            <a:r>
              <a:rPr lang="en-US" dirty="0" smtClean="0"/>
              <a:t>Robot backs up to about where it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5521" y="5603115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846856" y="3094622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97008" y="6429947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009900" y="626432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593920" y="6219762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4:</a:t>
            </a:r>
          </a:p>
          <a:p>
            <a:r>
              <a:rPr lang="en-US" dirty="0" smtClean="0"/>
              <a:t>Robot turns so it’s facing outside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6298" y="369538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5:</a:t>
            </a:r>
          </a:p>
          <a:p>
            <a:r>
              <a:rPr lang="en-US" dirty="0" smtClean="0"/>
              <a:t>Robot backs up and dumps current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888">
            <a:off x="4716298" y="3695382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6:</a:t>
            </a:r>
          </a:p>
          <a:p>
            <a:r>
              <a:rPr lang="en-US" dirty="0" smtClean="0"/>
              <a:t>Robot turns to face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7" y="0"/>
            <a:ext cx="6858594" cy="682201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888">
            <a:off x="6242155" y="4422247"/>
            <a:ext cx="1146147" cy="1146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416" y="3169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" y="815992"/>
            <a:ext cx="1146147" cy="1146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41" y="593123"/>
            <a:ext cx="664522" cy="615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536104" y="3091692"/>
            <a:ext cx="609600" cy="638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380921" y="2979504"/>
            <a:ext cx="995136" cy="10758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55696" r="63769" b="29489"/>
          <a:stretch/>
        </p:blipFill>
        <p:spPr>
          <a:xfrm>
            <a:off x="650655" y="5252591"/>
            <a:ext cx="1117600" cy="10160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2" t="67097" r="64910" b="20215"/>
          <a:stretch/>
        </p:blipFill>
        <p:spPr>
          <a:xfrm>
            <a:off x="177959" y="4071120"/>
            <a:ext cx="1017639" cy="87015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749012" y="3517439"/>
            <a:ext cx="997140" cy="781664"/>
            <a:chOff x="1500398" y="4159611"/>
            <a:chExt cx="997140" cy="781664"/>
          </a:xfrm>
        </p:grpSpPr>
        <p:grpSp>
          <p:nvGrpSpPr>
            <p:cNvPr id="10" name="Group 9"/>
            <p:cNvGrpSpPr/>
            <p:nvPr/>
          </p:nvGrpSpPr>
          <p:grpSpPr>
            <a:xfrm>
              <a:off x="1500398" y="4159611"/>
              <a:ext cx="602226" cy="781664"/>
              <a:chOff x="1500398" y="4159611"/>
              <a:chExt cx="602226" cy="78166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" name="Group 24"/>
            <p:cNvGrpSpPr/>
            <p:nvPr/>
          </p:nvGrpSpPr>
          <p:grpSpPr>
            <a:xfrm>
              <a:off x="1768255" y="4159611"/>
              <a:ext cx="602226" cy="781664"/>
              <a:chOff x="1500398" y="4159611"/>
              <a:chExt cx="602226" cy="781664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1949443" y="4159611"/>
              <a:ext cx="548095" cy="781664"/>
              <a:chOff x="1500398" y="4159611"/>
              <a:chExt cx="602226" cy="78166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73" t="45075" r="87707" b="43528"/>
              <a:stretch/>
            </p:blipFill>
            <p:spPr>
              <a:xfrm>
                <a:off x="1618385" y="4159611"/>
                <a:ext cx="117987" cy="781664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500398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1768255" y="4159611"/>
                <a:ext cx="334369" cy="781664"/>
                <a:chOff x="1500398" y="4159611"/>
                <a:chExt cx="334369" cy="781664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500398" y="4159611"/>
                  <a:ext cx="117987" cy="78166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73" t="45075" r="87707" b="43528"/>
                <a:stretch/>
              </p:blipFill>
              <p:spPr>
                <a:xfrm>
                  <a:off x="1716780" y="4159611"/>
                  <a:ext cx="117987" cy="78166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757640" y="2138341"/>
            <a:ext cx="609600" cy="6386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9742" y="954039"/>
            <a:ext cx="609600" cy="63863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032285" y="3097835"/>
            <a:ext cx="609600" cy="63863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510009" y="3090026"/>
            <a:ext cx="609600" cy="63863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968815" y="3097835"/>
            <a:ext cx="609600" cy="63863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6426199" y="3097835"/>
            <a:ext cx="609600" cy="6386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128274" y="3085183"/>
            <a:ext cx="609600" cy="63863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7510251" y="3097835"/>
            <a:ext cx="609600" cy="63863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8804260" y="3091692"/>
            <a:ext cx="609600" cy="63863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79341" y="3072561"/>
            <a:ext cx="609600" cy="63863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1877461" y="2241624"/>
            <a:ext cx="609600" cy="63863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5454464" y="1858559"/>
            <a:ext cx="609600" cy="6386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307098" y="1908947"/>
            <a:ext cx="609600" cy="6386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4679772" y="1163068"/>
            <a:ext cx="609599" cy="6386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3718216" y="5867975"/>
            <a:ext cx="609600" cy="63863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167" b="96500" l="87000" r="95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67" t="86902" r="4045" b="3786"/>
          <a:stretch/>
        </p:blipFill>
        <p:spPr>
          <a:xfrm>
            <a:off x="9514427" y="5869879"/>
            <a:ext cx="609600" cy="63863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000" b="81333" l="43833" r="57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5" t="67091" r="43212" b="17846"/>
          <a:stretch/>
        </p:blipFill>
        <p:spPr>
          <a:xfrm>
            <a:off x="6428902" y="4571532"/>
            <a:ext cx="995136" cy="1075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298" y="316992"/>
            <a:ext cx="137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7:</a:t>
            </a:r>
          </a:p>
          <a:p>
            <a:r>
              <a:rPr lang="en-US" dirty="0" smtClean="0"/>
              <a:t>Robot goes forward and picks cube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335</Words>
  <Application>Microsoft Office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Wells</dc:creator>
  <cp:lastModifiedBy>R Wells</cp:lastModifiedBy>
  <cp:revision>21</cp:revision>
  <dcterms:created xsi:type="dcterms:W3CDTF">2017-01-09T22:16:24Z</dcterms:created>
  <dcterms:modified xsi:type="dcterms:W3CDTF">2017-03-03T21:05:36Z</dcterms:modified>
</cp:coreProperties>
</file>