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6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3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3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7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6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9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8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8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4F8E-4BF3-4A5C-8CD9-0C4A9C56A65A}" type="datetimeFigureOut">
              <a:rPr lang="en-US" smtClean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1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1" t="26423" r="17932" b="27354"/>
          <a:stretch/>
        </p:blipFill>
        <p:spPr>
          <a:xfrm>
            <a:off x="1315155" y="1022684"/>
            <a:ext cx="9525298" cy="40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3980">
            <a:off x="5927752" y="4368201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063642" y="4768739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8:</a:t>
            </a:r>
          </a:p>
          <a:p>
            <a:r>
              <a:rPr lang="en-US" dirty="0" smtClean="0"/>
              <a:t>Robot turns to face wall </a:t>
            </a:r>
            <a:r>
              <a:rPr lang="en-US" dirty="0" err="1" smtClean="0"/>
              <a:t>moreso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3980">
            <a:off x="5707533" y="3748420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032285" y="4299103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9:</a:t>
            </a:r>
          </a:p>
          <a:p>
            <a:r>
              <a:rPr lang="en-US" dirty="0" smtClean="0"/>
              <a:t>Robot backs up until it hits the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04218" y="3689015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973679" y="4203368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10:</a:t>
            </a:r>
          </a:p>
          <a:p>
            <a:r>
              <a:rPr lang="en-US" dirty="0" smtClean="0"/>
              <a:t>Robot turns to become more parallel to 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38383" y="3627594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11:</a:t>
            </a:r>
          </a:p>
          <a:p>
            <a:r>
              <a:rPr lang="en-US" dirty="0" smtClean="0"/>
              <a:t>Robot dumps cube into 2 point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24916" r="20136" b="34445"/>
          <a:stretch/>
        </p:blipFill>
        <p:spPr>
          <a:xfrm>
            <a:off x="1975104" y="1353312"/>
            <a:ext cx="8578760" cy="33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4455">
            <a:off x="5305819" y="3608732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12:</a:t>
            </a:r>
          </a:p>
          <a:p>
            <a:r>
              <a:rPr lang="en-US" dirty="0" smtClean="0"/>
              <a:t>Turn to face cube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8237089" y="5649354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612081" y="3862894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4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4455">
            <a:off x="7897489" y="5453771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13:</a:t>
            </a:r>
          </a:p>
          <a:p>
            <a:r>
              <a:rPr lang="en-US" dirty="0" smtClean="0"/>
              <a:t>Drive forward get cube, then lift up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8237089" y="5649354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612081" y="3862894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97489" y="5453771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14:</a:t>
            </a:r>
          </a:p>
          <a:p>
            <a:r>
              <a:rPr lang="en-US" dirty="0" smtClean="0"/>
              <a:t>Turn to face outside field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990558" y="6026844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612081" y="3862894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11098" y="3696839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15:</a:t>
            </a:r>
          </a:p>
          <a:p>
            <a:r>
              <a:rPr lang="en-US" dirty="0" smtClean="0"/>
              <a:t>Back up and dump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612081" y="3862894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8179">
            <a:off x="7911098" y="3696839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16:</a:t>
            </a:r>
          </a:p>
          <a:p>
            <a:r>
              <a:rPr lang="en-US" dirty="0" smtClean="0"/>
              <a:t>Turn to face starting tile 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25" y="5688153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21" y="2156675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834771" y="3097835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226748" y="3090026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943493" y="5867975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601363" y="5873921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09388" y="5867975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428902" y="4571532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22402" y="316992"/>
            <a:ext cx="137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97" y="5960717"/>
            <a:ext cx="664522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20978">
            <a:off x="4812209" y="5440168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17:</a:t>
            </a:r>
          </a:p>
          <a:p>
            <a:r>
              <a:rPr lang="en-US" dirty="0" smtClean="0"/>
              <a:t>Drive forward until on starting tile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79772" y="5466897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18:</a:t>
            </a:r>
          </a:p>
          <a:p>
            <a:r>
              <a:rPr lang="en-US" dirty="0" smtClean="0"/>
              <a:t>Turn parallel to wall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79772" y="5466897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19:</a:t>
            </a:r>
          </a:p>
          <a:p>
            <a:r>
              <a:rPr lang="en-US" dirty="0" smtClean="0"/>
              <a:t>Wait 3 seconds for first cube to be put on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755277" y="5853394"/>
            <a:ext cx="995136" cy="10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55638" y="3634702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20:</a:t>
            </a:r>
          </a:p>
          <a:p>
            <a:r>
              <a:rPr lang="en-US" dirty="0" smtClean="0"/>
              <a:t>Back up and dump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93282" y="5240898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21:</a:t>
            </a:r>
          </a:p>
          <a:p>
            <a:r>
              <a:rPr lang="en-US" dirty="0" smtClean="0"/>
              <a:t>Forward until back on tile, wait 3 seconds for second cube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705484" y="5746144"/>
            <a:ext cx="995136" cy="10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55638" y="3634702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22:</a:t>
            </a:r>
          </a:p>
          <a:p>
            <a:r>
              <a:rPr lang="en-US" dirty="0" smtClean="0"/>
              <a:t>Back up and dump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473177" y="1532649"/>
            <a:ext cx="995136" cy="10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93282" y="5240898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23:</a:t>
            </a:r>
          </a:p>
          <a:p>
            <a:r>
              <a:rPr lang="en-US" dirty="0" smtClean="0"/>
              <a:t>Forward until back on tile, wait 3 seconds for 3 star load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5179" y="6134829"/>
            <a:ext cx="609600" cy="63863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928082" y="5788529"/>
            <a:ext cx="609600" cy="63863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948448" y="6144790"/>
            <a:ext cx="609600" cy="63863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497835" y="1493695"/>
            <a:ext cx="995136" cy="10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55638" y="3634702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24:</a:t>
            </a:r>
          </a:p>
          <a:p>
            <a:r>
              <a:rPr lang="en-US" dirty="0" smtClean="0"/>
              <a:t>Back up and dump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473177" y="1532649"/>
            <a:ext cx="995136" cy="107587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016024" y="2345508"/>
            <a:ext cx="609600" cy="63863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57159" y="1216692"/>
            <a:ext cx="609600" cy="63863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86784" y="2138341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45" y="3622393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25:</a:t>
            </a:r>
          </a:p>
          <a:p>
            <a:r>
              <a:rPr lang="en-US" dirty="0" smtClean="0"/>
              <a:t>Turn robot to face 3 center stars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473177" y="1532649"/>
            <a:ext cx="995136" cy="107587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016024" y="2345508"/>
            <a:ext cx="609600" cy="63863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57159" y="1216692"/>
            <a:ext cx="609600" cy="63863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86784" y="2138341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852" y="3559011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32970" y="316992"/>
            <a:ext cx="137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26:</a:t>
            </a:r>
          </a:p>
          <a:p>
            <a:r>
              <a:rPr lang="en-US" dirty="0" smtClean="0"/>
              <a:t>Go forward and get 3 center stars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480931" y="3812769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16193" y="3976603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473177" y="1532649"/>
            <a:ext cx="995136" cy="107587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016024" y="2345508"/>
            <a:ext cx="609600" cy="63863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57159" y="1216692"/>
            <a:ext cx="609600" cy="63863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86784" y="2138341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11" y="5683077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846856" y="3094622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943493" y="5867975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601363" y="5873921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09388" y="5867975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428902" y="4571532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1:</a:t>
            </a:r>
          </a:p>
          <a:p>
            <a:r>
              <a:rPr lang="en-US" dirty="0" smtClean="0"/>
              <a:t>Robot moves forward then backward quickly: flicker is triggered, intake falls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68852" y="3559011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32970" y="316992"/>
            <a:ext cx="137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27:</a:t>
            </a:r>
          </a:p>
          <a:p>
            <a:r>
              <a:rPr lang="en-US" dirty="0" smtClean="0"/>
              <a:t>Turn back of robot to fence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190566" y="4350157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710478" y="4398113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37125" y="4306748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473177" y="1532649"/>
            <a:ext cx="995136" cy="107587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016024" y="2345508"/>
            <a:ext cx="609600" cy="63863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57159" y="1216692"/>
            <a:ext cx="609600" cy="63863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86784" y="2138341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68852" y="3559011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235296" y="2122999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292762" y="1820791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32970" y="316992"/>
            <a:ext cx="137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28: dump load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45252" y="119461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511930" y="1443856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791691" y="2175576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473177" y="1532649"/>
            <a:ext cx="995136" cy="107587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016024" y="2345508"/>
            <a:ext cx="609600" cy="63863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57159" y="1216692"/>
            <a:ext cx="609600" cy="63863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86784" y="2138341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24916" r="20136" b="34445"/>
          <a:stretch/>
        </p:blipFill>
        <p:spPr>
          <a:xfrm>
            <a:off x="1975104" y="1353312"/>
            <a:ext cx="8578760" cy="33893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60974" y="4186988"/>
            <a:ext cx="685800" cy="438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65684" y="3982043"/>
            <a:ext cx="87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60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719137" y="4813040"/>
            <a:ext cx="694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(skills)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83" y="5614215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846856" y="3094622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119238" y="5738111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136782" y="5878320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09388" y="5867975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428902" y="4571532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2:</a:t>
            </a:r>
          </a:p>
          <a:p>
            <a:r>
              <a:rPr lang="en-US" dirty="0" smtClean="0"/>
              <a:t>Goes forward to get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21" y="5603115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846856" y="3094622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304897" y="5614406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66160" y="574845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338766" y="5738112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428902" y="4571532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3:</a:t>
            </a:r>
          </a:p>
          <a:p>
            <a:r>
              <a:rPr lang="en-US" dirty="0" smtClean="0"/>
              <a:t>Robot backs up to about where 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5521" y="5603115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846856" y="3094622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97008" y="6429947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009900" y="626432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593920" y="6219762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428902" y="4571532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4:</a:t>
            </a:r>
          </a:p>
          <a:p>
            <a:r>
              <a:rPr lang="en-US" dirty="0" smtClean="0"/>
              <a:t>Robot turns so it’s facing outside the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16298" y="3695382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428902" y="4571532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5:</a:t>
            </a:r>
          </a:p>
          <a:p>
            <a:r>
              <a:rPr lang="en-US" dirty="0" smtClean="0"/>
              <a:t>Robot backs up and dumps current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7888">
            <a:off x="4716298" y="3695382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428902" y="4571532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6:</a:t>
            </a:r>
          </a:p>
          <a:p>
            <a:r>
              <a:rPr lang="en-US" dirty="0" smtClean="0"/>
              <a:t>Robot turns to face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7888">
            <a:off x="6242155" y="4422247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428902" y="4571532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7:</a:t>
            </a:r>
          </a:p>
          <a:p>
            <a:r>
              <a:rPr lang="en-US" dirty="0" smtClean="0"/>
              <a:t>Robot goes forward and picks cube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335</Words>
  <Application>Microsoft Office PowerPoint</Application>
  <PresentationFormat>Widescreen</PresentationFormat>
  <Paragraphs>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Wells</dc:creator>
  <cp:lastModifiedBy>R Wells</cp:lastModifiedBy>
  <cp:revision>20</cp:revision>
  <dcterms:created xsi:type="dcterms:W3CDTF">2017-01-09T22:16:24Z</dcterms:created>
  <dcterms:modified xsi:type="dcterms:W3CDTF">2017-02-17T14:06:48Z</dcterms:modified>
</cp:coreProperties>
</file>