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E3427A-90F6-41A5-B411-418FD658D880}" v="274" dt="2020-09-30T12:10:13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ele@naver.com" userId="23831adc202f2f47" providerId="LiveId" clId="{7FE3427A-90F6-41A5-B411-418FD658D880}"/>
    <pc:docChg chg="custSel addSld delSld modSld">
      <pc:chgData name="danele@naver.com" userId="23831adc202f2f47" providerId="LiveId" clId="{7FE3427A-90F6-41A5-B411-418FD658D880}" dt="2020-09-30T12:10:14.580" v="4189" actId="20577"/>
      <pc:docMkLst>
        <pc:docMk/>
      </pc:docMkLst>
      <pc:sldChg chg="modSp mod">
        <pc:chgData name="danele@naver.com" userId="23831adc202f2f47" providerId="LiveId" clId="{7FE3427A-90F6-41A5-B411-418FD658D880}" dt="2020-09-30T11:46:53.340" v="3267" actId="255"/>
        <pc:sldMkLst>
          <pc:docMk/>
          <pc:sldMk cId="3625491549" sldId="256"/>
        </pc:sldMkLst>
        <pc:spChg chg="mod">
          <ac:chgData name="danele@naver.com" userId="23831adc202f2f47" providerId="LiveId" clId="{7FE3427A-90F6-41A5-B411-418FD658D880}" dt="2020-09-30T11:46:42.517" v="3266" actId="20577"/>
          <ac:spMkLst>
            <pc:docMk/>
            <pc:sldMk cId="3625491549" sldId="256"/>
            <ac:spMk id="2" creationId="{5AF3DECB-2B5C-480F-A179-CEF4E70E76C6}"/>
          </ac:spMkLst>
        </pc:spChg>
        <pc:spChg chg="mod">
          <ac:chgData name="danele@naver.com" userId="23831adc202f2f47" providerId="LiveId" clId="{7FE3427A-90F6-41A5-B411-418FD658D880}" dt="2020-09-30T11:46:53.340" v="3267" actId="255"/>
          <ac:spMkLst>
            <pc:docMk/>
            <pc:sldMk cId="3625491549" sldId="256"/>
            <ac:spMk id="3" creationId="{51AF096D-BE1A-4185-8225-953CC55A2592}"/>
          </ac:spMkLst>
        </pc:spChg>
      </pc:sldChg>
      <pc:sldChg chg="modSp mod">
        <pc:chgData name="danele@naver.com" userId="23831adc202f2f47" providerId="LiveId" clId="{7FE3427A-90F6-41A5-B411-418FD658D880}" dt="2020-09-30T12:01:37.140" v="3786" actId="1076"/>
        <pc:sldMkLst>
          <pc:docMk/>
          <pc:sldMk cId="1285626192" sldId="257"/>
        </pc:sldMkLst>
        <pc:spChg chg="mod">
          <ac:chgData name="danele@naver.com" userId="23831adc202f2f47" providerId="LiveId" clId="{7FE3427A-90F6-41A5-B411-418FD658D880}" dt="2020-09-30T12:01:12.677" v="3696" actId="20577"/>
          <ac:spMkLst>
            <pc:docMk/>
            <pc:sldMk cId="1285626192" sldId="257"/>
            <ac:spMk id="2" creationId="{A14A5E13-C8F0-4366-AB39-9F3295AD3DC9}"/>
          </ac:spMkLst>
        </pc:spChg>
        <pc:spChg chg="mod">
          <ac:chgData name="danele@naver.com" userId="23831adc202f2f47" providerId="LiveId" clId="{7FE3427A-90F6-41A5-B411-418FD658D880}" dt="2020-09-30T12:01:33.038" v="3785" actId="20577"/>
          <ac:spMkLst>
            <pc:docMk/>
            <pc:sldMk cId="1285626192" sldId="257"/>
            <ac:spMk id="3" creationId="{6CF8D4DE-DA23-46D3-BCE1-BB515077D522}"/>
          </ac:spMkLst>
        </pc:spChg>
        <pc:picChg chg="mod">
          <ac:chgData name="danele@naver.com" userId="23831adc202f2f47" providerId="LiveId" clId="{7FE3427A-90F6-41A5-B411-418FD658D880}" dt="2020-09-30T12:01:37.140" v="3786" actId="1076"/>
          <ac:picMkLst>
            <pc:docMk/>
            <pc:sldMk cId="1285626192" sldId="257"/>
            <ac:picMk id="5" creationId="{1140BD03-42C7-4873-A769-ABB961F93E58}"/>
          </ac:picMkLst>
        </pc:picChg>
      </pc:sldChg>
      <pc:sldChg chg="modSp mod">
        <pc:chgData name="danele@naver.com" userId="23831adc202f2f47" providerId="LiveId" clId="{7FE3427A-90F6-41A5-B411-418FD658D880}" dt="2020-09-30T12:08:01.503" v="4100" actId="20577"/>
        <pc:sldMkLst>
          <pc:docMk/>
          <pc:sldMk cId="709739628" sldId="258"/>
        </pc:sldMkLst>
        <pc:spChg chg="mod">
          <ac:chgData name="danele@naver.com" userId="23831adc202f2f47" providerId="LiveId" clId="{7FE3427A-90F6-41A5-B411-418FD658D880}" dt="2020-09-30T12:08:01.503" v="4100" actId="20577"/>
          <ac:spMkLst>
            <pc:docMk/>
            <pc:sldMk cId="709739628" sldId="258"/>
            <ac:spMk id="2" creationId="{84F2A59E-7CC8-4D15-B60B-02174D22C5D9}"/>
          </ac:spMkLst>
        </pc:spChg>
      </pc:sldChg>
      <pc:sldChg chg="addSp modSp mod">
        <pc:chgData name="danele@naver.com" userId="23831adc202f2f47" providerId="LiveId" clId="{7FE3427A-90F6-41A5-B411-418FD658D880}" dt="2020-09-30T08:27:54.362" v="551" actId="255"/>
        <pc:sldMkLst>
          <pc:docMk/>
          <pc:sldMk cId="3605332319" sldId="261"/>
        </pc:sldMkLst>
        <pc:spChg chg="mod">
          <ac:chgData name="danele@naver.com" userId="23831adc202f2f47" providerId="LiveId" clId="{7FE3427A-90F6-41A5-B411-418FD658D880}" dt="2020-09-30T07:57:15.598" v="15" actId="20577"/>
          <ac:spMkLst>
            <pc:docMk/>
            <pc:sldMk cId="3605332319" sldId="261"/>
            <ac:spMk id="2" creationId="{2AD588CE-A18A-49B4-9843-E5B4E8F16002}"/>
          </ac:spMkLst>
        </pc:spChg>
        <pc:spChg chg="mod">
          <ac:chgData name="danele@naver.com" userId="23831adc202f2f47" providerId="LiveId" clId="{7FE3427A-90F6-41A5-B411-418FD658D880}" dt="2020-09-30T08:27:54.362" v="551" actId="255"/>
          <ac:spMkLst>
            <pc:docMk/>
            <pc:sldMk cId="3605332319" sldId="261"/>
            <ac:spMk id="3" creationId="{D7F73C20-7A85-49A9-817E-9F3B6AFE30ED}"/>
          </ac:spMkLst>
        </pc:spChg>
        <pc:picChg chg="add mod">
          <ac:chgData name="danele@naver.com" userId="23831adc202f2f47" providerId="LiveId" clId="{7FE3427A-90F6-41A5-B411-418FD658D880}" dt="2020-09-30T08:27:50.664" v="550" actId="1076"/>
          <ac:picMkLst>
            <pc:docMk/>
            <pc:sldMk cId="3605332319" sldId="261"/>
            <ac:picMk id="5" creationId="{6AF0D5B9-BE84-421F-9102-FFBCFBAA868C}"/>
          </ac:picMkLst>
        </pc:picChg>
      </pc:sldChg>
      <pc:sldChg chg="addSp modSp new mod">
        <pc:chgData name="danele@naver.com" userId="23831adc202f2f47" providerId="LiveId" clId="{7FE3427A-90F6-41A5-B411-418FD658D880}" dt="2020-09-30T11:48:51.640" v="3270" actId="1076"/>
        <pc:sldMkLst>
          <pc:docMk/>
          <pc:sldMk cId="165186180" sldId="262"/>
        </pc:sldMkLst>
        <pc:spChg chg="mod">
          <ac:chgData name="danele@naver.com" userId="23831adc202f2f47" providerId="LiveId" clId="{7FE3427A-90F6-41A5-B411-418FD658D880}" dt="2020-09-30T08:42:21.328" v="976" actId="20577"/>
          <ac:spMkLst>
            <pc:docMk/>
            <pc:sldMk cId="165186180" sldId="262"/>
            <ac:spMk id="2" creationId="{5BEF8B28-1658-41BF-BAC3-DBC80E24D6C5}"/>
          </ac:spMkLst>
        </pc:spChg>
        <pc:spChg chg="mod">
          <ac:chgData name="danele@naver.com" userId="23831adc202f2f47" providerId="LiveId" clId="{7FE3427A-90F6-41A5-B411-418FD658D880}" dt="2020-09-30T08:41:29.475" v="972"/>
          <ac:spMkLst>
            <pc:docMk/>
            <pc:sldMk cId="165186180" sldId="262"/>
            <ac:spMk id="3" creationId="{9491425C-7D57-4219-B2BC-2E73B76DD4E2}"/>
          </ac:spMkLst>
        </pc:spChg>
        <pc:picChg chg="add mod">
          <ac:chgData name="danele@naver.com" userId="23831adc202f2f47" providerId="LiveId" clId="{7FE3427A-90F6-41A5-B411-418FD658D880}" dt="2020-09-30T11:48:51.640" v="3270" actId="1076"/>
          <ac:picMkLst>
            <pc:docMk/>
            <pc:sldMk cId="165186180" sldId="262"/>
            <ac:picMk id="5" creationId="{141BF819-0E07-47A4-A277-E85358C8E01C}"/>
          </ac:picMkLst>
        </pc:picChg>
      </pc:sldChg>
      <pc:sldChg chg="modSp del mod">
        <pc:chgData name="danele@naver.com" userId="23831adc202f2f47" providerId="LiveId" clId="{7FE3427A-90F6-41A5-B411-418FD658D880}" dt="2020-09-30T08:17:18.046" v="396" actId="2696"/>
        <pc:sldMkLst>
          <pc:docMk/>
          <pc:sldMk cId="3642906161" sldId="262"/>
        </pc:sldMkLst>
        <pc:spChg chg="mod">
          <ac:chgData name="danele@naver.com" userId="23831adc202f2f47" providerId="LiveId" clId="{7FE3427A-90F6-41A5-B411-418FD658D880}" dt="2020-09-30T08:17:12.277" v="395" actId="20577"/>
          <ac:spMkLst>
            <pc:docMk/>
            <pc:sldMk cId="3642906161" sldId="262"/>
            <ac:spMk id="3" creationId="{9674D3A2-4F6C-452F-A0CE-BB1E9D74F99D}"/>
          </ac:spMkLst>
        </pc:spChg>
      </pc:sldChg>
      <pc:sldChg chg="modSp new mod">
        <pc:chgData name="danele@naver.com" userId="23831adc202f2f47" providerId="LiveId" clId="{7FE3427A-90F6-41A5-B411-418FD658D880}" dt="2020-09-30T09:34:43.633" v="1731" actId="20577"/>
        <pc:sldMkLst>
          <pc:docMk/>
          <pc:sldMk cId="3103655627" sldId="263"/>
        </pc:sldMkLst>
        <pc:spChg chg="mod">
          <ac:chgData name="danele@naver.com" userId="23831adc202f2f47" providerId="LiveId" clId="{7FE3427A-90F6-41A5-B411-418FD658D880}" dt="2020-09-30T09:34:43.633" v="1731" actId="20577"/>
          <ac:spMkLst>
            <pc:docMk/>
            <pc:sldMk cId="3103655627" sldId="263"/>
            <ac:spMk id="2" creationId="{8AE2AEC2-58C8-48FB-9EB5-4D55F92C52C3}"/>
          </ac:spMkLst>
        </pc:spChg>
        <pc:spChg chg="mod">
          <ac:chgData name="danele@naver.com" userId="23831adc202f2f47" providerId="LiveId" clId="{7FE3427A-90F6-41A5-B411-418FD658D880}" dt="2020-09-30T09:29:42.509" v="1691" actId="20577"/>
          <ac:spMkLst>
            <pc:docMk/>
            <pc:sldMk cId="3103655627" sldId="263"/>
            <ac:spMk id="3" creationId="{CD35C54D-F28A-4FB1-AC6D-CAC85ECC5ACD}"/>
          </ac:spMkLst>
        </pc:spChg>
      </pc:sldChg>
      <pc:sldChg chg="addSp modSp new mod">
        <pc:chgData name="danele@naver.com" userId="23831adc202f2f47" providerId="LiveId" clId="{7FE3427A-90F6-41A5-B411-418FD658D880}" dt="2020-09-30T09:41:46.205" v="2109" actId="1076"/>
        <pc:sldMkLst>
          <pc:docMk/>
          <pc:sldMk cId="4266327484" sldId="264"/>
        </pc:sldMkLst>
        <pc:spChg chg="mod">
          <ac:chgData name="danele@naver.com" userId="23831adc202f2f47" providerId="LiveId" clId="{7FE3427A-90F6-41A5-B411-418FD658D880}" dt="2020-09-30T09:36:37.833" v="1760" actId="20577"/>
          <ac:spMkLst>
            <pc:docMk/>
            <pc:sldMk cId="4266327484" sldId="264"/>
            <ac:spMk id="2" creationId="{A2AC225F-79E9-444E-9F8D-47E54F32BDE1}"/>
          </ac:spMkLst>
        </pc:spChg>
        <pc:spChg chg="mod">
          <ac:chgData name="danele@naver.com" userId="23831adc202f2f47" providerId="LiveId" clId="{7FE3427A-90F6-41A5-B411-418FD658D880}" dt="2020-09-30T09:39:28.509" v="2103" actId="20577"/>
          <ac:spMkLst>
            <pc:docMk/>
            <pc:sldMk cId="4266327484" sldId="264"/>
            <ac:spMk id="3" creationId="{E2555368-8019-4281-B5A2-3B1A9E69804F}"/>
          </ac:spMkLst>
        </pc:spChg>
        <pc:picChg chg="add mod">
          <ac:chgData name="danele@naver.com" userId="23831adc202f2f47" providerId="LiveId" clId="{7FE3427A-90F6-41A5-B411-418FD658D880}" dt="2020-09-30T09:41:46.205" v="2109" actId="1076"/>
          <ac:picMkLst>
            <pc:docMk/>
            <pc:sldMk cId="4266327484" sldId="264"/>
            <ac:picMk id="5" creationId="{2046619D-2F50-49D9-8481-668C51C96DAC}"/>
          </ac:picMkLst>
        </pc:picChg>
      </pc:sldChg>
      <pc:sldChg chg="addSp modSp new mod">
        <pc:chgData name="danele@naver.com" userId="23831adc202f2f47" providerId="LiveId" clId="{7FE3427A-90F6-41A5-B411-418FD658D880}" dt="2020-09-30T09:52:22.747" v="2270"/>
        <pc:sldMkLst>
          <pc:docMk/>
          <pc:sldMk cId="4030198632" sldId="265"/>
        </pc:sldMkLst>
        <pc:spChg chg="mod">
          <ac:chgData name="danele@naver.com" userId="23831adc202f2f47" providerId="LiveId" clId="{7FE3427A-90F6-41A5-B411-418FD658D880}" dt="2020-09-30T09:44:20.448" v="2125" actId="20577"/>
          <ac:spMkLst>
            <pc:docMk/>
            <pc:sldMk cId="4030198632" sldId="265"/>
            <ac:spMk id="2" creationId="{A0807BF1-D0FA-4F9B-9FA3-2FBEFFB879AC}"/>
          </ac:spMkLst>
        </pc:spChg>
        <pc:spChg chg="mod">
          <ac:chgData name="danele@naver.com" userId="23831adc202f2f47" providerId="LiveId" clId="{7FE3427A-90F6-41A5-B411-418FD658D880}" dt="2020-09-30T09:52:22.747" v="2270"/>
          <ac:spMkLst>
            <pc:docMk/>
            <pc:sldMk cId="4030198632" sldId="265"/>
            <ac:spMk id="3" creationId="{FE6563C7-CC5A-4AA6-889D-F84D3CE9AF4C}"/>
          </ac:spMkLst>
        </pc:spChg>
        <pc:picChg chg="add mod">
          <ac:chgData name="danele@naver.com" userId="23831adc202f2f47" providerId="LiveId" clId="{7FE3427A-90F6-41A5-B411-418FD658D880}" dt="2020-09-30T09:51:50.825" v="2187" actId="1076"/>
          <ac:picMkLst>
            <pc:docMk/>
            <pc:sldMk cId="4030198632" sldId="265"/>
            <ac:picMk id="5" creationId="{325EF6DB-0F79-416A-94FD-3D489AC66468}"/>
          </ac:picMkLst>
        </pc:picChg>
      </pc:sldChg>
      <pc:sldChg chg="addSp modSp new mod">
        <pc:chgData name="danele@naver.com" userId="23831adc202f2f47" providerId="LiveId" clId="{7FE3427A-90F6-41A5-B411-418FD658D880}" dt="2020-09-30T09:59:11.142" v="2449" actId="1076"/>
        <pc:sldMkLst>
          <pc:docMk/>
          <pc:sldMk cId="1539887330" sldId="266"/>
        </pc:sldMkLst>
        <pc:spChg chg="mod">
          <ac:chgData name="danele@naver.com" userId="23831adc202f2f47" providerId="LiveId" clId="{7FE3427A-90F6-41A5-B411-418FD658D880}" dt="2020-09-30T09:53:50.161" v="2290"/>
          <ac:spMkLst>
            <pc:docMk/>
            <pc:sldMk cId="1539887330" sldId="266"/>
            <ac:spMk id="2" creationId="{ED3442F8-C166-4F8C-A77C-C03DC588A9F3}"/>
          </ac:spMkLst>
        </pc:spChg>
        <pc:spChg chg="mod">
          <ac:chgData name="danele@naver.com" userId="23831adc202f2f47" providerId="LiveId" clId="{7FE3427A-90F6-41A5-B411-418FD658D880}" dt="2020-09-30T09:57:55.232" v="2347" actId="27636"/>
          <ac:spMkLst>
            <pc:docMk/>
            <pc:sldMk cId="1539887330" sldId="266"/>
            <ac:spMk id="3" creationId="{6597B4D9-E891-4F14-B4EE-89F0A3A1EE81}"/>
          </ac:spMkLst>
        </pc:spChg>
        <pc:spChg chg="add mod">
          <ac:chgData name="danele@naver.com" userId="23831adc202f2f47" providerId="LiveId" clId="{7FE3427A-90F6-41A5-B411-418FD658D880}" dt="2020-09-30T09:54:52.005" v="2318" actId="14100"/>
          <ac:spMkLst>
            <pc:docMk/>
            <pc:sldMk cId="1539887330" sldId="266"/>
            <ac:spMk id="4" creationId="{A1653AEB-6661-4D66-AAB5-7B3515EF5005}"/>
          </ac:spMkLst>
        </pc:spChg>
        <pc:spChg chg="add mod">
          <ac:chgData name="danele@naver.com" userId="23831adc202f2f47" providerId="LiveId" clId="{7FE3427A-90F6-41A5-B411-418FD658D880}" dt="2020-09-30T09:59:03.326" v="2447" actId="20577"/>
          <ac:spMkLst>
            <pc:docMk/>
            <pc:sldMk cId="1539887330" sldId="266"/>
            <ac:spMk id="9" creationId="{29B77B72-3106-4311-999B-B0DAE1998E11}"/>
          </ac:spMkLst>
        </pc:spChg>
        <pc:picChg chg="add mod">
          <ac:chgData name="danele@naver.com" userId="23831adc202f2f47" providerId="LiveId" clId="{7FE3427A-90F6-41A5-B411-418FD658D880}" dt="2020-09-30T09:59:09.801" v="2448" actId="1076"/>
          <ac:picMkLst>
            <pc:docMk/>
            <pc:sldMk cId="1539887330" sldId="266"/>
            <ac:picMk id="6" creationId="{00BC4AB5-6570-4AA7-A9DF-83885BB32136}"/>
          </ac:picMkLst>
        </pc:picChg>
        <pc:picChg chg="add mod">
          <ac:chgData name="danele@naver.com" userId="23831adc202f2f47" providerId="LiveId" clId="{7FE3427A-90F6-41A5-B411-418FD658D880}" dt="2020-09-30T09:59:11.142" v="2449" actId="1076"/>
          <ac:picMkLst>
            <pc:docMk/>
            <pc:sldMk cId="1539887330" sldId="266"/>
            <ac:picMk id="8" creationId="{D715B7E6-7CD1-4036-9F94-2E4484A0FE18}"/>
          </ac:picMkLst>
        </pc:picChg>
      </pc:sldChg>
      <pc:sldChg chg="addSp modSp new mod">
        <pc:chgData name="danele@naver.com" userId="23831adc202f2f47" providerId="LiveId" clId="{7FE3427A-90F6-41A5-B411-418FD658D880}" dt="2020-09-30T10:07:00.750" v="2709" actId="1076"/>
        <pc:sldMkLst>
          <pc:docMk/>
          <pc:sldMk cId="3196753975" sldId="267"/>
        </pc:sldMkLst>
        <pc:spChg chg="mod">
          <ac:chgData name="danele@naver.com" userId="23831adc202f2f47" providerId="LiveId" clId="{7FE3427A-90F6-41A5-B411-418FD658D880}" dt="2020-09-30T10:05:50.790" v="2584" actId="1076"/>
          <ac:spMkLst>
            <pc:docMk/>
            <pc:sldMk cId="3196753975" sldId="267"/>
            <ac:spMk id="2" creationId="{48571D40-F04E-4A1E-AE2A-75D27381258E}"/>
          </ac:spMkLst>
        </pc:spChg>
        <pc:spChg chg="mod">
          <ac:chgData name="danele@naver.com" userId="23831adc202f2f47" providerId="LiveId" clId="{7FE3427A-90F6-41A5-B411-418FD658D880}" dt="2020-09-30T10:06:22.748" v="2708" actId="20577"/>
          <ac:spMkLst>
            <pc:docMk/>
            <pc:sldMk cId="3196753975" sldId="267"/>
            <ac:spMk id="3" creationId="{14C61BDA-ACBA-4EEC-9C39-B82357A7B449}"/>
          </ac:spMkLst>
        </pc:spChg>
        <pc:picChg chg="add mod">
          <ac:chgData name="danele@naver.com" userId="23831adc202f2f47" providerId="LiveId" clId="{7FE3427A-90F6-41A5-B411-418FD658D880}" dt="2020-09-30T10:07:00.750" v="2709" actId="1076"/>
          <ac:picMkLst>
            <pc:docMk/>
            <pc:sldMk cId="3196753975" sldId="267"/>
            <ac:picMk id="5" creationId="{ABF45C46-D53C-475E-AA01-46CE3F042873}"/>
          </ac:picMkLst>
        </pc:picChg>
      </pc:sldChg>
      <pc:sldChg chg="addSp modSp new mod">
        <pc:chgData name="danele@naver.com" userId="23831adc202f2f47" providerId="LiveId" clId="{7FE3427A-90F6-41A5-B411-418FD658D880}" dt="2020-09-30T11:45:28.095" v="3257" actId="20577"/>
        <pc:sldMkLst>
          <pc:docMk/>
          <pc:sldMk cId="3274022341" sldId="268"/>
        </pc:sldMkLst>
        <pc:spChg chg="mod">
          <ac:chgData name="danele@naver.com" userId="23831adc202f2f47" providerId="LiveId" clId="{7FE3427A-90F6-41A5-B411-418FD658D880}" dt="2020-09-30T11:38:35.212" v="3094"/>
          <ac:spMkLst>
            <pc:docMk/>
            <pc:sldMk cId="3274022341" sldId="268"/>
            <ac:spMk id="2" creationId="{64EA5DD0-ABCC-4571-AEF2-34CD0A98F792}"/>
          </ac:spMkLst>
        </pc:spChg>
        <pc:spChg chg="mod">
          <ac:chgData name="danele@naver.com" userId="23831adc202f2f47" providerId="LiveId" clId="{7FE3427A-90F6-41A5-B411-418FD658D880}" dt="2020-09-30T11:45:28.095" v="3257" actId="20577"/>
          <ac:spMkLst>
            <pc:docMk/>
            <pc:sldMk cId="3274022341" sldId="268"/>
            <ac:spMk id="3" creationId="{B6F74E2A-2987-48EC-9AA7-B90B89B736CF}"/>
          </ac:spMkLst>
        </pc:spChg>
        <pc:picChg chg="add mod">
          <ac:chgData name="danele@naver.com" userId="23831adc202f2f47" providerId="LiveId" clId="{7FE3427A-90F6-41A5-B411-418FD658D880}" dt="2020-09-30T11:41:08.490" v="3097" actId="1076"/>
          <ac:picMkLst>
            <pc:docMk/>
            <pc:sldMk cId="3274022341" sldId="268"/>
            <ac:picMk id="5" creationId="{E79D4C70-5478-4ABC-8071-21F51A6E8E18}"/>
          </ac:picMkLst>
        </pc:picChg>
      </pc:sldChg>
      <pc:sldChg chg="addSp delSp modSp new mod">
        <pc:chgData name="danele@naver.com" userId="23831adc202f2f47" providerId="LiveId" clId="{7FE3427A-90F6-41A5-B411-418FD658D880}" dt="2020-09-30T11:54:54.223" v="3301" actId="1076"/>
        <pc:sldMkLst>
          <pc:docMk/>
          <pc:sldMk cId="1822333084" sldId="269"/>
        </pc:sldMkLst>
        <pc:spChg chg="mod">
          <ac:chgData name="danele@naver.com" userId="23831adc202f2f47" providerId="LiveId" clId="{7FE3427A-90F6-41A5-B411-418FD658D880}" dt="2020-09-30T11:54:28.975" v="3293"/>
          <ac:spMkLst>
            <pc:docMk/>
            <pc:sldMk cId="1822333084" sldId="269"/>
            <ac:spMk id="2" creationId="{371D4DEE-7E64-4D1B-949A-B26891EA610A}"/>
          </ac:spMkLst>
        </pc:spChg>
        <pc:spChg chg="del mod">
          <ac:chgData name="danele@naver.com" userId="23831adc202f2f47" providerId="LiveId" clId="{7FE3427A-90F6-41A5-B411-418FD658D880}" dt="2020-09-30T11:54:46.075" v="3294" actId="931"/>
          <ac:spMkLst>
            <pc:docMk/>
            <pc:sldMk cId="1822333084" sldId="269"/>
            <ac:spMk id="3" creationId="{32D340EC-CE84-4984-8F2B-7D7B1BAD6172}"/>
          </ac:spMkLst>
        </pc:spChg>
        <pc:picChg chg="add mod">
          <ac:chgData name="danele@naver.com" userId="23831adc202f2f47" providerId="LiveId" clId="{7FE3427A-90F6-41A5-B411-418FD658D880}" dt="2020-09-30T11:54:54.223" v="3301" actId="1076"/>
          <ac:picMkLst>
            <pc:docMk/>
            <pc:sldMk cId="1822333084" sldId="269"/>
            <ac:picMk id="5" creationId="{2A75B60E-846F-4395-ADA0-66A8BA6BE152}"/>
          </ac:picMkLst>
        </pc:picChg>
      </pc:sldChg>
      <pc:sldChg chg="addSp modSp new mod">
        <pc:chgData name="danele@naver.com" userId="23831adc202f2f47" providerId="LiveId" clId="{7FE3427A-90F6-41A5-B411-418FD658D880}" dt="2020-09-30T12:10:14.580" v="4189" actId="20577"/>
        <pc:sldMkLst>
          <pc:docMk/>
          <pc:sldMk cId="3144840349" sldId="270"/>
        </pc:sldMkLst>
        <pc:spChg chg="mod">
          <ac:chgData name="danele@naver.com" userId="23831adc202f2f47" providerId="LiveId" clId="{7FE3427A-90F6-41A5-B411-418FD658D880}" dt="2020-09-30T11:56:24.698" v="3368" actId="255"/>
          <ac:spMkLst>
            <pc:docMk/>
            <pc:sldMk cId="3144840349" sldId="270"/>
            <ac:spMk id="2" creationId="{A5A450AD-0A86-4085-B2CC-D4D25D1E6D3B}"/>
          </ac:spMkLst>
        </pc:spChg>
        <pc:spChg chg="mod">
          <ac:chgData name="danele@naver.com" userId="23831adc202f2f47" providerId="LiveId" clId="{7FE3427A-90F6-41A5-B411-418FD658D880}" dt="2020-09-30T12:00:42.964" v="3695" actId="20577"/>
          <ac:spMkLst>
            <pc:docMk/>
            <pc:sldMk cId="3144840349" sldId="270"/>
            <ac:spMk id="3" creationId="{D34C547A-A91F-464B-92BF-006ADB91DEFE}"/>
          </ac:spMkLst>
        </pc:spChg>
        <pc:spChg chg="add mod">
          <ac:chgData name="danele@naver.com" userId="23831adc202f2f47" providerId="LiveId" clId="{7FE3427A-90F6-41A5-B411-418FD658D880}" dt="2020-09-30T12:10:14.580" v="4189" actId="20577"/>
          <ac:spMkLst>
            <pc:docMk/>
            <pc:sldMk cId="3144840349" sldId="270"/>
            <ac:spMk id="4" creationId="{3418EB83-4EF0-4AF1-836B-0131498B8F52}"/>
          </ac:spMkLst>
        </pc:spChg>
        <pc:picChg chg="add mod">
          <ac:chgData name="danele@naver.com" userId="23831adc202f2f47" providerId="LiveId" clId="{7FE3427A-90F6-41A5-B411-418FD658D880}" dt="2020-09-30T12:00:10.168" v="3643" actId="1076"/>
          <ac:picMkLst>
            <pc:docMk/>
            <pc:sldMk cId="3144840349" sldId="270"/>
            <ac:picMk id="1026" creationId="{4AE31CC5-07BB-45E2-9FCD-4977C4BFA101}"/>
          </ac:picMkLst>
        </pc:picChg>
      </pc:sldChg>
      <pc:sldChg chg="modSp new del mod">
        <pc:chgData name="danele@naver.com" userId="23831adc202f2f47" providerId="LiveId" clId="{7FE3427A-90F6-41A5-B411-418FD658D880}" dt="2020-09-30T12:06:52.984" v="4079" actId="2696"/>
        <pc:sldMkLst>
          <pc:docMk/>
          <pc:sldMk cId="4286520710" sldId="271"/>
        </pc:sldMkLst>
        <pc:spChg chg="mod">
          <ac:chgData name="danele@naver.com" userId="23831adc202f2f47" providerId="LiveId" clId="{7FE3427A-90F6-41A5-B411-418FD658D880}" dt="2020-09-30T12:06:48.527" v="4078" actId="20577"/>
          <ac:spMkLst>
            <pc:docMk/>
            <pc:sldMk cId="4286520710" sldId="271"/>
            <ac:spMk id="2" creationId="{780455E8-0075-44A8-A276-A71A0A6A337C}"/>
          </ac:spMkLst>
        </pc:spChg>
        <pc:spChg chg="mod">
          <ac:chgData name="danele@naver.com" userId="23831adc202f2f47" providerId="LiveId" clId="{7FE3427A-90F6-41A5-B411-418FD658D880}" dt="2020-09-30T12:06:47.488" v="4077" actId="20577"/>
          <ac:spMkLst>
            <pc:docMk/>
            <pc:sldMk cId="4286520710" sldId="271"/>
            <ac:spMk id="3" creationId="{040E9576-1C51-4117-BFFB-F3684FBC8D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2457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5092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6912866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020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627638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89107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56381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992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4746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4679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4893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38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13911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6275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571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8933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DADC-300B-4D75-B1C1-CE4E87D675F0}" type="datetimeFigureOut">
              <a:rPr lang="ko-KR" altLang="en-US" smtClean="0"/>
              <a:pPr/>
              <a:t>2020-10-04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C641560-9B8E-4B01-89D2-E90D43C215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0006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F3DECB-2B5C-480F-A179-CEF4E70E7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665" y="684588"/>
            <a:ext cx="8915399" cy="886699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머신 러닝 예제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1AF096D-BE1A-4185-8225-953CC55A25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</a:rPr>
              <a:t>2020.10.5 </a:t>
            </a:r>
          </a:p>
          <a:p>
            <a:pPr algn="r"/>
            <a:r>
              <a:rPr lang="en-US" altLang="ko-KR" sz="2000" dirty="0">
                <a:latin typeface="궁서" panose="02030600000101010101" pitchFamily="18" charset="-127"/>
                <a:ea typeface="궁서" panose="02030600000101010101" pitchFamily="18" charset="-127"/>
              </a:rPr>
              <a:t>2018875013 </a:t>
            </a:r>
            <a:r>
              <a:rPr lang="ko-KR" altLang="en-US" sz="2000" dirty="0">
                <a:latin typeface="궁서" panose="02030600000101010101" pitchFamily="18" charset="-127"/>
                <a:ea typeface="궁서" panose="02030600000101010101" pitchFamily="18" charset="-127"/>
              </a:rPr>
              <a:t>김영훈</a:t>
            </a:r>
          </a:p>
        </p:txBody>
      </p:sp>
    </p:spTree>
    <p:extLst>
      <p:ext uri="{BB962C8B-B14F-4D97-AF65-F5344CB8AC3E}">
        <p14:creationId xmlns:p14="http://schemas.microsoft.com/office/powerpoint/2010/main" xmlns="" val="362549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AC225F-79E9-444E-9F8D-47E54F32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Score model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555368-8019-4281-B5A2-3B1A9E698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만들어진 모델이 얼마나 뛰어난 성능을 가지고 있는지 판단한다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왼쪽에는 테스트를 하고 싶은 만들어진 모델과 연결하고 오른쪽에는 어떤 데이터로 평가를 할 것인지를 연결하는 부분이 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 descr="스크린샷, 컴퓨터, 실내, 노트북이(가) 표시된 사진&#10;&#10;자동 생성된 설명">
            <a:extLst>
              <a:ext uri="{FF2B5EF4-FFF2-40B4-BE49-F238E27FC236}">
                <a16:creationId xmlns:a16="http://schemas.microsoft.com/office/drawing/2014/main" xmlns="" id="{2046619D-2F50-49D9-8481-668C51C96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74259" y="3429000"/>
            <a:ext cx="6176682" cy="309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6632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0807BF1-D0FA-4F9B-9FA3-2FBEFFB8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Evaluate model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E6563C7-CC5A-4AA6-889D-F84D3CE9A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7436"/>
            <a:ext cx="8915400" cy="3777622"/>
          </a:xfrm>
        </p:spPr>
        <p:txBody>
          <a:bodyPr/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만든 모델의 전반적인 성능을 판단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logistic regression, support vector machine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의 다른 알고리즘을 사용 했을 때의 성능 비교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325EF6DB-0F79-416A-94FD-3D489AC6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89212" y="3036356"/>
            <a:ext cx="7772400" cy="349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01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D3442F8-C166-4F8C-A77C-C03DC588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정확도 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97B4D9-E891-4F14-B4EE-89F0A3A1E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540330"/>
            <a:ext cx="3637416" cy="364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logistic regression </a:t>
            </a:r>
            <a:r>
              <a:rPr lang="ko-KR" altLang="en-US" dirty="0" err="1">
                <a:latin typeface="궁서" panose="02030600000101010101" pitchFamily="18" charset="-127"/>
                <a:ea typeface="궁서" panose="02030600000101010101" pitchFamily="18" charset="-127"/>
              </a:rPr>
              <a:t>일경우</a:t>
            </a: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A1653AEB-6661-4D66-AAB5-7B3515EF5005}"/>
              </a:ext>
            </a:extLst>
          </p:cNvPr>
          <p:cNvSpPr txBox="1">
            <a:spLocks/>
          </p:cNvSpPr>
          <p:nvPr/>
        </p:nvSpPr>
        <p:spPr>
          <a:xfrm>
            <a:off x="2458583" y="4359730"/>
            <a:ext cx="4154488" cy="364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support vector machine </a:t>
            </a:r>
            <a:r>
              <a:rPr lang="ko-KR" altLang="en-US" dirty="0" err="1">
                <a:latin typeface="궁서" panose="02030600000101010101" pitchFamily="18" charset="-127"/>
                <a:ea typeface="궁서" panose="02030600000101010101" pitchFamily="18" charset="-127"/>
              </a:rPr>
              <a:t>일경우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00BC4AB5-6570-4AA7-A9DF-83885BB32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7565" y="1264555"/>
            <a:ext cx="4928462" cy="2216350"/>
          </a:xfrm>
          <a:prstGeom prst="rect">
            <a:avLst/>
          </a:prstGeom>
        </p:spPr>
      </p:pic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715B7E6-7CD1-4036-9F94-2E4484A0F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7565" y="4121350"/>
            <a:ext cx="4928465" cy="2216351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xmlns="" id="{29B77B72-3106-4311-999B-B0DAE1998E11}"/>
              </a:ext>
            </a:extLst>
          </p:cNvPr>
          <p:cNvSpPr txBox="1">
            <a:spLocks/>
          </p:cNvSpPr>
          <p:nvPr/>
        </p:nvSpPr>
        <p:spPr>
          <a:xfrm>
            <a:off x="2008095" y="5830411"/>
            <a:ext cx="4087905" cy="745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-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즉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logistic regression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의 모델이 성능이 더 좋다 </a:t>
            </a: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>
              <a:buFont typeface="Wingdings 3" charset="2"/>
              <a:buNone/>
            </a:pP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>
              <a:buFont typeface="Wingdings 3" charset="2"/>
              <a:buNone/>
            </a:pP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3988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571D40-F04E-4A1E-AE2A-75D27381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819" y="624110"/>
            <a:ext cx="8911687" cy="1280890"/>
          </a:xfrm>
        </p:spPr>
        <p:txBody>
          <a:bodyPr/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알고리즘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4C61BDA-ACBA-4EEC-9C39-B82357A7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028" y="1540189"/>
            <a:ext cx="8915400" cy="3777622"/>
          </a:xfrm>
        </p:spPr>
        <p:txBody>
          <a:bodyPr/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Bayes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point Machine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을 이용하면 보다 더 나은 성능의 모델을 만들 수 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ABF45C46-D53C-475E-AA01-46CE3F042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88028" y="2467418"/>
            <a:ext cx="8670471" cy="389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6753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4EA5DD0-ABCC-4571-AEF2-34CD0A98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직접 새로운 데이터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F74E2A-2987-48EC-9AA7-B90B89B7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7548" y="1703294"/>
            <a:ext cx="8915400" cy="3777622"/>
          </a:xfrm>
        </p:spPr>
        <p:txBody>
          <a:bodyPr/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Enter data manually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에서 준비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되어 있는 데이터가 아닌 직접 새로운 데이터를 만든다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알고 싶은 생존여부만 제외하고 값을 입력한다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이를 통해 직접 입력한  새로운 데이터의 결과를 예측 해 볼 수 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E79D4C70-5478-4ABC-8071-21F51A6E8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77036" y="2794283"/>
            <a:ext cx="9036424" cy="406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402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1D4DEE-7E64-4D1B-949A-B26891EA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009" y="562564"/>
            <a:ext cx="8911687" cy="1280890"/>
          </a:xfrm>
        </p:spPr>
        <p:txBody>
          <a:bodyPr/>
          <a:lstStyle/>
          <a:p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정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리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내용 개체 틀 4" descr="지도이(가) 표시된 사진&#10;&#10;자동 생성된 설명">
            <a:extLst>
              <a:ext uri="{FF2B5EF4-FFF2-40B4-BE49-F238E27FC236}">
                <a16:creationId xmlns:a16="http://schemas.microsoft.com/office/drawing/2014/main" xmlns="" id="{2A75B60E-846F-4395-ADA0-66A8BA6BE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1009" y="1372966"/>
            <a:ext cx="8993035" cy="4860924"/>
          </a:xfrm>
        </p:spPr>
      </p:pic>
    </p:spTree>
    <p:extLst>
      <p:ext uri="{BB962C8B-B14F-4D97-AF65-F5344CB8AC3E}">
        <p14:creationId xmlns:p14="http://schemas.microsoft.com/office/powerpoint/2010/main" xmlns="" val="182233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5A450AD-0A86-4085-B2CC-D4D25D1E6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latin typeface="궁서" panose="02030600000101010101" pitchFamily="18" charset="-127"/>
                <a:ea typeface="궁서" panose="02030600000101010101" pitchFamily="18" charset="-127"/>
              </a:rPr>
              <a:t>Azure machine learning studio </a:t>
            </a:r>
            <a:r>
              <a:rPr lang="ko-KR" altLang="en-US" sz="3000" dirty="0">
                <a:latin typeface="궁서" panose="02030600000101010101" pitchFamily="18" charset="-127"/>
                <a:ea typeface="궁서" panose="02030600000101010101" pitchFamily="18" charset="-127"/>
              </a:rPr>
              <a:t>를 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34C547A-A91F-464B-92BF-006ADB91D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1083129"/>
          </a:xfrm>
        </p:spPr>
        <p:txBody>
          <a:bodyPr/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머신 러닝이란</a:t>
            </a: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인공지능의 한 분야로 컴퓨터가 학습할 수 있도록 하는 알고리즘과 기술을 개발하는 분야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3418EB83-4EF0-4AF1-836B-0131498B8F52}"/>
              </a:ext>
            </a:extLst>
          </p:cNvPr>
          <p:cNvSpPr txBox="1">
            <a:spLocks/>
          </p:cNvSpPr>
          <p:nvPr/>
        </p:nvSpPr>
        <p:spPr>
          <a:xfrm>
            <a:off x="2589212" y="3429000"/>
            <a:ext cx="8915400" cy="1083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>
                <a:latin typeface="궁서" panose="02030600000101010101" pitchFamily="18" charset="-127"/>
                <a:ea typeface="궁서" panose="02030600000101010101" pitchFamily="18" charset="-127"/>
              </a:rPr>
              <a:t>타이타닉 생존여부를 실습해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보기 위해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azure machine learning studio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를 이용함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0" indent="0">
              <a:buFont typeface="Wingdings 3" charset="2"/>
              <a:buNone/>
            </a:pP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1026" name="Picture 2" descr="Introduction to Azure ML Studio – mc.ai">
            <a:extLst>
              <a:ext uri="{FF2B5EF4-FFF2-40B4-BE49-F238E27FC236}">
                <a16:creationId xmlns:a16="http://schemas.microsoft.com/office/drawing/2014/main" xmlns="" id="{4AE31CC5-07BB-45E2-9FCD-4977C4BFA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89212" y="4069417"/>
            <a:ext cx="4260030" cy="239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4484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14A5E13-C8F0-4366-AB39-9F3295AD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Saved Datasets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CF8D4DE-DA23-46D3-BCE1-BB515077D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2584" y="1471799"/>
            <a:ext cx="8915400" cy="647700"/>
          </a:xfrm>
        </p:spPr>
        <p:txBody>
          <a:bodyPr>
            <a:normAutofit fontScale="85000" lnSpcReduction="10000"/>
          </a:bodyPr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이미 존재하는 데이터를 가져온다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엑셀파일을 하나씩 확인하지 않아도 한눈에 데이터가 어떻게 분포되어 있는지 알 수 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140BD03-42C7-4873-A769-ABB961F9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02584" y="2218110"/>
            <a:ext cx="6477000" cy="443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562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F2A59E-7CC8-4D15-B60B-02174D22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Feature(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입력 변수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)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8FF6025-90B7-4977-B33F-A57AECFA6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0648" y="1757083"/>
            <a:ext cx="8915400" cy="3777622"/>
          </a:xfrm>
        </p:spPr>
        <p:txBody>
          <a:bodyPr/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name,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ticket, cabin, boat, body, </a:t>
            </a:r>
            <a:r>
              <a:rPr lang="en-US" altLang="ko-KR" dirty="0" err="1">
                <a:latin typeface="궁서" panose="02030600000101010101" pitchFamily="18" charset="-127"/>
                <a:ea typeface="궁서" panose="02030600000101010101" pitchFamily="18" charset="-127"/>
              </a:rPr>
              <a:t>home.dest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는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생존결과에 크게 영향을 끼치지 않기 때문에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feature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에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선택하지 않는다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248BCCC8-2A99-4F62-A938-B05ED584E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4082" y="2864979"/>
            <a:ext cx="7110600" cy="33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097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95380E-BBC2-4CD4-8CC9-FDEE30FC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Edit Metadata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C505805-992E-4371-A784-3E812783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355" y="1540189"/>
            <a:ext cx="8915400" cy="3777622"/>
          </a:xfrm>
        </p:spPr>
        <p:txBody>
          <a:bodyPr/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컬럼의 이름들을 알기 쉽게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변경한다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선실등급은 클래스를 구분해 놓은 것이므로 수가 아닌 형태로 바꾸어야 한다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이때 속성에서 카테고리를 수로 인식하면 안되는 데이터로 수정해야 한다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생존여부는 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feature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가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아닌 영향을 받는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label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이므로 수정해야 한다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D6D4E27E-6A49-43D9-A30F-4DFB7B451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218816" y="3429000"/>
            <a:ext cx="4767944" cy="2969996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B02116AC-F8DA-48B4-94B1-777F3D02E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32857" y="3429000"/>
            <a:ext cx="5103811" cy="29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849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C5D0950-471B-4E20-9CC7-C780E779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Clean missing data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5A46611-1954-4189-BE13-01DEB3407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278" y="1498509"/>
            <a:ext cx="8915400" cy="3777622"/>
          </a:xfrm>
        </p:spPr>
        <p:txBody>
          <a:bodyPr/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나이나 요금 등 수로 이루어진 컬럼들에 빠진 값들을 채워 넣기 위한 방법으로 평균으로 대체하는 것을 선택한다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 </a:t>
            </a: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  <a:p>
            <a:r>
              <a:rPr lang="ko-KR" altLang="en-US" dirty="0" err="1">
                <a:latin typeface="궁서" panose="02030600000101010101" pitchFamily="18" charset="-127"/>
                <a:ea typeface="궁서" panose="02030600000101010101" pitchFamily="18" charset="-127"/>
              </a:rPr>
              <a:t>출항지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같은 경우는 수가 아니므로 </a:t>
            </a:r>
            <a:r>
              <a:rPr lang="ko-KR" altLang="en-US" dirty="0" err="1">
                <a:latin typeface="궁서" panose="02030600000101010101" pitchFamily="18" charset="-127"/>
                <a:ea typeface="궁서" panose="02030600000101010101" pitchFamily="18" charset="-127"/>
              </a:rPr>
              <a:t>최빈값을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통해 빠진 값들을 채워 넣는다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36842F7A-E7F7-4C6B-990C-8B44CB9CE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07344" y="2779398"/>
            <a:ext cx="5033900" cy="3454491"/>
          </a:xfrm>
          <a:prstGeom prst="rect">
            <a:avLst/>
          </a:prstGeom>
        </p:spPr>
      </p:pic>
      <p:pic>
        <p:nvPicPr>
          <p:cNvPr id="7" name="그림 6" descr="스크린샷, 컴퓨터, 실내, 노트북이(가) 표시된 사진&#10;&#10;자동 생성된 설명">
            <a:extLst>
              <a:ext uri="{FF2B5EF4-FFF2-40B4-BE49-F238E27FC236}">
                <a16:creationId xmlns:a16="http://schemas.microsoft.com/office/drawing/2014/main" xmlns="" id="{FBF37AEA-6E38-475B-860D-F89254348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63553" y="2779399"/>
            <a:ext cx="5360894" cy="34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668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D588CE-A18A-49B4-9843-E5B4E8F16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Split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data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F73C20-7A85-49A9-817E-9F3B6AFE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26" y="1709057"/>
            <a:ext cx="8915400" cy="707571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데이터를 모두 학습시키는게 아니라 학습을 시킬 부분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(80%)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과 학습시킨 모델을 평가할 부분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(20%)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을 나눈다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데이터가 정렬된 상태로 있기 때문에 그대로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split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을 하면 안되므로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random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하게 해야 한다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xmlns="" id="{6AF0D5B9-BE84-421F-9102-FFBCFBAA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92925" y="2989947"/>
            <a:ext cx="76250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0533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EF8B28-1658-41BF-BAC3-DBC80E24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알고리즘 선택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, Train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model</a:t>
            </a:r>
            <a:endParaRPr lang="ko-KR" altLang="en-US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91425C-7D57-4219-B2BC-2E73B76DD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Initialize model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은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어떤 알고리즘을 사용해 머신 러닝 모델을 만들 것인지 선택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예로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logistic regression, support vector machine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을 선택함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Train model </a:t>
            </a:r>
            <a:r>
              <a:rPr lang="ko-KR" altLang="en-US" dirty="0" smtClean="0">
                <a:latin typeface="궁서" panose="02030600000101010101" pitchFamily="18" charset="-127"/>
                <a:ea typeface="궁서" panose="02030600000101010101" pitchFamily="18" charset="-127"/>
              </a:rPr>
              <a:t>의</a:t>
            </a:r>
            <a:r>
              <a:rPr lang="en-US" altLang="ko-KR" dirty="0" smtClean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왼쪽에는 모델을 학습 시킬 때 어떤 알고리즘을 사용할지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,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오른쪽에는 알고리즘을 어떤 데이터로 학습 시킬 지에 대해 연결하는 부분이 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141BF819-0E07-47A4-A277-E85358C8E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3529" y="3630705"/>
            <a:ext cx="7342094" cy="279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18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E2AEC2-58C8-48FB-9EB5-4D55F92C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학습된 모델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D35C54D-F28A-4FB1-AC6D-CAC85ECC5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Weight=&gt;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나이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= -1.9,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형제배우자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= -0.95,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요금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= 0</a:t>
            </a:r>
          </a:p>
          <a:p>
            <a:pPr marL="0" indent="0">
              <a:buNone/>
            </a:pP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Label(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생존여부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)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=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-1.9 *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나이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(feature)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+ 0 *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요금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 (feature)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+ -0.7 *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형제배우자 수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 (feature)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+ bias(0.74)</a:t>
            </a:r>
          </a:p>
          <a:p>
            <a:pPr>
              <a:buFontTx/>
              <a:buChar char="-"/>
            </a:pP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즉 나이가 많아 지면 생존여부는 낮아지고 요금은 어떤 값을 넣어도 상관이 없고 형제 배우자수도 마찬가지로 많을수록 생존여부가 낮아진다는 것을 알 수 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성별이 남성인 경우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-1.1 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여성인 경우 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1.1</a:t>
            </a:r>
            <a:r>
              <a:rPr lang="ko-KR" altLang="en-US" dirty="0">
                <a:latin typeface="궁서" panose="02030600000101010101" pitchFamily="18" charset="-127"/>
                <a:ea typeface="궁서" panose="02030600000101010101" pitchFamily="18" charset="-127"/>
              </a:rPr>
              <a:t>이므로 여성이 더 생존 확률이 높다는 것을 알 수 있다</a:t>
            </a:r>
            <a:r>
              <a:rPr lang="en-US" altLang="ko-KR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궁서" panose="02030600000101010101" pitchFamily="18" charset="-127"/>
              <a:ea typeface="궁서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0365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414</TotalTime>
  <Words>465</Words>
  <Application>Microsoft Office PowerPoint</Application>
  <PresentationFormat>사용자 지정</PresentationFormat>
  <Paragraphs>48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줄기</vt:lpstr>
      <vt:lpstr>머신 러닝 예제 정리</vt:lpstr>
      <vt:lpstr>Azure machine learning studio 를 이용</vt:lpstr>
      <vt:lpstr>Saved Datasets</vt:lpstr>
      <vt:lpstr>Feature(입력 변수) 선택</vt:lpstr>
      <vt:lpstr>Edit Metadata</vt:lpstr>
      <vt:lpstr>Clean missing data</vt:lpstr>
      <vt:lpstr>Split data</vt:lpstr>
      <vt:lpstr>알고리즘 선택, Train model</vt:lpstr>
      <vt:lpstr>학습된 모델 분석</vt:lpstr>
      <vt:lpstr>Score model</vt:lpstr>
      <vt:lpstr>Evaluate model</vt:lpstr>
      <vt:lpstr>정확도 비교</vt:lpstr>
      <vt:lpstr>알고리즘 변경</vt:lpstr>
      <vt:lpstr>직접 새로운 데이터 입력</vt:lpstr>
      <vt:lpstr>정리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예제 설명</dc:title>
  <dc:creator>danele@naver.com</dc:creator>
  <cp:lastModifiedBy>Windows User</cp:lastModifiedBy>
  <cp:revision>12</cp:revision>
  <dcterms:created xsi:type="dcterms:W3CDTF">2020-09-29T13:07:01Z</dcterms:created>
  <dcterms:modified xsi:type="dcterms:W3CDTF">2020-10-04T11:43:32Z</dcterms:modified>
</cp:coreProperties>
</file>