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773F-3784-4ED6-8584-25A1C4D66CC2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83F-BB44-461A-955D-A7BE087681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410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773F-3784-4ED6-8584-25A1C4D66CC2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83F-BB44-461A-955D-A7BE087681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184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773F-3784-4ED6-8584-25A1C4D66CC2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83F-BB44-461A-955D-A7BE087681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862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773F-3784-4ED6-8584-25A1C4D66CC2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83F-BB44-461A-955D-A7BE087681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976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773F-3784-4ED6-8584-25A1C4D66CC2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83F-BB44-461A-955D-A7BE087681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604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773F-3784-4ED6-8584-25A1C4D66CC2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83F-BB44-461A-955D-A7BE087681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27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773F-3784-4ED6-8584-25A1C4D66CC2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83F-BB44-461A-955D-A7BE087681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622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773F-3784-4ED6-8584-25A1C4D66CC2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83F-BB44-461A-955D-A7BE087681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220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773F-3784-4ED6-8584-25A1C4D66CC2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83F-BB44-461A-955D-A7BE087681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025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773F-3784-4ED6-8584-25A1C4D66CC2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83F-BB44-461A-955D-A7BE087681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515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773F-3784-4ED6-8584-25A1C4D66CC2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83F-BB44-461A-955D-A7BE087681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971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3773F-3784-4ED6-8584-25A1C4D66CC2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383F-BB44-461A-955D-A7BE087681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937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241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352282"/>
            <a:ext cx="2060620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LINEA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0" y="1777285"/>
            <a:ext cx="2060620" cy="3206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</a:t>
            </a:r>
          </a:p>
          <a:p>
            <a:pPr algn="ctr"/>
            <a:r>
              <a:rPr lang="es-MX" dirty="0" smtClean="0"/>
              <a:t>2</a:t>
            </a:r>
          </a:p>
          <a:p>
            <a:pPr algn="ctr"/>
            <a:r>
              <a:rPr lang="es-MX" dirty="0" smtClean="0"/>
              <a:t>3</a:t>
            </a:r>
          </a:p>
          <a:p>
            <a:pPr algn="ctr"/>
            <a:r>
              <a:rPr lang="es-MX" dirty="0" smtClean="0"/>
              <a:t>4</a:t>
            </a:r>
          </a:p>
          <a:p>
            <a:pPr algn="ctr"/>
            <a:r>
              <a:rPr lang="es-MX" dirty="0" smtClean="0"/>
              <a:t>5</a:t>
            </a:r>
          </a:p>
          <a:p>
            <a:pPr algn="ctr"/>
            <a:r>
              <a:rPr lang="es-MX" dirty="0" smtClean="0"/>
              <a:t>6</a:t>
            </a:r>
          </a:p>
          <a:p>
            <a:pPr algn="ctr"/>
            <a:r>
              <a:rPr lang="es-MX" dirty="0" smtClean="0"/>
              <a:t>7</a:t>
            </a:r>
          </a:p>
          <a:p>
            <a:pPr algn="ctr"/>
            <a:r>
              <a:rPr lang="es-MX" dirty="0" smtClean="0"/>
              <a:t>8</a:t>
            </a:r>
          </a:p>
          <a:p>
            <a:pPr algn="ctr"/>
            <a:r>
              <a:rPr lang="es-MX" dirty="0" smtClean="0"/>
              <a:t>9</a:t>
            </a:r>
          </a:p>
          <a:p>
            <a:pPr algn="ctr"/>
            <a:r>
              <a:rPr lang="es-MX" dirty="0" smtClean="0"/>
              <a:t>A</a:t>
            </a:r>
          </a:p>
          <a:p>
            <a:pPr algn="ctr"/>
            <a:r>
              <a:rPr lang="es-MX" dirty="0" smtClean="0"/>
              <a:t>B</a:t>
            </a:r>
          </a:p>
          <a:p>
            <a:pPr algn="ctr"/>
            <a:r>
              <a:rPr lang="es-MX" dirty="0" smtClean="0"/>
              <a:t>12 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2431960" y="1352282"/>
            <a:ext cx="2060620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Estación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2431960" y="1777285"/>
            <a:ext cx="2060620" cy="3206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Universidad</a:t>
            </a:r>
          </a:p>
          <a:p>
            <a:pPr algn="ctr"/>
            <a:r>
              <a:rPr lang="es-MX" dirty="0" err="1" smtClean="0"/>
              <a:t>Copilco</a:t>
            </a:r>
            <a:endParaRPr lang="es-MX" dirty="0" smtClean="0"/>
          </a:p>
          <a:p>
            <a:pPr algn="ctr"/>
            <a:r>
              <a:rPr lang="es-MX" dirty="0" smtClean="0"/>
              <a:t>Miguel </a:t>
            </a:r>
            <a:r>
              <a:rPr lang="es-MX" dirty="0" err="1" smtClean="0"/>
              <a:t>Angel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5458496" y="1352282"/>
            <a:ext cx="2060620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LINEA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5458496" y="1777285"/>
            <a:ext cx="2060620" cy="3206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</a:t>
            </a:r>
          </a:p>
          <a:p>
            <a:pPr algn="ctr"/>
            <a:r>
              <a:rPr lang="es-MX" dirty="0" smtClean="0"/>
              <a:t>2</a:t>
            </a:r>
          </a:p>
          <a:p>
            <a:pPr algn="ctr"/>
            <a:r>
              <a:rPr lang="es-MX" dirty="0" smtClean="0"/>
              <a:t>3</a:t>
            </a:r>
          </a:p>
          <a:p>
            <a:pPr algn="ctr"/>
            <a:r>
              <a:rPr lang="es-MX" dirty="0" smtClean="0"/>
              <a:t>4</a:t>
            </a:r>
          </a:p>
          <a:p>
            <a:pPr algn="ctr"/>
            <a:r>
              <a:rPr lang="es-MX" dirty="0" smtClean="0"/>
              <a:t>5</a:t>
            </a:r>
          </a:p>
          <a:p>
            <a:pPr algn="ctr"/>
            <a:r>
              <a:rPr lang="es-MX" dirty="0" smtClean="0"/>
              <a:t>6</a:t>
            </a:r>
          </a:p>
          <a:p>
            <a:pPr algn="ctr"/>
            <a:r>
              <a:rPr lang="es-MX" dirty="0" smtClean="0"/>
              <a:t>7</a:t>
            </a:r>
          </a:p>
          <a:p>
            <a:pPr algn="ctr"/>
            <a:r>
              <a:rPr lang="es-MX" dirty="0" smtClean="0"/>
              <a:t>8</a:t>
            </a:r>
          </a:p>
          <a:p>
            <a:pPr algn="ctr"/>
            <a:r>
              <a:rPr lang="es-MX" dirty="0" smtClean="0"/>
              <a:t>9</a:t>
            </a:r>
          </a:p>
          <a:p>
            <a:pPr algn="ctr"/>
            <a:r>
              <a:rPr lang="es-MX" dirty="0" smtClean="0"/>
              <a:t>A</a:t>
            </a:r>
          </a:p>
          <a:p>
            <a:pPr algn="ctr"/>
            <a:r>
              <a:rPr lang="es-MX" dirty="0" smtClean="0"/>
              <a:t>B</a:t>
            </a:r>
          </a:p>
          <a:p>
            <a:pPr algn="ctr"/>
            <a:r>
              <a:rPr lang="es-MX" dirty="0" smtClean="0"/>
              <a:t>12 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7890456" y="1352282"/>
            <a:ext cx="2060620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mtClean="0"/>
              <a:t>Estación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7890456" y="1777285"/>
            <a:ext cx="2060620" cy="3206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mtClean="0"/>
              <a:t>Universidad</a:t>
            </a:r>
          </a:p>
          <a:p>
            <a:pPr algn="ctr"/>
            <a:r>
              <a:rPr lang="es-MX" smtClean="0"/>
              <a:t>Copilco</a:t>
            </a:r>
          </a:p>
          <a:p>
            <a:pPr algn="ctr"/>
            <a:r>
              <a:rPr lang="es-MX" smtClean="0"/>
              <a:t>Miguel Angel 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0" y="785612"/>
            <a:ext cx="4492580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ORIGEN</a:t>
            </a:r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5458496" y="785611"/>
            <a:ext cx="4492580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DESTINO</a:t>
            </a:r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10189335" y="785610"/>
            <a:ext cx="1848119" cy="3734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CALCULAR</a:t>
            </a:r>
            <a:endParaRPr lang="es-MX" dirty="0"/>
          </a:p>
        </p:txBody>
      </p:sp>
      <p:sp>
        <p:nvSpPr>
          <p:cNvPr id="13" name="Rectángulo 12"/>
          <p:cNvSpPr/>
          <p:nvPr/>
        </p:nvSpPr>
        <p:spPr>
          <a:xfrm>
            <a:off x="10189334" y="1352282"/>
            <a:ext cx="1848119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DISTANCIA:</a:t>
            </a:r>
            <a:endParaRPr lang="es-MX" dirty="0"/>
          </a:p>
        </p:txBody>
      </p:sp>
      <p:sp>
        <p:nvSpPr>
          <p:cNvPr id="14" name="Rectángulo 13"/>
          <p:cNvSpPr/>
          <p:nvPr/>
        </p:nvSpPr>
        <p:spPr>
          <a:xfrm>
            <a:off x="10189334" y="1957593"/>
            <a:ext cx="1848119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TIEMPO:</a:t>
            </a:r>
            <a:endParaRPr lang="es-MX" dirty="0"/>
          </a:p>
        </p:txBody>
      </p:sp>
      <p:sp>
        <p:nvSpPr>
          <p:cNvPr id="15" name="Rectángulo 14"/>
          <p:cNvSpPr/>
          <p:nvPr/>
        </p:nvSpPr>
        <p:spPr>
          <a:xfrm>
            <a:off x="10189333" y="2562904"/>
            <a:ext cx="1848119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COSTO: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567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45</Words>
  <Application>Microsoft Office PowerPoint</Application>
  <PresentationFormat>Panorámica</PresentationFormat>
  <Paragraphs>40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</dc:creator>
  <cp:lastModifiedBy>Erick </cp:lastModifiedBy>
  <cp:revision>3</cp:revision>
  <dcterms:created xsi:type="dcterms:W3CDTF">2018-06-09T03:20:34Z</dcterms:created>
  <dcterms:modified xsi:type="dcterms:W3CDTF">2018-06-09T03:57:25Z</dcterms:modified>
</cp:coreProperties>
</file>