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9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72722" autoAdjust="0"/>
  </p:normalViewPr>
  <p:slideViewPr>
    <p:cSldViewPr snapToGrid="0">
      <p:cViewPr>
        <p:scale>
          <a:sx n="70" d="100"/>
          <a:sy n="70" d="100"/>
        </p:scale>
        <p:origin x="2043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2E9E5-1435-478C-98CC-09BE8A329A8C}" type="datetimeFigureOut">
              <a:rPr lang="es-AR" smtClean="0"/>
              <a:t>19/7/2017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5D258-CCC7-4922-A8D5-166B3988C8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994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5D258-CCC7-4922-A8D5-166B3988C858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421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Cuando pienso en software trato de tomar las decisiones al momento de la necesidad. Trato de no pensar en el futuro ni en cosas que necesitamos o prevemos que vamos a necesitar.</a:t>
            </a:r>
          </a:p>
          <a:p>
            <a:r>
              <a:rPr lang="es-AR" dirty="0"/>
              <a:t>No sabemos luego donde vamos a guardar esa información hay tantas opciones y muchas validas y otras no.</a:t>
            </a:r>
          </a:p>
          <a:p>
            <a:endParaRPr lang="es-AR" dirty="0"/>
          </a:p>
          <a:p>
            <a:r>
              <a:rPr lang="es-AR" dirty="0"/>
              <a:t>Lo importante a mi punto de vista es focalizarnos en el negocio y luego </a:t>
            </a:r>
            <a:r>
              <a:rPr lang="es-AR" dirty="0" err="1"/>
              <a:t>tood</a:t>
            </a:r>
            <a:r>
              <a:rPr lang="es-AR" dirty="0"/>
              <a:t> lo otro sale solo.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5D258-CCC7-4922-A8D5-166B3988C858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015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Okay</a:t>
            </a:r>
            <a:r>
              <a:rPr lang="es-AR" dirty="0"/>
              <a:t>, y digamos que empezamos por la base, que problemas encuentro:</a:t>
            </a:r>
          </a:p>
          <a:p>
            <a:endParaRPr lang="es-AR" dirty="0"/>
          </a:p>
          <a:p>
            <a:r>
              <a:rPr lang="es-AR" dirty="0"/>
              <a:t>Me pasa que cuando empiezo con proyecto y tiendo a pensar como lo voy a guardar y todo eso. No es nuestra culpa las herramientas y las practicas nos llevaron a eso. </a:t>
            </a:r>
            <a:r>
              <a:rPr lang="es-AR" dirty="0" err="1"/>
              <a:t>CodeFirst</a:t>
            </a:r>
            <a:r>
              <a:rPr lang="es-AR" dirty="0"/>
              <a:t>, </a:t>
            </a:r>
            <a:r>
              <a:rPr lang="es-AR" dirty="0" err="1"/>
              <a:t>DatabaseFirst</a:t>
            </a:r>
            <a:r>
              <a:rPr lang="es-AR" dirty="0"/>
              <a:t>, </a:t>
            </a:r>
            <a:r>
              <a:rPr lang="es-AR" dirty="0" err="1"/>
              <a:t>Migrations</a:t>
            </a:r>
            <a:r>
              <a:rPr lang="es-AR" dirty="0"/>
              <a:t> </a:t>
            </a:r>
            <a:r>
              <a:rPr lang="es-AR" dirty="0" err="1"/>
              <a:t>etc</a:t>
            </a:r>
            <a:endParaRPr lang="es-AR" dirty="0"/>
          </a:p>
          <a:p>
            <a:endParaRPr lang="es-AR" dirty="0"/>
          </a:p>
          <a:p>
            <a:r>
              <a:rPr lang="es-AR" dirty="0"/>
              <a:t>Porque pensar como guardar la información sino sabemos que forma tendrá. Luego tenemos quilombo de migraciones,  campos, validaciones, data vieja etc.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5D258-CCC7-4922-A8D5-166B3988C858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9178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Muchas veces vamos a tener que guardar los datos en un modelo relacional, y esta bien salvo que empecemos a pensar en otras opciones, o tengamos restricciones económicas.</a:t>
            </a:r>
          </a:p>
          <a:p>
            <a:endParaRPr lang="es-AR" dirty="0"/>
          </a:p>
          <a:p>
            <a:r>
              <a:rPr lang="es-AR" dirty="0"/>
              <a:t>Eso para mi es pensar en la nube, ver que alternativas hay y en base a eso usarlas de acuerdo a lo que consideremos mejor para nuestro </a:t>
            </a:r>
            <a:r>
              <a:rPr lang="es-AR" dirty="0" err="1"/>
              <a:t>proyecot</a:t>
            </a:r>
            <a:r>
              <a:rPr lang="es-AR" dirty="0"/>
              <a:t> (tiempo, costos, equipo, lo que sea que </a:t>
            </a:r>
            <a:r>
              <a:rPr lang="es-AR" dirty="0" err="1"/>
              <a:t>evalueamos</a:t>
            </a:r>
            <a:r>
              <a:rPr lang="es-AR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5D258-CCC7-4922-A8D5-166B3988C858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9789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5D258-CCC7-4922-A8D5-166B3988C858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4431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5D258-CCC7-4922-A8D5-166B3988C858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555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5D258-CCC7-4922-A8D5-166B3988C858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3317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5D258-CCC7-4922-A8D5-166B3988C858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203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19-Jul-17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2939-1EB1-4533-9EF9-C3431D4B5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dirty="0" err="1"/>
              <a:t>api</a:t>
            </a:r>
            <a:r>
              <a:rPr lang="en-US" dirty="0"/>
              <a:t> sin base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33A56-A5BA-4115-A457-B95ECE6D1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camino</a:t>
            </a:r>
            <a:r>
              <a:rPr lang="en-US" dirty="0"/>
              <a:t> </a:t>
            </a:r>
            <a:r>
              <a:rPr lang="en-US" dirty="0" err="1"/>
              <a:t>distinto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desarrollo</a:t>
            </a:r>
            <a:r>
              <a:rPr lang="en-US" dirty="0"/>
              <a:t> de greenfield apps</a:t>
            </a:r>
          </a:p>
        </p:txBody>
      </p:sp>
    </p:spTree>
    <p:extLst>
      <p:ext uri="{BB962C8B-B14F-4D97-AF65-F5344CB8AC3E}">
        <p14:creationId xmlns:p14="http://schemas.microsoft.com/office/powerpoint/2010/main" val="1276979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EEB3-C11B-44CC-A72F-D0F06471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ED7D31"/>
                </a:solidFill>
              </a:rPr>
              <a:t>Repositorios + Servicios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C4CDD-4A1C-4F80-A129-13CFB15D8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36FA05-C956-45A7-A10E-C6C22001C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8" y="2116298"/>
            <a:ext cx="11327642" cy="16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2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5A0A-3AF9-44A6-8B4B-C0DA9279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ED7D31"/>
                </a:solidFill>
              </a:rPr>
              <a:t>Comandos y </a:t>
            </a:r>
            <a:r>
              <a:rPr lang="es-AR" dirty="0" err="1">
                <a:solidFill>
                  <a:srgbClr val="ED7D31"/>
                </a:solidFill>
              </a:rPr>
              <a:t>Queries</a:t>
            </a:r>
            <a:endParaRPr lang="es-AR" dirty="0">
              <a:solidFill>
                <a:srgbClr val="ED7D3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33698-21C3-4CFF-A380-FCBB0DE79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4BC18-1D2B-4821-9804-CCF8CEFC3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81" y="2141602"/>
            <a:ext cx="11354938" cy="163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7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4DD8-BD31-48AC-A14B-4AE56749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FFC000"/>
                </a:solidFill>
              </a:rPr>
              <a:t>Demo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C94F4-0DD5-4B23-9D4C-41F6AD7A276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6DAB4-A84E-46BF-B008-62FF9AB8E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7201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6011-951C-4944-B674-8B87396F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FFC000"/>
                </a:solidFill>
              </a:rPr>
              <a:t>Preguntas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89EA3-C591-471F-A229-71FAA7E66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E418D91-8519-4F22-8178-9F89C083C15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6201" b="262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666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5E80A-C0B8-4FF1-B04B-4FC77B6E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BCAB5-FF2C-4901-86B2-FA2B30BE18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s-AR" dirty="0"/>
              <a:t>Alternativa muy </a:t>
            </a:r>
            <a:r>
              <a:rPr lang="es-AR" b="1" dirty="0"/>
              <a:t>opinable</a:t>
            </a:r>
            <a:r>
              <a:rPr lang="es-AR" dirty="0"/>
              <a:t> de como pensar una API sin </a:t>
            </a:r>
            <a:r>
              <a:rPr lang="es-AR" b="1" dirty="0"/>
              <a:t>focalizarse</a:t>
            </a:r>
            <a:r>
              <a:rPr lang="es-AR" dirty="0"/>
              <a:t> en la base de datos para solo pensar en el </a:t>
            </a:r>
            <a:r>
              <a:rPr lang="es-AR" b="1" dirty="0"/>
              <a:t>negocio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5FB0B9-7B96-492B-B118-D118E2F4FC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charla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DDD</a:t>
            </a:r>
          </a:p>
          <a:p>
            <a:r>
              <a:rPr lang="en-US" dirty="0"/>
              <a:t>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charla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TDD</a:t>
            </a:r>
          </a:p>
          <a:p>
            <a:r>
              <a:rPr lang="en-US" dirty="0"/>
              <a:t>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charla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Web </a:t>
            </a:r>
            <a:r>
              <a:rPr lang="en-US" dirty="0" err="1"/>
              <a:t>Api</a:t>
            </a:r>
            <a:r>
              <a:rPr lang="en-US" dirty="0"/>
              <a:t> o Frameworks</a:t>
            </a:r>
          </a:p>
        </p:txBody>
      </p:sp>
    </p:spTree>
    <p:extLst>
      <p:ext uri="{BB962C8B-B14F-4D97-AF65-F5344CB8AC3E}">
        <p14:creationId xmlns:p14="http://schemas.microsoft.com/office/powerpoint/2010/main" val="7442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BE1D-41B5-4B12-99EB-AED41ECE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Habia</a:t>
            </a:r>
            <a:r>
              <a:rPr lang="es-AR" dirty="0"/>
              <a:t> una vez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404E7-79D3-41F7-8E19-C0AFD99A2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50" name="Picture 2" descr="http://2.bp.blogspot.com/-Q7lBTeUakKQ/U03NshuarJI/AAAAAAAAEG8/dbUVYD5R3dM/s1600/der-p5.png">
            <a:extLst>
              <a:ext uri="{FF2B5EF4-FFF2-40B4-BE49-F238E27FC236}">
                <a16:creationId xmlns:a16="http://schemas.microsoft.com/office/drawing/2014/main" id="{9E0B4B91-633E-43B0-8020-DC55847413C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6" b="26082"/>
          <a:stretch/>
        </p:blipFill>
        <p:spPr bwMode="auto">
          <a:xfrm>
            <a:off x="1026830" y="579902"/>
            <a:ext cx="9195343" cy="411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69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D706-70A4-4B77-A4DA-2923CC99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Decisiones apresuradas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873AA-8560-4E84-9862-2898A4DD4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0FB5305-9DA7-477C-9042-279CE74425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6308" b="263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135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ACF9D2-50E1-4E9D-A6E9-88A41313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“Base luego código”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ED55958-AA7E-4592-8465-8F90B3CB2E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6395" b="26395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6E64A4-4071-4B82-9686-66A183B13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982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2EA7-3768-4966-B37C-CC856EF1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nube provee alternativas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C8D48-78E0-4AB3-85F3-152D7F74F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5E4CFBC-76C6-4EDD-9CEC-5C6A33AB9C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17521" b="12313"/>
          <a:stretch/>
        </p:blipFill>
        <p:spPr>
          <a:xfrm>
            <a:off x="447817" y="752520"/>
            <a:ext cx="11319133" cy="3521971"/>
          </a:xfrm>
        </p:spPr>
      </p:pic>
    </p:spTree>
    <p:extLst>
      <p:ext uri="{BB962C8B-B14F-4D97-AF65-F5344CB8AC3E}">
        <p14:creationId xmlns:p14="http://schemas.microsoft.com/office/powerpoint/2010/main" val="200006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36A5-6336-4A20-8071-6A5D2B0C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ED7D31"/>
                </a:solidFill>
              </a:rPr>
              <a:t>Llamadas directas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0466AB8-EEE9-4064-A091-ACE95DD5DC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5841" r="584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1BCFF-919E-4AF9-B082-FBAA42236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009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5531-5C78-4FB2-A187-56C89BC9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ED7D31"/>
                </a:solidFill>
              </a:rPr>
              <a:t>Usando el contexto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AAA6F-B86A-4218-AEF0-BB8C608A844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EA456-0C49-4B2D-8403-65AD89ACD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656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CC8D-9329-420D-B55E-1C9F8E00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ED7D31"/>
                </a:solidFill>
              </a:rPr>
              <a:t>Repositorios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03B04-10D8-45E7-BF00-AD5012198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8BF7D-D77E-4719-8C55-49BF41A8D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9" y="2163237"/>
            <a:ext cx="11313995" cy="156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855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419</TotalTime>
  <Words>321</Words>
  <Application>Microsoft Office PowerPoint</Application>
  <PresentationFormat>Widescreen</PresentationFormat>
  <Paragraphs>38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Wingdings 2</vt:lpstr>
      <vt:lpstr>Dividend</vt:lpstr>
      <vt:lpstr>Desarrollo de api sin base de datos</vt:lpstr>
      <vt:lpstr>Agenda</vt:lpstr>
      <vt:lpstr>Habia una vez</vt:lpstr>
      <vt:lpstr>Decisiones apresuradas</vt:lpstr>
      <vt:lpstr>“Base luego código”</vt:lpstr>
      <vt:lpstr>La nube provee alternativas</vt:lpstr>
      <vt:lpstr>Llamadas directas</vt:lpstr>
      <vt:lpstr>Usando el contexto</vt:lpstr>
      <vt:lpstr>Repositorios</vt:lpstr>
      <vt:lpstr>Repositorios + Servicios</vt:lpstr>
      <vt:lpstr>Comandos y Queries</vt:lpstr>
      <vt:lpstr>Demo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Barzola</dc:creator>
  <cp:lastModifiedBy>Gabriel Barzola</cp:lastModifiedBy>
  <cp:revision>14</cp:revision>
  <dcterms:created xsi:type="dcterms:W3CDTF">2017-07-19T11:38:11Z</dcterms:created>
  <dcterms:modified xsi:type="dcterms:W3CDTF">2017-07-19T18:37:42Z</dcterms:modified>
</cp:coreProperties>
</file>