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enwick" initials="JF" lastIdx="1" clrIdx="0">
    <p:extLst>
      <p:ext uri="{19B8F6BF-5375-455C-9EA6-DF929625EA0E}">
        <p15:presenceInfo xmlns:p15="http://schemas.microsoft.com/office/powerpoint/2012/main" userId="878e883737342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516B-978E-4FA6-9B09-ABFC1CAE7706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4474327" y="3864954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Same Side Corner Rectangle 8"/>
          <p:cNvSpPr/>
          <p:nvPr/>
        </p:nvSpPr>
        <p:spPr>
          <a:xfrm>
            <a:off x="4557716" y="271467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09" y="9334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9" y="95953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10" y="1847854"/>
            <a:ext cx="1828800" cy="92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50" y="4896219"/>
            <a:ext cx="1183519" cy="138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04" y="4078045"/>
            <a:ext cx="1690612" cy="724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404" y="4255653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Rest API exposed via Node.js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3404" y="5406227"/>
            <a:ext cx="34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 &amp; data stored in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5" y="1338764"/>
            <a:ext cx="32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HTML, CSS, jQuery responsive UI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5487733" y="2995652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7521947" y="1198908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946414" y="2878738"/>
            <a:ext cx="16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getPlatforms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getPlatform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getTutorial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481972" y="1198908"/>
            <a:ext cx="16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executeBuild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executeTest</a:t>
            </a: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1600" y="454510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Development Tooling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10" y="4976574"/>
            <a:ext cx="1196594" cy="629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05" y="4979582"/>
            <a:ext cx="626169" cy="626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976574"/>
            <a:ext cx="677193" cy="677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75" y="4992531"/>
            <a:ext cx="569538" cy="5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Fenwick</dc:creator>
  <cp:lastModifiedBy>Jonathan Fenwick</cp:lastModifiedBy>
  <cp:revision>6</cp:revision>
  <dcterms:created xsi:type="dcterms:W3CDTF">2016-04-19T21:08:52Z</dcterms:created>
  <dcterms:modified xsi:type="dcterms:W3CDTF">2016-04-29T00:36:59Z</dcterms:modified>
</cp:coreProperties>
</file>