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enwick" initials="JF" lastIdx="1" clrIdx="0">
    <p:extLst>
      <p:ext uri="{19B8F6BF-5375-455C-9EA6-DF929625EA0E}">
        <p15:presenceInfo xmlns:p15="http://schemas.microsoft.com/office/powerpoint/2012/main" userId="878e883737342e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516B-978E-4FA6-9B09-ABFC1CAE770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4286068" y="3864954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 Same Side Corner Rectangle 8"/>
          <p:cNvSpPr/>
          <p:nvPr/>
        </p:nvSpPr>
        <p:spPr>
          <a:xfrm>
            <a:off x="4398240" y="729395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950" y="93345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50" y="95953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51" y="1847854"/>
            <a:ext cx="1828800" cy="927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45" y="4078045"/>
            <a:ext cx="1690612" cy="724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4041" y="4255653"/>
            <a:ext cx="2568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Rest API exposed via Node.js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4041" y="5406227"/>
            <a:ext cx="310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Content &amp; data stored in </a:t>
            </a:r>
            <a:r>
              <a:rPr lang="en-GB" sz="1600" dirty="0" err="1" smtClean="0"/>
              <a:t>mongoDB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4042" y="1338764"/>
            <a:ext cx="2904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HTML, CSS, jQuery responsive UI</a:t>
            </a:r>
            <a:endParaRPr lang="en-GB" sz="1600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5299474" y="2995652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31" y="4820064"/>
            <a:ext cx="1183519" cy="13893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05" y="4057831"/>
            <a:ext cx="761709" cy="76170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944345" y="774914"/>
            <a:ext cx="3004797" cy="1993065"/>
            <a:chOff x="7603687" y="245995"/>
            <a:chExt cx="3004797" cy="199306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117" y="1372752"/>
              <a:ext cx="908097" cy="83189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687" y="1407941"/>
              <a:ext cx="779447" cy="7794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603687" y="245995"/>
              <a:ext cx="300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Development &amp; Infrastructure</a:t>
              </a:r>
              <a:endParaRPr lang="en-GB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948" y="700048"/>
              <a:ext cx="1196594" cy="62917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836" y="710517"/>
              <a:ext cx="626169" cy="62616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38" y="702935"/>
              <a:ext cx="677193" cy="67719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073" y="756762"/>
              <a:ext cx="569538" cy="56953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4031" y="1369065"/>
              <a:ext cx="908097" cy="869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Fenwick</dc:creator>
  <cp:lastModifiedBy>Jonathan Fenwick</cp:lastModifiedBy>
  <cp:revision>15</cp:revision>
  <dcterms:created xsi:type="dcterms:W3CDTF">2016-04-19T21:08:52Z</dcterms:created>
  <dcterms:modified xsi:type="dcterms:W3CDTF">2016-05-13T21:53:55Z</dcterms:modified>
</cp:coreProperties>
</file>