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Fenwick" initials="JF" lastIdx="1" clrIdx="0">
    <p:extLst>
      <p:ext uri="{19B8F6BF-5375-455C-9EA6-DF929625EA0E}">
        <p15:presenceInfo xmlns:p15="http://schemas.microsoft.com/office/powerpoint/2012/main" userId="878e883737342e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78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8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9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80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2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9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0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6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2516B-978E-4FA6-9B09-ABFC1CAE7706}" type="datetimeFigureOut">
              <a:rPr lang="en-GB" smtClean="0"/>
              <a:t>29/04/2016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8764-A7CF-43BA-8307-EA81C14E2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83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>
            <a:off x="4474327" y="3864954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 Same Side Corner Rectangle 8"/>
          <p:cNvSpPr/>
          <p:nvPr/>
        </p:nvSpPr>
        <p:spPr>
          <a:xfrm>
            <a:off x="4557716" y="271467"/>
            <a:ext cx="2671763" cy="2503926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09" y="93345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09" y="959539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10" y="1847854"/>
            <a:ext cx="1828800" cy="927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650" y="4896219"/>
            <a:ext cx="1183519" cy="1389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04" y="4078045"/>
            <a:ext cx="1690612" cy="7245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404" y="4255653"/>
            <a:ext cx="28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Rest API exposed via Node.js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03404" y="5406227"/>
            <a:ext cx="347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Content &amp; data stored in </a:t>
            </a:r>
            <a:r>
              <a:rPr lang="en-GB" dirty="0" err="1" smtClean="0"/>
              <a:t>mongoDB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03405" y="1338764"/>
            <a:ext cx="324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HTML, CSS, jQuery responsive UI</a:t>
            </a:r>
            <a:endParaRPr lang="en-GB" dirty="0"/>
          </a:p>
        </p:txBody>
      </p:sp>
      <p:sp>
        <p:nvSpPr>
          <p:cNvPr id="14" name="Right Arrow 13"/>
          <p:cNvSpPr/>
          <p:nvPr/>
        </p:nvSpPr>
        <p:spPr>
          <a:xfrm rot="5400000">
            <a:off x="5487733" y="2995652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7521947" y="1198908"/>
            <a:ext cx="910309" cy="64904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946414" y="2878738"/>
            <a:ext cx="3964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400" dirty="0"/>
              <a:t>http://mycode.barclays.com/platforms 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400" dirty="0"/>
              <a:t>http://mycode.barclays.com/content</a:t>
            </a:r>
            <a:r>
              <a:rPr lang="nn-NO" sz="1400" dirty="0" smtClean="0"/>
              <a:t>/[id] </a:t>
            </a:r>
            <a:r>
              <a:rPr lang="nn-NO" sz="1400" dirty="0"/>
              <a:t>(GET)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n-NO" sz="1400" dirty="0"/>
              <a:t>http://mycode.barclays.com/tutorials</a:t>
            </a:r>
            <a:r>
              <a:rPr lang="nn-NO" sz="1400" dirty="0" smtClean="0"/>
              <a:t>/[id] </a:t>
            </a:r>
            <a:r>
              <a:rPr lang="nn-NO" sz="1400" dirty="0"/>
              <a:t>(GET</a:t>
            </a:r>
            <a:r>
              <a:rPr lang="nn-NO" sz="1400" dirty="0" smtClean="0"/>
              <a:t>)</a:t>
            </a:r>
            <a:endParaRPr lang="nn-NO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70944" y="1379154"/>
            <a:ext cx="3694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nn-NO" dirty="0"/>
              <a:t>http://mycode.barclays.com/execute (POST)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991600" y="4545106"/>
            <a:ext cx="217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Development Tooling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10" y="4976574"/>
            <a:ext cx="1196594" cy="6291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805" y="4979582"/>
            <a:ext cx="626169" cy="626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4976574"/>
            <a:ext cx="677193" cy="6771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75" y="4992531"/>
            <a:ext cx="569538" cy="5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Fenwick</dc:creator>
  <cp:lastModifiedBy>Jonathan Fenwick</cp:lastModifiedBy>
  <cp:revision>8</cp:revision>
  <dcterms:created xsi:type="dcterms:W3CDTF">2016-04-19T21:08:52Z</dcterms:created>
  <dcterms:modified xsi:type="dcterms:W3CDTF">2016-04-29T17:34:12Z</dcterms:modified>
</cp:coreProperties>
</file>