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enwick" initials="JF" lastIdx="1" clrIdx="0">
    <p:extLst>
      <p:ext uri="{19B8F6BF-5375-455C-9EA6-DF929625EA0E}">
        <p15:presenceInfo xmlns:p15="http://schemas.microsoft.com/office/powerpoint/2012/main" userId="878e883737342e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8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9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516B-978E-4FA6-9B09-ABFC1CAE7706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>
            <a:off x="3344772" y="3864954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 Same Side Corner Rectangle 8"/>
          <p:cNvSpPr/>
          <p:nvPr/>
        </p:nvSpPr>
        <p:spPr>
          <a:xfrm>
            <a:off x="3428161" y="271467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54" y="93345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54" y="95953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55" y="1847854"/>
            <a:ext cx="1828800" cy="927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95" y="4896219"/>
            <a:ext cx="1183519" cy="1389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49" y="4078045"/>
            <a:ext cx="1690612" cy="7245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2745" y="4255653"/>
            <a:ext cx="2568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Rest API exposed via Node.js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745" y="5406227"/>
            <a:ext cx="310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Content &amp; data stored in </a:t>
            </a:r>
            <a:r>
              <a:rPr lang="en-GB" sz="1600" dirty="0" err="1" smtClean="0"/>
              <a:t>mongoDB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746" y="1338764"/>
            <a:ext cx="2904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HTML, CSS, jQuery responsive UI</a:t>
            </a:r>
            <a:endParaRPr lang="en-GB" sz="1600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358178" y="2995652"/>
            <a:ext cx="910309" cy="6490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6325703" y="4956571"/>
            <a:ext cx="910309" cy="6490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292614" y="2935471"/>
            <a:ext cx="320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200" dirty="0"/>
              <a:t>http://</a:t>
            </a:r>
            <a:r>
              <a:rPr lang="nn-NO" sz="1200" dirty="0" smtClean="0"/>
              <a:t>mycode.barclays.com/tutorials </a:t>
            </a:r>
            <a:r>
              <a:rPr lang="nn-NO" sz="1200" dirty="0"/>
              <a:t>(GET)</a:t>
            </a:r>
          </a:p>
          <a:p>
            <a:r>
              <a:rPr lang="nn-NO" sz="1200" dirty="0" smtClean="0"/>
              <a:t>http</a:t>
            </a:r>
            <a:r>
              <a:rPr lang="nn-NO" sz="1200" dirty="0"/>
              <a:t>://</a:t>
            </a:r>
            <a:r>
              <a:rPr lang="nn-NO" sz="1200" dirty="0" smtClean="0"/>
              <a:t>mycode.barclays.com/tutorial/[ID] </a:t>
            </a:r>
            <a:r>
              <a:rPr lang="nn-NO" sz="1200" dirty="0"/>
              <a:t>(GET</a:t>
            </a:r>
            <a:r>
              <a:rPr lang="nn-NO" sz="1200" dirty="0" smtClean="0"/>
              <a:t>)</a:t>
            </a:r>
          </a:p>
          <a:p>
            <a:r>
              <a:rPr lang="nn-NO" sz="1200" dirty="0"/>
              <a:t>http://</a:t>
            </a:r>
            <a:r>
              <a:rPr lang="nn-NO" sz="1200" dirty="0" smtClean="0"/>
              <a:t>mycode.barclays.com/tutorial/[ID] </a:t>
            </a:r>
            <a:r>
              <a:rPr lang="nn-NO" sz="1200" dirty="0"/>
              <a:t>(POST</a:t>
            </a:r>
            <a:r>
              <a:rPr lang="nn-NO" sz="1200" dirty="0" smtClean="0"/>
              <a:t>)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274700" y="5136817"/>
            <a:ext cx="1780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nn-NO" sz="1200" dirty="0"/>
              <a:t>Asset exposed API (POST)</a:t>
            </a:r>
            <a:endParaRPr lang="en-GB" sz="1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171295" y="-1989194"/>
            <a:ext cx="7087856" cy="6655915"/>
            <a:chOff x="3189083" y="4545106"/>
            <a:chExt cx="7087856" cy="6655915"/>
          </a:xfrm>
        </p:grpSpPr>
        <p:sp>
          <p:nvSpPr>
            <p:cNvPr id="2" name="TextBox 1"/>
            <p:cNvSpPr txBox="1"/>
            <p:nvPr/>
          </p:nvSpPr>
          <p:spPr>
            <a:xfrm>
              <a:off x="6562159" y="4545106"/>
              <a:ext cx="300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Development &amp; Infrastructure</a:t>
              </a:r>
              <a:endParaRPr lang="en-GB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230" y="4976574"/>
              <a:ext cx="1196594" cy="62917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364" y="4979582"/>
              <a:ext cx="626169" cy="62616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120" y="4976574"/>
              <a:ext cx="677193" cy="67719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861" y="5018283"/>
              <a:ext cx="569538" cy="56953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046" y="4882454"/>
              <a:ext cx="890893" cy="89089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83" y="10249954"/>
              <a:ext cx="951067" cy="951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8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51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Fenwick</dc:creator>
  <cp:lastModifiedBy>Jonathan Fenwick</cp:lastModifiedBy>
  <cp:revision>12</cp:revision>
  <dcterms:created xsi:type="dcterms:W3CDTF">2016-04-19T21:08:52Z</dcterms:created>
  <dcterms:modified xsi:type="dcterms:W3CDTF">2016-05-07T19:19:48Z</dcterms:modified>
</cp:coreProperties>
</file>