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than Fenwick" initials="JF" lastIdx="1" clrIdx="0">
    <p:extLst>
      <p:ext uri="{19B8F6BF-5375-455C-9EA6-DF929625EA0E}">
        <p15:presenceInfo xmlns:p15="http://schemas.microsoft.com/office/powerpoint/2012/main" userId="878e883737342e6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516B-978E-4FA6-9B09-ABFC1CAE7706}" type="datetimeFigureOut">
              <a:rPr lang="en-GB" smtClean="0"/>
              <a:t>29/04/2016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8764-A7CF-43BA-8307-EA81C14E2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874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516B-978E-4FA6-9B09-ABFC1CAE7706}" type="datetimeFigureOut">
              <a:rPr lang="en-GB" smtClean="0"/>
              <a:t>29/04/2016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8764-A7CF-43BA-8307-EA81C14E2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78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516B-978E-4FA6-9B09-ABFC1CAE7706}" type="datetimeFigureOut">
              <a:rPr lang="en-GB" smtClean="0"/>
              <a:t>29/04/2016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8764-A7CF-43BA-8307-EA81C14E2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58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516B-978E-4FA6-9B09-ABFC1CAE7706}" type="datetimeFigureOut">
              <a:rPr lang="en-GB" smtClean="0"/>
              <a:t>29/04/2016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8764-A7CF-43BA-8307-EA81C14E2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390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516B-978E-4FA6-9B09-ABFC1CAE7706}" type="datetimeFigureOut">
              <a:rPr lang="en-GB" smtClean="0"/>
              <a:t>29/04/2016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8764-A7CF-43BA-8307-EA81C14E2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80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516B-978E-4FA6-9B09-ABFC1CAE7706}" type="datetimeFigureOut">
              <a:rPr lang="en-GB" smtClean="0"/>
              <a:t>29/04/2016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8764-A7CF-43BA-8307-EA81C14E2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321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516B-978E-4FA6-9B09-ABFC1CAE7706}" type="datetimeFigureOut">
              <a:rPr lang="en-GB" smtClean="0"/>
              <a:t>29/04/2016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8764-A7CF-43BA-8307-EA81C14E2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21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516B-978E-4FA6-9B09-ABFC1CAE7706}" type="datetimeFigureOut">
              <a:rPr lang="en-GB" smtClean="0"/>
              <a:t>29/04/2016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8764-A7CF-43BA-8307-EA81C14E2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99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516B-978E-4FA6-9B09-ABFC1CAE7706}" type="datetimeFigureOut">
              <a:rPr lang="en-GB" smtClean="0"/>
              <a:t>29/04/2016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8764-A7CF-43BA-8307-EA81C14E2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03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516B-978E-4FA6-9B09-ABFC1CAE7706}" type="datetimeFigureOut">
              <a:rPr lang="en-GB" smtClean="0"/>
              <a:t>29/04/2016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8764-A7CF-43BA-8307-EA81C14E2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164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516B-978E-4FA6-9B09-ABFC1CAE7706}" type="datetimeFigureOut">
              <a:rPr lang="en-GB" smtClean="0"/>
              <a:t>29/04/2016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8764-A7CF-43BA-8307-EA81C14E2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843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2516B-978E-4FA6-9B09-ABFC1CAE7706}" type="datetimeFigureOut">
              <a:rPr lang="en-GB" smtClean="0"/>
              <a:t>29/04/2016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18764-A7CF-43BA-8307-EA81C14E2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831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 Same Side Corner Rectangle 9"/>
          <p:cNvSpPr/>
          <p:nvPr/>
        </p:nvSpPr>
        <p:spPr>
          <a:xfrm>
            <a:off x="3344772" y="3864954"/>
            <a:ext cx="2671763" cy="2503926"/>
          </a:xfrm>
          <a:prstGeom prst="round2Same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 Same Side Corner Rectangle 8"/>
          <p:cNvSpPr/>
          <p:nvPr/>
        </p:nvSpPr>
        <p:spPr>
          <a:xfrm>
            <a:off x="3428161" y="271467"/>
            <a:ext cx="2671763" cy="2503926"/>
          </a:xfrm>
          <a:prstGeom prst="round2Same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654" y="933454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254" y="959539"/>
            <a:ext cx="9144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255" y="1847854"/>
            <a:ext cx="1828800" cy="9275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095" y="4896219"/>
            <a:ext cx="1183519" cy="13893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549" y="4078045"/>
            <a:ext cx="1690612" cy="7245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2745" y="4255653"/>
            <a:ext cx="2568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Rest API exposed via Node.js</a:t>
            </a:r>
            <a:endParaRPr lang="en-GB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62745" y="5406227"/>
            <a:ext cx="3100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Content &amp; data stored in </a:t>
            </a:r>
            <a:r>
              <a:rPr lang="en-GB" sz="1600" dirty="0" err="1" smtClean="0"/>
              <a:t>mongoDB</a:t>
            </a:r>
            <a:endParaRPr lang="en-GB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62746" y="1338764"/>
            <a:ext cx="29046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HTML, CSS, jQuery responsive UI</a:t>
            </a:r>
            <a:endParaRPr lang="en-GB" sz="1600" dirty="0"/>
          </a:p>
        </p:txBody>
      </p:sp>
      <p:sp>
        <p:nvSpPr>
          <p:cNvPr id="14" name="Right Arrow 13"/>
          <p:cNvSpPr/>
          <p:nvPr/>
        </p:nvSpPr>
        <p:spPr>
          <a:xfrm rot="5400000">
            <a:off x="4358178" y="2995652"/>
            <a:ext cx="910309" cy="64904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Arrow 14"/>
          <p:cNvSpPr/>
          <p:nvPr/>
        </p:nvSpPr>
        <p:spPr>
          <a:xfrm>
            <a:off x="6325703" y="4956571"/>
            <a:ext cx="910309" cy="64904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5292614" y="2906072"/>
            <a:ext cx="32082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z="1200" dirty="0"/>
              <a:t>http://mycode.barclays.com/platforms (GET)</a:t>
            </a:r>
          </a:p>
          <a:p>
            <a:r>
              <a:rPr lang="nn-NO" sz="1200" dirty="0"/>
              <a:t>http://</a:t>
            </a:r>
            <a:r>
              <a:rPr lang="nn-NO" sz="1200" dirty="0" smtClean="0"/>
              <a:t>mycode.barclays.com/platform/[ID] </a:t>
            </a:r>
            <a:r>
              <a:rPr lang="nn-NO" sz="1200" dirty="0"/>
              <a:t>(GET)</a:t>
            </a:r>
          </a:p>
          <a:p>
            <a:r>
              <a:rPr lang="nn-NO" sz="1200" dirty="0"/>
              <a:t>http://</a:t>
            </a:r>
            <a:r>
              <a:rPr lang="nn-NO" sz="1200" dirty="0" smtClean="0"/>
              <a:t>mycode.barclays.com/tutorial/[ID] </a:t>
            </a:r>
            <a:r>
              <a:rPr lang="nn-NO" sz="1200" dirty="0"/>
              <a:t>(GET</a:t>
            </a:r>
            <a:r>
              <a:rPr lang="nn-NO" sz="1200" dirty="0" smtClean="0"/>
              <a:t>)</a:t>
            </a:r>
          </a:p>
          <a:p>
            <a:r>
              <a:rPr lang="nn-NO" sz="1200" dirty="0"/>
              <a:t>http://</a:t>
            </a:r>
            <a:r>
              <a:rPr lang="nn-NO" sz="1200" dirty="0" smtClean="0"/>
              <a:t>mycode.barclays.com/tutorial/[ID] </a:t>
            </a:r>
            <a:r>
              <a:rPr lang="nn-NO" sz="1200" dirty="0"/>
              <a:t>(POST</a:t>
            </a:r>
            <a:r>
              <a:rPr lang="nn-NO" sz="1200" dirty="0" smtClean="0"/>
              <a:t>)</a:t>
            </a:r>
            <a:endParaRPr lang="en-GB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7274700" y="5136817"/>
            <a:ext cx="1780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400"/>
            </a:lvl1pPr>
          </a:lstStyle>
          <a:p>
            <a:pPr marL="0" indent="0">
              <a:buNone/>
            </a:pPr>
            <a:r>
              <a:rPr lang="nn-NO" sz="1200" dirty="0"/>
              <a:t>Asset exposed API (POST</a:t>
            </a:r>
            <a:r>
              <a:rPr lang="nn-NO" sz="1200" dirty="0"/>
              <a:t>)</a:t>
            </a:r>
            <a:endParaRPr lang="en-GB" sz="12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6325703" y="188498"/>
            <a:ext cx="4706290" cy="1228241"/>
            <a:chOff x="6562159" y="4545106"/>
            <a:chExt cx="4706290" cy="1228241"/>
          </a:xfrm>
        </p:grpSpPr>
        <p:sp>
          <p:nvSpPr>
            <p:cNvPr id="2" name="TextBox 1"/>
            <p:cNvSpPr txBox="1"/>
            <p:nvPr/>
          </p:nvSpPr>
          <p:spPr>
            <a:xfrm>
              <a:off x="6562159" y="4545106"/>
              <a:ext cx="3004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Development &amp; Infrastructure</a:t>
              </a:r>
              <a:endParaRPr lang="en-GB" dirty="0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3230" y="4976574"/>
              <a:ext cx="1196594" cy="629177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7364" y="4979582"/>
              <a:ext cx="626169" cy="626169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3120" y="4976574"/>
              <a:ext cx="677193" cy="677193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5861" y="5018283"/>
              <a:ext cx="569538" cy="569538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6046" y="4882454"/>
              <a:ext cx="890893" cy="890893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7382" y="4806075"/>
              <a:ext cx="951067" cy="9510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0483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1295</TotalTime>
  <Words>60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Fenwick</dc:creator>
  <cp:lastModifiedBy>Jonathan Fenwick</cp:lastModifiedBy>
  <cp:revision>10</cp:revision>
  <dcterms:created xsi:type="dcterms:W3CDTF">2016-04-19T21:08:52Z</dcterms:created>
  <dcterms:modified xsi:type="dcterms:W3CDTF">2016-04-29T18:36:08Z</dcterms:modified>
</cp:coreProperties>
</file>