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handoutMasterIdLst>
    <p:handoutMasterId r:id="rId7"/>
  </p:handoutMasterIdLst>
  <p:sldIdLst>
    <p:sldId id="342" r:id="rId2"/>
    <p:sldId id="350" r:id="rId3"/>
    <p:sldId id="356" r:id="rId4"/>
    <p:sldId id="35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>
        <p:scale>
          <a:sx n="110" d="100"/>
          <a:sy n="110" d="100"/>
        </p:scale>
        <p:origin x="576" y="10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19.01.2022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19.01.2022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19.01.2022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687478" y="2941869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100" dirty="0" err="1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Barcoders</a:t>
            </a:r>
            <a:endParaRPr lang="en-US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662375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7125844" y="2379716"/>
            <a:ext cx="3538566" cy="21671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친환경</a:t>
            </a:r>
            <a:endParaRPr lang="en-US" altLang="ko-KR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58032A-58B7-44A0-9D59-C4F8E12F406D}"/>
              </a:ext>
            </a:extLst>
          </p:cNvPr>
          <p:cNvSpPr/>
          <p:nvPr/>
        </p:nvSpPr>
        <p:spPr>
          <a:xfrm>
            <a:off x="4303553" y="3164747"/>
            <a:ext cx="1476462" cy="52850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C10032-A554-4EB5-9F22-BF4881DAB5D9}"/>
              </a:ext>
            </a:extLst>
          </p:cNvPr>
          <p:cNvSpPr/>
          <p:nvPr/>
        </p:nvSpPr>
        <p:spPr>
          <a:xfrm>
            <a:off x="1140904" y="2592199"/>
            <a:ext cx="2231472" cy="19630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ysClr val="windowText" lastClr="000000"/>
                </a:solidFill>
              </a:rPr>
              <a:t>분리수거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5482BF-1B60-4FFC-B0A4-BD89ECDC7CE8}"/>
              </a:ext>
            </a:extLst>
          </p:cNvPr>
          <p:cNvSpPr/>
          <p:nvPr/>
        </p:nvSpPr>
        <p:spPr>
          <a:xfrm>
            <a:off x="864066" y="2206305"/>
            <a:ext cx="10108734" cy="257542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77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5AEC041-627E-47C9-995B-7A29BF0D7F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1508"/>
          <a:stretch/>
        </p:blipFill>
        <p:spPr>
          <a:xfrm>
            <a:off x="5582563" y="1386477"/>
            <a:ext cx="2129720" cy="408504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C50A426-FC1E-4F26-96B1-68825EFBE6E8}"/>
              </a:ext>
            </a:extLst>
          </p:cNvPr>
          <p:cNvGrpSpPr/>
          <p:nvPr/>
        </p:nvGrpSpPr>
        <p:grpSpPr>
          <a:xfrm>
            <a:off x="643713" y="1386479"/>
            <a:ext cx="4279861" cy="4085041"/>
            <a:chOff x="626296" y="1030485"/>
            <a:chExt cx="4279861" cy="40850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EC5E67-7B1B-4E09-973B-DABE6FFD1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9781" r="-1939" b="1506"/>
            <a:stretch/>
          </p:blipFill>
          <p:spPr>
            <a:xfrm>
              <a:off x="2735128" y="1030485"/>
              <a:ext cx="2171029" cy="4085041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4" name="그림 3" descr="텍스트, 주차장, 측정기, 스크린샷이(가) 표시된 사진&#10;&#10;자동 생성된 설명">
              <a:extLst>
                <a:ext uri="{FF2B5EF4-FFF2-40B4-BE49-F238E27FC236}">
                  <a16:creationId xmlns:a16="http://schemas.microsoft.com/office/drawing/2014/main" id="{840C04F4-B8EF-4C8A-894F-4B3BF56A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7" b="8251"/>
            <a:stretch/>
          </p:blipFill>
          <p:spPr>
            <a:xfrm>
              <a:off x="626296" y="1030485"/>
              <a:ext cx="2129720" cy="4085040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E01310-4282-43C2-BB6E-166741B03B3C}"/>
              </a:ext>
            </a:extLst>
          </p:cNvPr>
          <p:cNvSpPr txBox="1"/>
          <p:nvPr/>
        </p:nvSpPr>
        <p:spPr>
          <a:xfrm>
            <a:off x="643713" y="1109478"/>
            <a:ext cx="287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6838F-BF65-4E01-B3A3-B18988056226}"/>
              </a:ext>
            </a:extLst>
          </p:cNvPr>
          <p:cNvSpPr txBox="1"/>
          <p:nvPr/>
        </p:nvSpPr>
        <p:spPr>
          <a:xfrm>
            <a:off x="5539631" y="1109478"/>
            <a:ext cx="287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</a:t>
            </a:r>
            <a:r>
              <a:rPr lang="en-US" altLang="ko-KR" sz="1200" dirty="0"/>
              <a:t>, </a:t>
            </a:r>
            <a:r>
              <a:rPr lang="ko-KR" altLang="en-US" sz="1200" dirty="0"/>
              <a:t>바코드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99903-5A0E-45C9-B94F-BC94478D8C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t="29209" r="36847" b="21541"/>
          <a:stretch/>
        </p:blipFill>
        <p:spPr>
          <a:xfrm>
            <a:off x="8420550" y="1386476"/>
            <a:ext cx="2203906" cy="4119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AA46E-8B50-4807-8933-4BC64F6A4C36}"/>
              </a:ext>
            </a:extLst>
          </p:cNvPr>
          <p:cNvSpPr txBox="1"/>
          <p:nvPr/>
        </p:nvSpPr>
        <p:spPr>
          <a:xfrm>
            <a:off x="8423127" y="1109477"/>
            <a:ext cx="287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어플리케이션 기능</a:t>
            </a:r>
          </a:p>
        </p:txBody>
      </p:sp>
    </p:spTree>
    <p:extLst>
      <p:ext uri="{BB962C8B-B14F-4D97-AF65-F5344CB8AC3E}">
        <p14:creationId xmlns:p14="http://schemas.microsoft.com/office/powerpoint/2010/main" val="191385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9AE1B1-5A5D-4917-9408-420102A61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t="3770" r="7711" b="5923"/>
          <a:stretch/>
        </p:blipFill>
        <p:spPr>
          <a:xfrm>
            <a:off x="4702628" y="278674"/>
            <a:ext cx="2690948" cy="61743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9D13C5-8A64-41CB-A338-10A277533FB0}"/>
              </a:ext>
            </a:extLst>
          </p:cNvPr>
          <p:cNvCxnSpPr/>
          <p:nvPr/>
        </p:nvCxnSpPr>
        <p:spPr>
          <a:xfrm flipH="1">
            <a:off x="7393576" y="4093029"/>
            <a:ext cx="1036321" cy="5573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9B0E7D-3AE7-4765-93AD-B3DD9BBC809E}"/>
              </a:ext>
            </a:extLst>
          </p:cNvPr>
          <p:cNvCxnSpPr/>
          <p:nvPr/>
        </p:nvCxnSpPr>
        <p:spPr>
          <a:xfrm flipH="1">
            <a:off x="7393576" y="4850675"/>
            <a:ext cx="1036321" cy="5573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6A916A-6E64-44A2-AE37-6734B30D6411}"/>
              </a:ext>
            </a:extLst>
          </p:cNvPr>
          <p:cNvCxnSpPr/>
          <p:nvPr/>
        </p:nvCxnSpPr>
        <p:spPr>
          <a:xfrm flipH="1">
            <a:off x="7393576" y="5608321"/>
            <a:ext cx="1036321" cy="5573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462EFB-B56D-49A5-ADBA-C719D730153C}"/>
              </a:ext>
            </a:extLst>
          </p:cNvPr>
          <p:cNvCxnSpPr>
            <a:cxnSpLocks/>
          </p:cNvCxnSpPr>
          <p:nvPr/>
        </p:nvCxnSpPr>
        <p:spPr>
          <a:xfrm>
            <a:off x="4371703" y="3365862"/>
            <a:ext cx="957943" cy="5573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304DD-F16E-4CA8-8662-E0ADCB95668C}"/>
              </a:ext>
            </a:extLst>
          </p:cNvPr>
          <p:cNvSpPr txBox="1"/>
          <p:nvPr/>
        </p:nvSpPr>
        <p:spPr>
          <a:xfrm>
            <a:off x="2638698" y="2257866"/>
            <a:ext cx="1733006" cy="110799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버튼 클릭 시 </a:t>
            </a:r>
            <a:endParaRPr lang="en-US" altLang="ko-KR" sz="1100" dirty="0"/>
          </a:p>
          <a:p>
            <a:r>
              <a:rPr lang="ko-KR" altLang="en-US" sz="1100" dirty="0"/>
              <a:t>바코드 인식 기능 활성화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앱 내부 데이터베이스에 </a:t>
            </a:r>
            <a:endParaRPr lang="en-US" altLang="ko-KR" sz="1100" dirty="0"/>
          </a:p>
          <a:p>
            <a:r>
              <a:rPr lang="ko-KR" altLang="en-US" sz="1100" dirty="0"/>
              <a:t>입력된 바코드와 비교 후</a:t>
            </a:r>
            <a:endParaRPr lang="en-US" altLang="ko-KR" sz="1100" dirty="0"/>
          </a:p>
          <a:p>
            <a:r>
              <a:rPr lang="ko-KR" altLang="en-US" sz="1100" dirty="0"/>
              <a:t>해당 정보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87FF4-008C-42F4-872A-F17ED10AD0EE}"/>
              </a:ext>
            </a:extLst>
          </p:cNvPr>
          <p:cNvSpPr txBox="1"/>
          <p:nvPr/>
        </p:nvSpPr>
        <p:spPr>
          <a:xfrm>
            <a:off x="8429897" y="3831419"/>
            <a:ext cx="1733005" cy="2616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분리수거 전체 정보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EB7B8-DE98-4259-9272-626BFCB798D7}"/>
              </a:ext>
            </a:extLst>
          </p:cNvPr>
          <p:cNvSpPr txBox="1"/>
          <p:nvPr/>
        </p:nvSpPr>
        <p:spPr>
          <a:xfrm>
            <a:off x="8429897" y="4589065"/>
            <a:ext cx="1733005" cy="2616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쓰레기통 지도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F1344-BAB4-46E7-9E81-5FF9728C2F1B}"/>
              </a:ext>
            </a:extLst>
          </p:cNvPr>
          <p:cNvSpPr txBox="1"/>
          <p:nvPr/>
        </p:nvSpPr>
        <p:spPr>
          <a:xfrm>
            <a:off x="8429897" y="5346711"/>
            <a:ext cx="1898469" cy="2616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 시 </a:t>
            </a:r>
            <a:r>
              <a:rPr lang="ko-KR" altLang="en-US" sz="1100"/>
              <a:t>위 옵션 선택 가능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404935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17953</TotalTime>
  <Words>42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Nixie</vt:lpstr>
      <vt:lpstr>Arial</vt:lpstr>
      <vt:lpstr>Calibri</vt:lpstr>
      <vt:lpstr>Calibri Light</vt:lpstr>
      <vt:lpstr>Lato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이윤아</cp:lastModifiedBy>
  <cp:revision>679</cp:revision>
  <dcterms:created xsi:type="dcterms:W3CDTF">2016-05-17T07:43:39Z</dcterms:created>
  <dcterms:modified xsi:type="dcterms:W3CDTF">2022-01-19T06:54:49Z</dcterms:modified>
</cp:coreProperties>
</file>