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342" r:id="rId2"/>
    <p:sldId id="286" r:id="rId3"/>
    <p:sldId id="350" r:id="rId4"/>
    <p:sldId id="357" r:id="rId5"/>
    <p:sldId id="356" r:id="rId6"/>
    <p:sldId id="351" r:id="rId7"/>
    <p:sldId id="363" r:id="rId8"/>
    <p:sldId id="359" r:id="rId9"/>
    <p:sldId id="364" r:id="rId10"/>
    <p:sldId id="358" r:id="rId11"/>
    <p:sldId id="360" r:id="rId12"/>
    <p:sldId id="361" r:id="rId13"/>
    <p:sldId id="362" r:id="rId14"/>
    <p:sldId id="3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C9A8"/>
    <a:srgbClr val="FABFA4"/>
    <a:srgbClr val="3A88CA"/>
    <a:srgbClr val="3737DD"/>
    <a:srgbClr val="3D7AC3"/>
    <a:srgbClr val="FDB18D"/>
    <a:srgbClr val="9E77B8"/>
    <a:srgbClr val="297FB8"/>
    <a:srgbClr val="E66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1" autoAdjust="0"/>
    <p:restoredTop sz="96433" autoAdjust="0"/>
  </p:normalViewPr>
  <p:slideViewPr>
    <p:cSldViewPr snapToGrid="0">
      <p:cViewPr varScale="1">
        <p:scale>
          <a:sx n="67" d="100"/>
          <a:sy n="67" d="100"/>
        </p:scale>
        <p:origin x="66" y="1104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23.01.2022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23.01.2022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23.01.2022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8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687478" y="2774089"/>
            <a:ext cx="6624084" cy="18290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spc="100" dirty="0" err="1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Barcoders</a:t>
            </a:r>
            <a:endParaRPr lang="en-US" sz="54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54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0F062-E9E0-42C1-8C12-C326C3C622AA}"/>
              </a:ext>
            </a:extLst>
          </p:cNvPr>
          <p:cNvSpPr txBox="1"/>
          <p:nvPr/>
        </p:nvSpPr>
        <p:spPr>
          <a:xfrm>
            <a:off x="10739743" y="5869841"/>
            <a:ext cx="23908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12211665 </a:t>
            </a:r>
            <a:r>
              <a:rPr lang="ko-KR" altLang="en-US" sz="1200" dirty="0"/>
              <a:t>이윤아</a:t>
            </a:r>
            <a:endParaRPr lang="en-US" altLang="ko-KR" sz="1200" dirty="0"/>
          </a:p>
          <a:p>
            <a:r>
              <a:rPr lang="en-US" altLang="ko-KR" sz="1200" dirty="0"/>
              <a:t>12211669 </a:t>
            </a:r>
            <a:r>
              <a:rPr lang="ko-KR" altLang="en-US" sz="1200" dirty="0"/>
              <a:t>이태용</a:t>
            </a:r>
            <a:endParaRPr lang="en-US" altLang="ko-KR" sz="1200" dirty="0"/>
          </a:p>
          <a:p>
            <a:r>
              <a:rPr lang="en-US" altLang="ko-KR" sz="1200" dirty="0"/>
              <a:t>12211563 </a:t>
            </a:r>
            <a:r>
              <a:rPr lang="ko-KR" altLang="en-US" sz="1200" dirty="0"/>
              <a:t>곽동훈</a:t>
            </a:r>
            <a:endParaRPr lang="en-US" altLang="ko-KR" sz="1200" dirty="0"/>
          </a:p>
          <a:p>
            <a:r>
              <a:rPr lang="en-US" altLang="ko-KR" sz="1200" dirty="0"/>
              <a:t>12211600 </a:t>
            </a:r>
            <a:r>
              <a:rPr lang="ko-KR" altLang="en-US" sz="1200" dirty="0" err="1"/>
              <a:t>도가현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BADE212-8C9B-405C-AF79-075D57A4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01" y="1825312"/>
            <a:ext cx="2549006" cy="48267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그림 4" descr="화살이(가) 표시된 사진&#10;&#10;자동 생성된 설명">
            <a:hlinkClick r:id="rId3" action="ppaction://hlinksldjump"/>
            <a:extLst>
              <a:ext uri="{FF2B5EF4-FFF2-40B4-BE49-F238E27FC236}">
                <a16:creationId xmlns:a16="http://schemas.microsoft.com/office/drawing/2014/main" id="{206252BD-49CF-4530-9DA8-4795459DDD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5" y="214042"/>
            <a:ext cx="432266" cy="4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9588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26" name="그림 25" descr="테이블이(가) 표시된 사진&#10;&#10;자동 생성된 설명">
            <a:extLst>
              <a:ext uri="{FF2B5EF4-FFF2-40B4-BE49-F238E27FC236}">
                <a16:creationId xmlns:a16="http://schemas.microsoft.com/office/drawing/2014/main" id="{22A81C9D-064B-4CFB-A328-DC6D5D78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167" y="1809094"/>
            <a:ext cx="2616895" cy="49022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51C7EF7-8902-4736-AF01-24F8F40B4A4A}"/>
              </a:ext>
            </a:extLst>
          </p:cNvPr>
          <p:cNvSpPr/>
          <p:nvPr/>
        </p:nvSpPr>
        <p:spPr>
          <a:xfrm>
            <a:off x="3554084" y="1809094"/>
            <a:ext cx="1074350" cy="3220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인식 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성공시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6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8BD179A-7E6B-4285-8D70-0D1AB7571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40" y="1809094"/>
            <a:ext cx="2616895" cy="49022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51C7EF7-8902-4736-AF01-24F8F40B4A4A}"/>
              </a:ext>
            </a:extLst>
          </p:cNvPr>
          <p:cNvSpPr/>
          <p:nvPr/>
        </p:nvSpPr>
        <p:spPr>
          <a:xfrm>
            <a:off x="3554084" y="1809094"/>
            <a:ext cx="1074350" cy="3220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인식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실패시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사각형: 둥근 모서리 1">
            <a:hlinkClick r:id="rId3" action="ppaction://hlinksldjump"/>
            <a:extLst>
              <a:ext uri="{FF2B5EF4-FFF2-40B4-BE49-F238E27FC236}">
                <a16:creationId xmlns:a16="http://schemas.microsoft.com/office/drawing/2014/main" id="{2B8444B2-03EF-46A5-B89A-B4594D2ABC6B}"/>
              </a:ext>
            </a:extLst>
          </p:cNvPr>
          <p:cNvSpPr/>
          <p:nvPr/>
        </p:nvSpPr>
        <p:spPr>
          <a:xfrm>
            <a:off x="5374257" y="4606507"/>
            <a:ext cx="785004" cy="4140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hlinkClick r:id="rId4" action="ppaction://hlinksldjump"/>
            <a:extLst>
              <a:ext uri="{FF2B5EF4-FFF2-40B4-BE49-F238E27FC236}">
                <a16:creationId xmlns:a16="http://schemas.microsoft.com/office/drawing/2014/main" id="{07BCB063-6792-4F49-8DED-97738A54A02D}"/>
              </a:ext>
            </a:extLst>
          </p:cNvPr>
          <p:cNvSpPr/>
          <p:nvPr/>
        </p:nvSpPr>
        <p:spPr>
          <a:xfrm>
            <a:off x="6397569" y="4599050"/>
            <a:ext cx="785004" cy="4140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243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CBB56-B276-4DCF-9410-8B1035B0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40" y="1809094"/>
            <a:ext cx="2616895" cy="4924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51C7EF7-8902-4736-AF01-24F8F40B4A4A}"/>
              </a:ext>
            </a:extLst>
          </p:cNvPr>
          <p:cNvSpPr/>
          <p:nvPr/>
        </p:nvSpPr>
        <p:spPr>
          <a:xfrm>
            <a:off x="3554084" y="1809094"/>
            <a:ext cx="1074350" cy="32201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ysClr val="windowText" lastClr="000000"/>
                </a:solidFill>
              </a:rPr>
              <a:t>인식 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400" b="1" dirty="0" err="1">
                <a:solidFill>
                  <a:sysClr val="windowText" lastClr="000000"/>
                </a:solidFill>
              </a:rPr>
              <a:t>실패시</a:t>
            </a:r>
            <a:endParaRPr lang="ko-KR" alt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화살표: 왼쪽으로 구부러짐 6">
            <a:hlinkClick r:id="rId3" action="ppaction://hlinksldjump"/>
            <a:extLst>
              <a:ext uri="{FF2B5EF4-FFF2-40B4-BE49-F238E27FC236}">
                <a16:creationId xmlns:a16="http://schemas.microsoft.com/office/drawing/2014/main" id="{43000108-D6B5-412D-8BA0-19DAC6AFA243}"/>
              </a:ext>
            </a:extLst>
          </p:cNvPr>
          <p:cNvSpPr/>
          <p:nvPr/>
        </p:nvSpPr>
        <p:spPr>
          <a:xfrm>
            <a:off x="250166" y="198408"/>
            <a:ext cx="310551" cy="388189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871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863C7D3-334B-45E5-B648-A63F0A606DB0}"/>
              </a:ext>
            </a:extLst>
          </p:cNvPr>
          <p:cNvSpPr/>
          <p:nvPr/>
        </p:nvSpPr>
        <p:spPr>
          <a:xfrm>
            <a:off x="3752491" y="3139771"/>
            <a:ext cx="4779034" cy="578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6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감사합니다</a:t>
            </a:r>
            <a:endParaRPr lang="en-US" altLang="ko-KR" sz="66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86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BDFF72-516F-4374-B631-CBD8EC039FC7}"/>
              </a:ext>
            </a:extLst>
          </p:cNvPr>
          <p:cNvSpPr/>
          <p:nvPr/>
        </p:nvSpPr>
        <p:spPr>
          <a:xfrm>
            <a:off x="1273213" y="2719872"/>
            <a:ext cx="9928815" cy="294837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목차</a:t>
            </a:r>
            <a:endParaRPr lang="en-US" b="1" spc="100" dirty="0">
              <a:solidFill>
                <a:schemeClr val="bg2">
                  <a:lumMod val="25000"/>
                </a:schemeClr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2EC019C-0D36-498E-B2A8-5CFBA21E5A60}"/>
              </a:ext>
            </a:extLst>
          </p:cNvPr>
          <p:cNvGrpSpPr/>
          <p:nvPr/>
        </p:nvGrpSpPr>
        <p:grpSpPr>
          <a:xfrm>
            <a:off x="2894606" y="3147020"/>
            <a:ext cx="3343014" cy="2295655"/>
            <a:chOff x="941908" y="3196602"/>
            <a:chExt cx="3343014" cy="2295655"/>
          </a:xfrm>
        </p:grpSpPr>
        <p:sp>
          <p:nvSpPr>
            <p:cNvPr id="4" name="Овал 3"/>
            <p:cNvSpPr/>
            <p:nvPr/>
          </p:nvSpPr>
          <p:spPr>
            <a:xfrm>
              <a:off x="1596675" y="3674752"/>
              <a:ext cx="1686180" cy="114785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>
              <a:off x="4284922" y="3196602"/>
              <a:ext cx="0" cy="22956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Текст 11"/>
            <p:cNvSpPr txBox="1">
              <a:spLocks/>
            </p:cNvSpPr>
            <p:nvPr/>
          </p:nvSpPr>
          <p:spPr>
            <a:xfrm>
              <a:off x="941908" y="4101759"/>
              <a:ext cx="2995713" cy="37248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200" b="1" kern="0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 panose="02000000000000000000" pitchFamily="2" charset="0"/>
                </a:rPr>
                <a:t>제작 배경</a:t>
              </a:r>
              <a:endParaRPr 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91D378-E135-4A03-8D1A-BDD3EC3CD706}"/>
              </a:ext>
            </a:extLst>
          </p:cNvPr>
          <p:cNvGrpSpPr/>
          <p:nvPr/>
        </p:nvGrpSpPr>
        <p:grpSpPr>
          <a:xfrm>
            <a:off x="6491102" y="3630790"/>
            <a:ext cx="2948618" cy="1147859"/>
            <a:chOff x="7218581" y="1503052"/>
            <a:chExt cx="2948618" cy="1147859"/>
          </a:xfrm>
        </p:grpSpPr>
        <p:sp>
          <p:nvSpPr>
            <p:cNvPr id="58" name="Овал 3">
              <a:extLst>
                <a:ext uri="{FF2B5EF4-FFF2-40B4-BE49-F238E27FC236}">
                  <a16:creationId xmlns:a16="http://schemas.microsoft.com/office/drawing/2014/main" id="{E5CBDA2C-7E00-4106-BC59-5BFB7D7BC95D}"/>
                </a:ext>
              </a:extLst>
            </p:cNvPr>
            <p:cNvSpPr/>
            <p:nvPr/>
          </p:nvSpPr>
          <p:spPr>
            <a:xfrm>
              <a:off x="7849800" y="1503052"/>
              <a:ext cx="1686180" cy="114785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0" name="Текст 11">
              <a:extLst>
                <a:ext uri="{FF2B5EF4-FFF2-40B4-BE49-F238E27FC236}">
                  <a16:creationId xmlns:a16="http://schemas.microsoft.com/office/drawing/2014/main" id="{1EA976B7-7167-48EE-951E-EB4744717479}"/>
                </a:ext>
              </a:extLst>
            </p:cNvPr>
            <p:cNvSpPr txBox="1">
              <a:spLocks/>
            </p:cNvSpPr>
            <p:nvPr/>
          </p:nvSpPr>
          <p:spPr>
            <a:xfrm>
              <a:off x="7218581" y="1758810"/>
              <a:ext cx="2948618" cy="816600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ko-KR" altLang="en-US" sz="1200" b="1" kern="0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 panose="02000000000000000000" pitchFamily="2" charset="0"/>
                </a:rPr>
                <a:t>제작물</a:t>
              </a:r>
              <a:endPara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endParaRPr>
            </a:p>
            <a:p>
              <a:pPr algn="ctr">
                <a:lnSpc>
                  <a:spcPts val="1800"/>
                </a:lnSpc>
              </a:pPr>
              <a:r>
                <a:rPr lang="ko-KR" altLang="en-US" sz="1200" b="1" kern="0" dirty="0">
                  <a:solidFill>
                    <a:schemeClr val="bg2">
                      <a:lumMod val="25000"/>
                    </a:schemeClr>
                  </a:solidFill>
                  <a:latin typeface="+mn-ea"/>
                  <a:cs typeface="Poppins" panose="02000000000000000000" pitchFamily="2" charset="0"/>
                </a:rPr>
                <a:t>발표</a:t>
              </a:r>
              <a:endParaRPr lang="en-US" altLang="ko-KR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 배경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EE6E62-163E-495D-BCBF-20053D7E96FD}"/>
              </a:ext>
            </a:extLst>
          </p:cNvPr>
          <p:cNvSpPr/>
          <p:nvPr/>
        </p:nvSpPr>
        <p:spPr>
          <a:xfrm>
            <a:off x="4855536" y="2121095"/>
            <a:ext cx="2741610" cy="4878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1.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복잡한 분리수거 방법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1026" name="Picture 2" descr="오리온 대단한 나쵸 175g">
            <a:extLst>
              <a:ext uri="{FF2B5EF4-FFF2-40B4-BE49-F238E27FC236}">
                <a16:creationId xmlns:a16="http://schemas.microsoft.com/office/drawing/2014/main" id="{7D208AD3-6F9E-4A1A-A361-855792CC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761" y="35520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C129E9-A6BF-44C6-938F-1972868AB7EB}"/>
              </a:ext>
            </a:extLst>
          </p:cNvPr>
          <p:cNvCxnSpPr/>
          <p:nvPr/>
        </p:nvCxnSpPr>
        <p:spPr>
          <a:xfrm>
            <a:off x="3736823" y="4771238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60DE8C-5396-4D33-9C3A-07A89653AAB3}"/>
              </a:ext>
            </a:extLst>
          </p:cNvPr>
          <p:cNvSpPr/>
          <p:nvPr/>
        </p:nvSpPr>
        <p:spPr>
          <a:xfrm>
            <a:off x="4648616" y="4477047"/>
            <a:ext cx="684912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6A4CEB-887F-4DD7-BBF7-E593CD379DAB}"/>
              </a:ext>
            </a:extLst>
          </p:cNvPr>
          <p:cNvSpPr/>
          <p:nvPr/>
        </p:nvSpPr>
        <p:spPr>
          <a:xfrm>
            <a:off x="2170878" y="3039376"/>
            <a:ext cx="922789" cy="5331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단일 재료 상품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C9948F-69E5-4578-9D6A-91354D77DEAA}"/>
              </a:ext>
            </a:extLst>
          </p:cNvPr>
          <p:cNvSpPr/>
          <p:nvPr/>
        </p:nvSpPr>
        <p:spPr>
          <a:xfrm>
            <a:off x="6575098" y="3039376"/>
            <a:ext cx="922789" cy="5331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복합 재료 상품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23DD51-449B-42F8-BFCE-DA969AEBEDA2}"/>
              </a:ext>
            </a:extLst>
          </p:cNvPr>
          <p:cNvCxnSpPr/>
          <p:nvPr/>
        </p:nvCxnSpPr>
        <p:spPr>
          <a:xfrm>
            <a:off x="5887201" y="3429000"/>
            <a:ext cx="0" cy="25614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4A7CB90-4EED-4868-8888-1C59DAA7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01" y="3699675"/>
            <a:ext cx="1323975" cy="214312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057D74-1232-4EF3-8903-0001E9A2DFB0}"/>
              </a:ext>
            </a:extLst>
          </p:cNvPr>
          <p:cNvCxnSpPr/>
          <p:nvPr/>
        </p:nvCxnSpPr>
        <p:spPr>
          <a:xfrm>
            <a:off x="8142442" y="3883403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F1737B-1185-4DF6-A88B-A3CD0277F5B3}"/>
              </a:ext>
            </a:extLst>
          </p:cNvPr>
          <p:cNvCxnSpPr/>
          <p:nvPr/>
        </p:nvCxnSpPr>
        <p:spPr>
          <a:xfrm>
            <a:off x="8142442" y="5649286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D15967-6B11-4AC4-B9D1-A635F395EA22}"/>
              </a:ext>
            </a:extLst>
          </p:cNvPr>
          <p:cNvCxnSpPr/>
          <p:nvPr/>
        </p:nvCxnSpPr>
        <p:spPr>
          <a:xfrm>
            <a:off x="8142442" y="4771237"/>
            <a:ext cx="604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DBCA-00CC-4785-9C81-05A992FCC5E8}"/>
              </a:ext>
            </a:extLst>
          </p:cNvPr>
          <p:cNvSpPr/>
          <p:nvPr/>
        </p:nvSpPr>
        <p:spPr>
          <a:xfrm>
            <a:off x="9086392" y="4477047"/>
            <a:ext cx="684912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종이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B61BA6-848B-45DD-AF53-2DFF57D61DC5}"/>
              </a:ext>
            </a:extLst>
          </p:cNvPr>
          <p:cNvSpPr/>
          <p:nvPr/>
        </p:nvSpPr>
        <p:spPr>
          <a:xfrm>
            <a:off x="9086391" y="3614502"/>
            <a:ext cx="1104355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플라스틱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80B6F5-DBE1-45E0-A97D-300D44840BC4}"/>
              </a:ext>
            </a:extLst>
          </p:cNvPr>
          <p:cNvSpPr/>
          <p:nvPr/>
        </p:nvSpPr>
        <p:spPr>
          <a:xfrm>
            <a:off x="9086392" y="5363571"/>
            <a:ext cx="684912" cy="6093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고철</a:t>
            </a:r>
          </a:p>
        </p:txBody>
      </p:sp>
    </p:spTree>
    <p:extLst>
      <p:ext uri="{BB962C8B-B14F-4D97-AF65-F5344CB8AC3E}">
        <p14:creationId xmlns:p14="http://schemas.microsoft.com/office/powerpoint/2010/main" val="39970477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 배경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EE6E62-163E-495D-BCBF-20053D7E96FD}"/>
              </a:ext>
            </a:extLst>
          </p:cNvPr>
          <p:cNvSpPr/>
          <p:nvPr/>
        </p:nvSpPr>
        <p:spPr>
          <a:xfrm>
            <a:off x="4855536" y="2121095"/>
            <a:ext cx="2741610" cy="4878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1.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복잡한 분리수거 방법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BFB749-AE75-4005-BA14-68824157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54" y="2723946"/>
            <a:ext cx="3747638" cy="37810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10ECAB-5C8E-41E5-AB7F-28BF96EAF233}"/>
              </a:ext>
            </a:extLst>
          </p:cNvPr>
          <p:cNvSpPr/>
          <p:nvPr/>
        </p:nvSpPr>
        <p:spPr>
          <a:xfrm>
            <a:off x="6816796" y="3946581"/>
            <a:ext cx="2407792" cy="13414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한 분류에서도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상품에 따라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분리수거 방법이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4DF9B6-A706-4039-AA15-C720584166BB}"/>
              </a:ext>
            </a:extLst>
          </p:cNvPr>
          <p:cNvCxnSpPr>
            <a:stCxn id="3" idx="3"/>
          </p:cNvCxnSpPr>
          <p:nvPr/>
        </p:nvCxnSpPr>
        <p:spPr>
          <a:xfrm>
            <a:off x="5748892" y="4614446"/>
            <a:ext cx="1067904" cy="68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571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 배경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EE6E62-163E-495D-BCBF-20053D7E96FD}"/>
              </a:ext>
            </a:extLst>
          </p:cNvPr>
          <p:cNvSpPr/>
          <p:nvPr/>
        </p:nvSpPr>
        <p:spPr>
          <a:xfrm>
            <a:off x="4211826" y="2121095"/>
            <a:ext cx="3768347" cy="496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2.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시장 내 해당 기능 탑재 앱의 부재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796714E-9A54-431D-97D9-E6BF7B8024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7" b="1508"/>
          <a:stretch/>
        </p:blipFill>
        <p:spPr>
          <a:xfrm>
            <a:off x="5904315" y="3068628"/>
            <a:ext cx="1628929" cy="312446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97E8373-ADC7-495E-87AB-F1C87BB76054}"/>
              </a:ext>
            </a:extLst>
          </p:cNvPr>
          <p:cNvGrpSpPr/>
          <p:nvPr/>
        </p:nvGrpSpPr>
        <p:grpSpPr>
          <a:xfrm>
            <a:off x="2049819" y="3068630"/>
            <a:ext cx="3273476" cy="3124467"/>
            <a:chOff x="626296" y="1030485"/>
            <a:chExt cx="4279861" cy="40850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F056050-D54D-42FD-A1E6-C0330FC29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9781" r="-1939" b="1506"/>
            <a:stretch/>
          </p:blipFill>
          <p:spPr>
            <a:xfrm>
              <a:off x="2735128" y="1030485"/>
              <a:ext cx="2171029" cy="4085041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9" name="그림 8" descr="텍스트, 주차장, 측정기, 스크린샷이(가) 표시된 사진&#10;&#10;자동 생성된 설명">
              <a:extLst>
                <a:ext uri="{FF2B5EF4-FFF2-40B4-BE49-F238E27FC236}">
                  <a16:creationId xmlns:a16="http://schemas.microsoft.com/office/drawing/2014/main" id="{8DF4CCCC-DB7C-41F4-93AD-78340C9D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37" b="8251"/>
            <a:stretch/>
          </p:blipFill>
          <p:spPr>
            <a:xfrm>
              <a:off x="626296" y="1030485"/>
              <a:ext cx="2129720" cy="4085040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5F0DD8-F465-4103-8D13-84C03D519264}"/>
              </a:ext>
            </a:extLst>
          </p:cNvPr>
          <p:cNvSpPr txBox="1"/>
          <p:nvPr/>
        </p:nvSpPr>
        <p:spPr>
          <a:xfrm>
            <a:off x="1982444" y="2791629"/>
            <a:ext cx="219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 </a:t>
            </a:r>
            <a:r>
              <a:rPr lang="ko-KR" altLang="en-US" sz="1200" dirty="0" err="1"/>
              <a:t>검색시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C2557-E73A-4AB9-9EC8-D8FEB0AAA096}"/>
              </a:ext>
            </a:extLst>
          </p:cNvPr>
          <p:cNvSpPr txBox="1"/>
          <p:nvPr/>
        </p:nvSpPr>
        <p:spPr>
          <a:xfrm>
            <a:off x="5826879" y="2791630"/>
            <a:ext cx="2198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</a:t>
            </a:r>
            <a:r>
              <a:rPr lang="en-US" altLang="ko-KR" sz="1200" dirty="0"/>
              <a:t>, </a:t>
            </a:r>
            <a:r>
              <a:rPr lang="ko-KR" altLang="en-US" sz="1200" dirty="0"/>
              <a:t>바코드 </a:t>
            </a:r>
            <a:r>
              <a:rPr lang="ko-KR" altLang="en-US" sz="1200" dirty="0" err="1"/>
              <a:t>검색시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2D60A72-65CD-4B11-A123-B1DD71F4B5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" t="29209" r="36847" b="21541"/>
          <a:stretch/>
        </p:blipFill>
        <p:spPr>
          <a:xfrm>
            <a:off x="8114264" y="3068628"/>
            <a:ext cx="1685670" cy="3151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71B5D6-51BD-407D-AC60-069113FBA24A}"/>
              </a:ext>
            </a:extLst>
          </p:cNvPr>
          <p:cNvSpPr txBox="1"/>
          <p:nvPr/>
        </p:nvSpPr>
        <p:spPr>
          <a:xfrm>
            <a:off x="8025492" y="2791630"/>
            <a:ext cx="287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분리수거 어플리케이션 기능</a:t>
            </a:r>
          </a:p>
        </p:txBody>
      </p:sp>
    </p:spTree>
    <p:extLst>
      <p:ext uri="{BB962C8B-B14F-4D97-AF65-F5344CB8AC3E}">
        <p14:creationId xmlns:p14="http://schemas.microsoft.com/office/powerpoint/2010/main" val="1296668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51642AF-3621-4DA5-8D5E-91770493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256" y="1898510"/>
            <a:ext cx="2549006" cy="475355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5646AB-44AB-4D30-8DC9-C355D0D6490C}"/>
              </a:ext>
            </a:extLst>
          </p:cNvPr>
          <p:cNvCxnSpPr/>
          <p:nvPr/>
        </p:nvCxnSpPr>
        <p:spPr>
          <a:xfrm flipV="1">
            <a:off x="6875353" y="4425286"/>
            <a:ext cx="1181818" cy="3000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F2AFB7-3AE7-4E77-AF1A-B8BA76D116C5}"/>
              </a:ext>
            </a:extLst>
          </p:cNvPr>
          <p:cNvCxnSpPr>
            <a:cxnSpLocks/>
          </p:cNvCxnSpPr>
          <p:nvPr/>
        </p:nvCxnSpPr>
        <p:spPr>
          <a:xfrm flipV="1">
            <a:off x="7390062" y="6180897"/>
            <a:ext cx="779153" cy="1977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A2FBDC-5E6E-4F82-A955-6B69DC1A0B2A}"/>
              </a:ext>
            </a:extLst>
          </p:cNvPr>
          <p:cNvSpPr/>
          <p:nvPr/>
        </p:nvSpPr>
        <p:spPr>
          <a:xfrm>
            <a:off x="8169215" y="4125286"/>
            <a:ext cx="1410307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바코드 인식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E033ED-A90F-43E0-AE10-6893CD6FB99A}"/>
              </a:ext>
            </a:extLst>
          </p:cNvPr>
          <p:cNvSpPr/>
          <p:nvPr/>
        </p:nvSpPr>
        <p:spPr>
          <a:xfrm>
            <a:off x="8234024" y="5869457"/>
            <a:ext cx="677063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옵션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hlinkClick r:id="rId3" action="ppaction://hlinksldjump"/>
            <a:extLst>
              <a:ext uri="{FF2B5EF4-FFF2-40B4-BE49-F238E27FC236}">
                <a16:creationId xmlns:a16="http://schemas.microsoft.com/office/drawing/2014/main" id="{FEEAEF64-1A36-42F6-B257-B568680F7F1B}"/>
              </a:ext>
            </a:extLst>
          </p:cNvPr>
          <p:cNvSpPr/>
          <p:nvPr/>
        </p:nvSpPr>
        <p:spPr>
          <a:xfrm>
            <a:off x="5907631" y="4632385"/>
            <a:ext cx="569344" cy="2999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hlinkClick r:id="rId4" action="ppaction://hlinksldjump"/>
            <a:extLst>
              <a:ext uri="{FF2B5EF4-FFF2-40B4-BE49-F238E27FC236}">
                <a16:creationId xmlns:a16="http://schemas.microsoft.com/office/drawing/2014/main" id="{53123ECD-148D-48B1-A8D0-B6F62B4437F6}"/>
              </a:ext>
            </a:extLst>
          </p:cNvPr>
          <p:cNvSpPr/>
          <p:nvPr/>
        </p:nvSpPr>
        <p:spPr>
          <a:xfrm>
            <a:off x="6970143" y="6180897"/>
            <a:ext cx="419919" cy="4711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794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A2FBDC-5E6E-4F82-A955-6B69DC1A0B2A}"/>
              </a:ext>
            </a:extLst>
          </p:cNvPr>
          <p:cNvSpPr/>
          <p:nvPr/>
        </p:nvSpPr>
        <p:spPr>
          <a:xfrm>
            <a:off x="8258023" y="4932384"/>
            <a:ext cx="2248312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전체 분리수거 정보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E033ED-A90F-43E0-AE10-6893CD6FB99A}"/>
              </a:ext>
            </a:extLst>
          </p:cNvPr>
          <p:cNvSpPr/>
          <p:nvPr/>
        </p:nvSpPr>
        <p:spPr>
          <a:xfrm>
            <a:off x="8238335" y="5668249"/>
            <a:ext cx="1618242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쓰레기통 지도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hlinkClick r:id="rId2" action="ppaction://hlinksldjump"/>
            <a:extLst>
              <a:ext uri="{FF2B5EF4-FFF2-40B4-BE49-F238E27FC236}">
                <a16:creationId xmlns:a16="http://schemas.microsoft.com/office/drawing/2014/main" id="{FEEAEF64-1A36-42F6-B257-B568680F7F1B}"/>
              </a:ext>
            </a:extLst>
          </p:cNvPr>
          <p:cNvSpPr/>
          <p:nvPr/>
        </p:nvSpPr>
        <p:spPr>
          <a:xfrm>
            <a:off x="5907631" y="4632385"/>
            <a:ext cx="569344" cy="2999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hlinkClick r:id="rId3" action="ppaction://hlinksldjump"/>
            <a:extLst>
              <a:ext uri="{FF2B5EF4-FFF2-40B4-BE49-F238E27FC236}">
                <a16:creationId xmlns:a16="http://schemas.microsoft.com/office/drawing/2014/main" id="{53123ECD-148D-48B1-A8D0-B6F62B4437F6}"/>
              </a:ext>
            </a:extLst>
          </p:cNvPr>
          <p:cNvSpPr/>
          <p:nvPr/>
        </p:nvSpPr>
        <p:spPr>
          <a:xfrm>
            <a:off x="6970143" y="6180897"/>
            <a:ext cx="419919" cy="47116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491346-FC23-40ED-8159-FB87673B0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46" y="1898510"/>
            <a:ext cx="2537513" cy="475355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43184E-9421-4D5A-89AD-127ED381DE30}"/>
              </a:ext>
            </a:extLst>
          </p:cNvPr>
          <p:cNvCxnSpPr/>
          <p:nvPr/>
        </p:nvCxnSpPr>
        <p:spPr>
          <a:xfrm>
            <a:off x="7390062" y="5305245"/>
            <a:ext cx="64975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4352A45-2268-4CD5-BED6-75BA8F60D774}"/>
              </a:ext>
            </a:extLst>
          </p:cNvPr>
          <p:cNvCxnSpPr/>
          <p:nvPr/>
        </p:nvCxnSpPr>
        <p:spPr>
          <a:xfrm>
            <a:off x="7390061" y="5866581"/>
            <a:ext cx="64975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hlinkClick r:id="rId5" action="ppaction://hlinksldjump"/>
            <a:extLst>
              <a:ext uri="{FF2B5EF4-FFF2-40B4-BE49-F238E27FC236}">
                <a16:creationId xmlns:a16="http://schemas.microsoft.com/office/drawing/2014/main" id="{34F14CF5-FEB4-4D7B-B759-63735AF0AD2A}"/>
              </a:ext>
            </a:extLst>
          </p:cNvPr>
          <p:cNvSpPr/>
          <p:nvPr/>
        </p:nvSpPr>
        <p:spPr>
          <a:xfrm>
            <a:off x="6970143" y="5167228"/>
            <a:ext cx="490916" cy="3960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hlinkClick r:id="rId3" action="ppaction://hlinksldjump"/>
            <a:extLst>
              <a:ext uri="{FF2B5EF4-FFF2-40B4-BE49-F238E27FC236}">
                <a16:creationId xmlns:a16="http://schemas.microsoft.com/office/drawing/2014/main" id="{AC5261D6-4569-4E47-94C0-53E503B562EC}"/>
              </a:ext>
            </a:extLst>
          </p:cNvPr>
          <p:cNvSpPr/>
          <p:nvPr/>
        </p:nvSpPr>
        <p:spPr>
          <a:xfrm>
            <a:off x="6934644" y="5701286"/>
            <a:ext cx="490916" cy="3960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056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B4C0D-3B15-4151-87CC-135FD83A7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5" r="5805"/>
          <a:stretch/>
        </p:blipFill>
        <p:spPr>
          <a:xfrm>
            <a:off x="5149617" y="1872631"/>
            <a:ext cx="2175636" cy="479122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B5646AB-44AB-4D30-8DC9-C355D0D6490C}"/>
              </a:ext>
            </a:extLst>
          </p:cNvPr>
          <p:cNvCxnSpPr>
            <a:cxnSpLocks/>
          </p:cNvCxnSpPr>
          <p:nvPr/>
        </p:nvCxnSpPr>
        <p:spPr>
          <a:xfrm>
            <a:off x="7239100" y="2306125"/>
            <a:ext cx="76621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F2AFB7-3AE7-4E77-AF1A-B8BA76D116C5}"/>
              </a:ext>
            </a:extLst>
          </p:cNvPr>
          <p:cNvCxnSpPr>
            <a:cxnSpLocks/>
          </p:cNvCxnSpPr>
          <p:nvPr/>
        </p:nvCxnSpPr>
        <p:spPr>
          <a:xfrm flipV="1">
            <a:off x="7131270" y="4086095"/>
            <a:ext cx="943055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A2FBDC-5E6E-4F82-A955-6B69DC1A0B2A}"/>
              </a:ext>
            </a:extLst>
          </p:cNvPr>
          <p:cNvSpPr/>
          <p:nvPr/>
        </p:nvSpPr>
        <p:spPr>
          <a:xfrm>
            <a:off x="8169215" y="2006125"/>
            <a:ext cx="1245521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현재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E033ED-A90F-43E0-AE10-6893CD6FB99A}"/>
              </a:ext>
            </a:extLst>
          </p:cNvPr>
          <p:cNvSpPr/>
          <p:nvPr/>
        </p:nvSpPr>
        <p:spPr>
          <a:xfrm>
            <a:off x="8214559" y="3842250"/>
            <a:ext cx="1200178" cy="6308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쓰레기통 위치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hlinkClick r:id="rId3" action="ppaction://hlinksldjump"/>
            <a:extLst>
              <a:ext uri="{FF2B5EF4-FFF2-40B4-BE49-F238E27FC236}">
                <a16:creationId xmlns:a16="http://schemas.microsoft.com/office/drawing/2014/main" id="{FEEAEF64-1A36-42F6-B257-B568680F7F1B}"/>
              </a:ext>
            </a:extLst>
          </p:cNvPr>
          <p:cNvSpPr/>
          <p:nvPr/>
        </p:nvSpPr>
        <p:spPr>
          <a:xfrm>
            <a:off x="5907631" y="4630207"/>
            <a:ext cx="569344" cy="299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하기 기호 1">
            <a:hlinkClick r:id="rId4" action="ppaction://hlinksldjump"/>
            <a:extLst>
              <a:ext uri="{FF2B5EF4-FFF2-40B4-BE49-F238E27FC236}">
                <a16:creationId xmlns:a16="http://schemas.microsoft.com/office/drawing/2014/main" id="{AA71B5AF-4268-475C-83E1-5908FEF2A039}"/>
              </a:ext>
            </a:extLst>
          </p:cNvPr>
          <p:cNvSpPr/>
          <p:nvPr/>
        </p:nvSpPr>
        <p:spPr>
          <a:xfrm>
            <a:off x="2" y="28576"/>
            <a:ext cx="828675" cy="928688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764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제작물 발표</a:t>
            </a:r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F3CBB56-B276-4DCF-9410-8B1035B02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40" y="1809094"/>
            <a:ext cx="2616895" cy="4924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그림 5" descr="화살이(가) 표시된 사진&#10;&#10;자동 생성된 설명">
            <a:hlinkClick r:id="rId3" action="ppaction://hlinksldjump"/>
            <a:extLst>
              <a:ext uri="{FF2B5EF4-FFF2-40B4-BE49-F238E27FC236}">
                <a16:creationId xmlns:a16="http://schemas.microsoft.com/office/drawing/2014/main" id="{F82561FB-C187-4EEB-A4B8-B60F3DB14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0" y="242617"/>
            <a:ext cx="432266" cy="4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156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18683</TotalTime>
  <Words>101</Words>
  <Application>Microsoft Office PowerPoint</Application>
  <PresentationFormat>와이드스크린</PresentationFormat>
  <Paragraphs>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Nixie</vt:lpstr>
      <vt:lpstr>맑은 고딕</vt:lpstr>
      <vt:lpstr>Arial</vt:lpstr>
      <vt:lpstr>Calibri</vt:lpstr>
      <vt:lpstr>Calibri Light</vt:lpstr>
      <vt:lpstr>Lato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이윤아</cp:lastModifiedBy>
  <cp:revision>684</cp:revision>
  <dcterms:created xsi:type="dcterms:W3CDTF">2016-05-17T07:43:39Z</dcterms:created>
  <dcterms:modified xsi:type="dcterms:W3CDTF">2022-01-23T04:05:35Z</dcterms:modified>
</cp:coreProperties>
</file>