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9" r:id="rId3"/>
    <p:sldId id="260" r:id="rId4"/>
    <p:sldId id="256" r:id="rId5"/>
    <p:sldId id="257" r:id="rId6"/>
  </p:sldIdLst>
  <p:sldSz cx="7561263" cy="10691813"/>
  <p:notesSz cx="6858000" cy="9144000"/>
  <p:defaultTextStyle>
    <a:defPPr>
      <a:defRPr lang="en-US"/>
    </a:defPPr>
    <a:lvl1pPr marL="0" algn="l" defTabSz="45693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1pPr>
    <a:lvl2pPr marL="456932" algn="l" defTabSz="45693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2pPr>
    <a:lvl3pPr marL="913865" algn="l" defTabSz="45693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3pPr>
    <a:lvl4pPr marL="1370789" algn="l" defTabSz="45693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4pPr>
    <a:lvl5pPr marL="1827721" algn="l" defTabSz="45693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5pPr>
    <a:lvl6pPr marL="2284653" algn="l" defTabSz="45693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6pPr>
    <a:lvl7pPr marL="2741586" algn="l" defTabSz="45693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7pPr>
    <a:lvl8pPr marL="3198510" algn="l" defTabSz="45693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8pPr>
    <a:lvl9pPr marL="3655442" algn="l" defTabSz="456932" rtl="0" eaLnBrk="1" latinLnBrk="0" hangingPunct="1">
      <a:defRPr sz="179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9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8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101" y="1749793"/>
            <a:ext cx="6427075" cy="3722336"/>
          </a:xfrm>
        </p:spPr>
        <p:txBody>
          <a:bodyPr anchor="b"/>
          <a:lstStyle>
            <a:lvl1pPr algn="ctr">
              <a:defRPr sz="496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5158" y="5615688"/>
            <a:ext cx="5670947" cy="2581377"/>
          </a:xfrm>
        </p:spPr>
        <p:txBody>
          <a:bodyPr/>
          <a:lstStyle>
            <a:lvl1pPr marL="0" indent="0" algn="ctr">
              <a:buNone/>
              <a:defRPr sz="1981"/>
            </a:lvl1pPr>
            <a:lvl2pPr marL="378190" indent="0" algn="ctr">
              <a:buNone/>
              <a:defRPr sz="1654"/>
            </a:lvl2pPr>
            <a:lvl3pPr marL="756379" indent="0" algn="ctr">
              <a:buNone/>
              <a:defRPr sz="1486"/>
            </a:lvl3pPr>
            <a:lvl4pPr marL="1134569" indent="0" algn="ctr">
              <a:buNone/>
              <a:defRPr sz="1327"/>
            </a:lvl4pPr>
            <a:lvl5pPr marL="1512758" indent="0" algn="ctr">
              <a:buNone/>
              <a:defRPr sz="1327"/>
            </a:lvl5pPr>
            <a:lvl6pPr marL="1890948" indent="0" algn="ctr">
              <a:buNone/>
              <a:defRPr sz="1327"/>
            </a:lvl6pPr>
            <a:lvl7pPr marL="2269138" indent="0" algn="ctr">
              <a:buNone/>
              <a:defRPr sz="1327"/>
            </a:lvl7pPr>
            <a:lvl8pPr marL="2647327" indent="0" algn="ctr">
              <a:buNone/>
              <a:defRPr sz="1327"/>
            </a:lvl8pPr>
            <a:lvl9pPr marL="3025507" indent="0" algn="ctr">
              <a:buNone/>
              <a:defRPr sz="1327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08E-CB18-418C-80B9-18141E2E98D7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0FB5-44C6-43D9-92BD-09C3534A9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74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08E-CB18-418C-80B9-18141E2E98D7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0FB5-44C6-43D9-92BD-09C3534A9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705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11025" y="569246"/>
            <a:ext cx="1630400" cy="906081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842" y="569246"/>
            <a:ext cx="4796675" cy="906081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08E-CB18-418C-80B9-18141E2E98D7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0FB5-44C6-43D9-92BD-09C3534A9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3897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08E-CB18-418C-80B9-18141E2E98D7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0FB5-44C6-43D9-92BD-09C3534A9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63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900" y="2665535"/>
            <a:ext cx="6521587" cy="4447497"/>
          </a:xfrm>
        </p:spPr>
        <p:txBody>
          <a:bodyPr anchor="b"/>
          <a:lstStyle>
            <a:lvl1pPr>
              <a:defRPr sz="496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900" y="7155111"/>
            <a:ext cx="6521587" cy="2338838"/>
          </a:xfrm>
        </p:spPr>
        <p:txBody>
          <a:bodyPr/>
          <a:lstStyle>
            <a:lvl1pPr marL="0" indent="0">
              <a:buNone/>
              <a:defRPr sz="1981">
                <a:solidFill>
                  <a:schemeClr val="tx1">
                    <a:tint val="82000"/>
                  </a:schemeClr>
                </a:solidFill>
              </a:defRPr>
            </a:lvl1pPr>
            <a:lvl2pPr marL="378190" indent="0">
              <a:buNone/>
              <a:defRPr sz="1654">
                <a:solidFill>
                  <a:schemeClr val="tx1">
                    <a:tint val="82000"/>
                  </a:schemeClr>
                </a:solidFill>
              </a:defRPr>
            </a:lvl2pPr>
            <a:lvl3pPr marL="756379" indent="0">
              <a:buNone/>
              <a:defRPr sz="1486">
                <a:solidFill>
                  <a:schemeClr val="tx1">
                    <a:tint val="82000"/>
                  </a:schemeClr>
                </a:solidFill>
              </a:defRPr>
            </a:lvl3pPr>
            <a:lvl4pPr marL="1134569" indent="0">
              <a:buNone/>
              <a:defRPr sz="1327">
                <a:solidFill>
                  <a:schemeClr val="tx1">
                    <a:tint val="82000"/>
                  </a:schemeClr>
                </a:solidFill>
              </a:defRPr>
            </a:lvl4pPr>
            <a:lvl5pPr marL="1512758" indent="0">
              <a:buNone/>
              <a:defRPr sz="1327">
                <a:solidFill>
                  <a:schemeClr val="tx1">
                    <a:tint val="82000"/>
                  </a:schemeClr>
                </a:solidFill>
              </a:defRPr>
            </a:lvl5pPr>
            <a:lvl6pPr marL="1890948" indent="0">
              <a:buNone/>
              <a:defRPr sz="1327">
                <a:solidFill>
                  <a:schemeClr val="tx1">
                    <a:tint val="82000"/>
                  </a:schemeClr>
                </a:solidFill>
              </a:defRPr>
            </a:lvl6pPr>
            <a:lvl7pPr marL="2269138" indent="0">
              <a:buNone/>
              <a:defRPr sz="1327">
                <a:solidFill>
                  <a:schemeClr val="tx1">
                    <a:tint val="82000"/>
                  </a:schemeClr>
                </a:solidFill>
              </a:defRPr>
            </a:lvl7pPr>
            <a:lvl8pPr marL="2647327" indent="0">
              <a:buNone/>
              <a:defRPr sz="1327">
                <a:solidFill>
                  <a:schemeClr val="tx1">
                    <a:tint val="82000"/>
                  </a:schemeClr>
                </a:solidFill>
              </a:defRPr>
            </a:lvl8pPr>
            <a:lvl9pPr marL="3025507" indent="0">
              <a:buNone/>
              <a:defRPr sz="132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08E-CB18-418C-80B9-18141E2E98D7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0FB5-44C6-43D9-92BD-09C3534A9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365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838" y="2846206"/>
            <a:ext cx="3213534" cy="67838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891" y="2846206"/>
            <a:ext cx="3213534" cy="678385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08E-CB18-418C-80B9-18141E2E98D7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0FB5-44C6-43D9-92BD-09C3534A9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4027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4" y="569251"/>
            <a:ext cx="6521587" cy="206658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828" y="2620975"/>
            <a:ext cx="3198769" cy="1284503"/>
          </a:xfrm>
        </p:spPr>
        <p:txBody>
          <a:bodyPr anchor="b"/>
          <a:lstStyle>
            <a:lvl1pPr marL="0" indent="0">
              <a:buNone/>
              <a:defRPr sz="1981" b="1"/>
            </a:lvl1pPr>
            <a:lvl2pPr marL="378190" indent="0">
              <a:buNone/>
              <a:defRPr sz="1654" b="1"/>
            </a:lvl2pPr>
            <a:lvl3pPr marL="756379" indent="0">
              <a:buNone/>
              <a:defRPr sz="1486" b="1"/>
            </a:lvl3pPr>
            <a:lvl4pPr marL="1134569" indent="0">
              <a:buNone/>
              <a:defRPr sz="1327" b="1"/>
            </a:lvl4pPr>
            <a:lvl5pPr marL="1512758" indent="0">
              <a:buNone/>
              <a:defRPr sz="1327" b="1"/>
            </a:lvl5pPr>
            <a:lvl6pPr marL="1890948" indent="0">
              <a:buNone/>
              <a:defRPr sz="1327" b="1"/>
            </a:lvl6pPr>
            <a:lvl7pPr marL="2269138" indent="0">
              <a:buNone/>
              <a:defRPr sz="1327" b="1"/>
            </a:lvl7pPr>
            <a:lvl8pPr marL="2647327" indent="0">
              <a:buNone/>
              <a:defRPr sz="1327" b="1"/>
            </a:lvl8pPr>
            <a:lvl9pPr marL="3025507" indent="0">
              <a:buNone/>
              <a:defRPr sz="132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828" y="3905493"/>
            <a:ext cx="3198769" cy="5744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894" y="2620975"/>
            <a:ext cx="3214520" cy="1284503"/>
          </a:xfrm>
        </p:spPr>
        <p:txBody>
          <a:bodyPr anchor="b"/>
          <a:lstStyle>
            <a:lvl1pPr marL="0" indent="0">
              <a:buNone/>
              <a:defRPr sz="1981" b="1"/>
            </a:lvl1pPr>
            <a:lvl2pPr marL="378190" indent="0">
              <a:buNone/>
              <a:defRPr sz="1654" b="1"/>
            </a:lvl2pPr>
            <a:lvl3pPr marL="756379" indent="0">
              <a:buNone/>
              <a:defRPr sz="1486" b="1"/>
            </a:lvl3pPr>
            <a:lvl4pPr marL="1134569" indent="0">
              <a:buNone/>
              <a:defRPr sz="1327" b="1"/>
            </a:lvl4pPr>
            <a:lvl5pPr marL="1512758" indent="0">
              <a:buNone/>
              <a:defRPr sz="1327" b="1"/>
            </a:lvl5pPr>
            <a:lvl6pPr marL="1890948" indent="0">
              <a:buNone/>
              <a:defRPr sz="1327" b="1"/>
            </a:lvl6pPr>
            <a:lvl7pPr marL="2269138" indent="0">
              <a:buNone/>
              <a:defRPr sz="1327" b="1"/>
            </a:lvl7pPr>
            <a:lvl8pPr marL="2647327" indent="0">
              <a:buNone/>
              <a:defRPr sz="1327" b="1"/>
            </a:lvl8pPr>
            <a:lvl9pPr marL="3025507" indent="0">
              <a:buNone/>
              <a:defRPr sz="1327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894" y="3905493"/>
            <a:ext cx="3214520" cy="5744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08E-CB18-418C-80B9-18141E2E98D7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0FB5-44C6-43D9-92BD-09C3534A9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4817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08E-CB18-418C-80B9-18141E2E98D7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0FB5-44C6-43D9-92BD-09C3534A9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949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08E-CB18-418C-80B9-18141E2E98D7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0FB5-44C6-43D9-92BD-09C3534A9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2569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8" y="712796"/>
            <a:ext cx="2438704" cy="2494753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4524" y="1539428"/>
            <a:ext cx="3827891" cy="7598120"/>
          </a:xfrm>
        </p:spPr>
        <p:txBody>
          <a:bodyPr/>
          <a:lstStyle>
            <a:lvl1pPr>
              <a:defRPr sz="2644"/>
            </a:lvl1pPr>
            <a:lvl2pPr>
              <a:defRPr sz="2318"/>
            </a:lvl2pPr>
            <a:lvl3pPr>
              <a:defRPr sz="1981"/>
            </a:lvl3pPr>
            <a:lvl4pPr>
              <a:defRPr sz="1654"/>
            </a:lvl4pPr>
            <a:lvl5pPr>
              <a:defRPr sz="1654"/>
            </a:lvl5pPr>
            <a:lvl6pPr>
              <a:defRPr sz="1654"/>
            </a:lvl6pPr>
            <a:lvl7pPr>
              <a:defRPr sz="1654"/>
            </a:lvl7pPr>
            <a:lvl8pPr>
              <a:defRPr sz="1654"/>
            </a:lvl8pPr>
            <a:lvl9pPr>
              <a:defRPr sz="1654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8" y="3207544"/>
            <a:ext cx="2438704" cy="5942370"/>
          </a:xfrm>
        </p:spPr>
        <p:txBody>
          <a:bodyPr/>
          <a:lstStyle>
            <a:lvl1pPr marL="0" indent="0">
              <a:buNone/>
              <a:defRPr sz="1327"/>
            </a:lvl1pPr>
            <a:lvl2pPr marL="378190" indent="0">
              <a:buNone/>
              <a:defRPr sz="1159"/>
            </a:lvl2pPr>
            <a:lvl3pPr marL="756379" indent="0">
              <a:buNone/>
              <a:defRPr sz="990"/>
            </a:lvl3pPr>
            <a:lvl4pPr marL="1134569" indent="0">
              <a:buNone/>
              <a:defRPr sz="990"/>
            </a:lvl4pPr>
            <a:lvl5pPr marL="1512758" indent="0">
              <a:buNone/>
              <a:defRPr sz="990"/>
            </a:lvl5pPr>
            <a:lvl6pPr marL="1890948" indent="0">
              <a:buNone/>
              <a:defRPr sz="990"/>
            </a:lvl6pPr>
            <a:lvl7pPr marL="2269138" indent="0">
              <a:buNone/>
              <a:defRPr sz="990"/>
            </a:lvl7pPr>
            <a:lvl8pPr marL="2647327" indent="0">
              <a:buNone/>
              <a:defRPr sz="990"/>
            </a:lvl8pPr>
            <a:lvl9pPr marL="3025507" indent="0">
              <a:buNone/>
              <a:defRPr sz="99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08E-CB18-418C-80B9-18141E2E98D7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0FB5-44C6-43D9-92BD-09C3534A9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9073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828" y="712796"/>
            <a:ext cx="2438704" cy="2494753"/>
          </a:xfrm>
        </p:spPr>
        <p:txBody>
          <a:bodyPr anchor="b"/>
          <a:lstStyle>
            <a:lvl1pPr>
              <a:defRPr sz="264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4524" y="1539428"/>
            <a:ext cx="3827891" cy="7598120"/>
          </a:xfrm>
        </p:spPr>
        <p:txBody>
          <a:bodyPr anchor="t"/>
          <a:lstStyle>
            <a:lvl1pPr marL="0" indent="0">
              <a:buNone/>
              <a:defRPr sz="2644"/>
            </a:lvl1pPr>
            <a:lvl2pPr marL="378190" indent="0">
              <a:buNone/>
              <a:defRPr sz="2318"/>
            </a:lvl2pPr>
            <a:lvl3pPr marL="756379" indent="0">
              <a:buNone/>
              <a:defRPr sz="1981"/>
            </a:lvl3pPr>
            <a:lvl4pPr marL="1134569" indent="0">
              <a:buNone/>
              <a:defRPr sz="1654"/>
            </a:lvl4pPr>
            <a:lvl5pPr marL="1512758" indent="0">
              <a:buNone/>
              <a:defRPr sz="1654"/>
            </a:lvl5pPr>
            <a:lvl6pPr marL="1890948" indent="0">
              <a:buNone/>
              <a:defRPr sz="1654"/>
            </a:lvl6pPr>
            <a:lvl7pPr marL="2269138" indent="0">
              <a:buNone/>
              <a:defRPr sz="1654"/>
            </a:lvl7pPr>
            <a:lvl8pPr marL="2647327" indent="0">
              <a:buNone/>
              <a:defRPr sz="1654"/>
            </a:lvl8pPr>
            <a:lvl9pPr marL="3025507" indent="0">
              <a:buNone/>
              <a:defRPr sz="1654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828" y="3207544"/>
            <a:ext cx="2438704" cy="5942370"/>
          </a:xfrm>
        </p:spPr>
        <p:txBody>
          <a:bodyPr/>
          <a:lstStyle>
            <a:lvl1pPr marL="0" indent="0">
              <a:buNone/>
              <a:defRPr sz="1327"/>
            </a:lvl1pPr>
            <a:lvl2pPr marL="378190" indent="0">
              <a:buNone/>
              <a:defRPr sz="1159"/>
            </a:lvl2pPr>
            <a:lvl3pPr marL="756379" indent="0">
              <a:buNone/>
              <a:defRPr sz="990"/>
            </a:lvl3pPr>
            <a:lvl4pPr marL="1134569" indent="0">
              <a:buNone/>
              <a:defRPr sz="990"/>
            </a:lvl4pPr>
            <a:lvl5pPr marL="1512758" indent="0">
              <a:buNone/>
              <a:defRPr sz="990"/>
            </a:lvl5pPr>
            <a:lvl6pPr marL="1890948" indent="0">
              <a:buNone/>
              <a:defRPr sz="990"/>
            </a:lvl6pPr>
            <a:lvl7pPr marL="2269138" indent="0">
              <a:buNone/>
              <a:defRPr sz="990"/>
            </a:lvl7pPr>
            <a:lvl8pPr marL="2647327" indent="0">
              <a:buNone/>
              <a:defRPr sz="990"/>
            </a:lvl8pPr>
            <a:lvl9pPr marL="3025507" indent="0">
              <a:buNone/>
              <a:defRPr sz="99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3B08E-CB18-418C-80B9-18141E2E98D7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C0FB5-44C6-43D9-92BD-09C3534A9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8280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838" y="569251"/>
            <a:ext cx="6521587" cy="20665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838" y="2846206"/>
            <a:ext cx="6521587" cy="6783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842" y="9909736"/>
            <a:ext cx="1701286" cy="569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53B08E-CB18-418C-80B9-18141E2E98D7}" type="datetimeFigureOut">
              <a:rPr lang="zh-TW" altLang="en-US" smtClean="0"/>
              <a:t>2025/4/13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676" y="9909736"/>
            <a:ext cx="2551925" cy="569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40142" y="9909736"/>
            <a:ext cx="1701286" cy="5692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7C0FB5-44C6-43D9-92BD-09C3534A93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4236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56379" rtl="0" eaLnBrk="1" latinLnBrk="0" hangingPunct="1">
        <a:lnSpc>
          <a:spcPct val="90000"/>
        </a:lnSpc>
        <a:spcBef>
          <a:spcPct val="0"/>
        </a:spcBef>
        <a:buNone/>
        <a:defRPr sz="363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095" indent="-189095" algn="l" defTabSz="756379" rtl="0" eaLnBrk="1" latinLnBrk="0" hangingPunct="1">
        <a:lnSpc>
          <a:spcPct val="90000"/>
        </a:lnSpc>
        <a:spcBef>
          <a:spcPts val="832"/>
        </a:spcBef>
        <a:buFont typeface="Arial" panose="020B0604020202020204" pitchFamily="34" charset="0"/>
        <a:buChar char="•"/>
        <a:defRPr sz="2318" kern="1200">
          <a:solidFill>
            <a:schemeClr val="tx1"/>
          </a:solidFill>
          <a:latin typeface="+mn-lt"/>
          <a:ea typeface="+mn-ea"/>
          <a:cs typeface="+mn-cs"/>
        </a:defRPr>
      </a:lvl1pPr>
      <a:lvl2pPr marL="567284" indent="-189095" algn="l" defTabSz="756379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981" kern="1200">
          <a:solidFill>
            <a:schemeClr val="tx1"/>
          </a:solidFill>
          <a:latin typeface="+mn-lt"/>
          <a:ea typeface="+mn-ea"/>
          <a:cs typeface="+mn-cs"/>
        </a:defRPr>
      </a:lvl2pPr>
      <a:lvl3pPr marL="945474" indent="-189095" algn="l" defTabSz="756379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3pPr>
      <a:lvl4pPr marL="1323664" indent="-189095" algn="l" defTabSz="756379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86" kern="1200">
          <a:solidFill>
            <a:schemeClr val="tx1"/>
          </a:solidFill>
          <a:latin typeface="+mn-lt"/>
          <a:ea typeface="+mn-ea"/>
          <a:cs typeface="+mn-cs"/>
        </a:defRPr>
      </a:lvl4pPr>
      <a:lvl5pPr marL="1701853" indent="-189095" algn="l" defTabSz="756379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86" kern="1200">
          <a:solidFill>
            <a:schemeClr val="tx1"/>
          </a:solidFill>
          <a:latin typeface="+mn-lt"/>
          <a:ea typeface="+mn-ea"/>
          <a:cs typeface="+mn-cs"/>
        </a:defRPr>
      </a:lvl5pPr>
      <a:lvl6pPr marL="2080043" indent="-189095" algn="l" defTabSz="756379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86" kern="1200">
          <a:solidFill>
            <a:schemeClr val="tx1"/>
          </a:solidFill>
          <a:latin typeface="+mn-lt"/>
          <a:ea typeface="+mn-ea"/>
          <a:cs typeface="+mn-cs"/>
        </a:defRPr>
      </a:lvl6pPr>
      <a:lvl7pPr marL="2458223" indent="-189095" algn="l" defTabSz="756379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86" kern="1200">
          <a:solidFill>
            <a:schemeClr val="tx1"/>
          </a:solidFill>
          <a:latin typeface="+mn-lt"/>
          <a:ea typeface="+mn-ea"/>
          <a:cs typeface="+mn-cs"/>
        </a:defRPr>
      </a:lvl7pPr>
      <a:lvl8pPr marL="2836412" indent="-189095" algn="l" defTabSz="756379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86" kern="1200">
          <a:solidFill>
            <a:schemeClr val="tx1"/>
          </a:solidFill>
          <a:latin typeface="+mn-lt"/>
          <a:ea typeface="+mn-ea"/>
          <a:cs typeface="+mn-cs"/>
        </a:defRPr>
      </a:lvl8pPr>
      <a:lvl9pPr marL="3214602" indent="-189095" algn="l" defTabSz="756379" rtl="0" eaLnBrk="1" latinLnBrk="0" hangingPunct="1">
        <a:lnSpc>
          <a:spcPct val="90000"/>
        </a:lnSpc>
        <a:spcBef>
          <a:spcPts val="416"/>
        </a:spcBef>
        <a:buFont typeface="Arial" panose="020B0604020202020204" pitchFamily="34" charset="0"/>
        <a:buChar char="•"/>
        <a:defRPr sz="14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6379" rtl="0" eaLnBrk="1" latinLnBrk="0" hangingPunct="1">
        <a:defRPr sz="1486" kern="1200">
          <a:solidFill>
            <a:schemeClr val="tx1"/>
          </a:solidFill>
          <a:latin typeface="+mn-lt"/>
          <a:ea typeface="+mn-ea"/>
          <a:cs typeface="+mn-cs"/>
        </a:defRPr>
      </a:lvl1pPr>
      <a:lvl2pPr marL="378190" algn="l" defTabSz="756379" rtl="0" eaLnBrk="1" latinLnBrk="0" hangingPunct="1">
        <a:defRPr sz="1486" kern="1200">
          <a:solidFill>
            <a:schemeClr val="tx1"/>
          </a:solidFill>
          <a:latin typeface="+mn-lt"/>
          <a:ea typeface="+mn-ea"/>
          <a:cs typeface="+mn-cs"/>
        </a:defRPr>
      </a:lvl2pPr>
      <a:lvl3pPr marL="756379" algn="l" defTabSz="756379" rtl="0" eaLnBrk="1" latinLnBrk="0" hangingPunct="1">
        <a:defRPr sz="1486" kern="1200">
          <a:solidFill>
            <a:schemeClr val="tx1"/>
          </a:solidFill>
          <a:latin typeface="+mn-lt"/>
          <a:ea typeface="+mn-ea"/>
          <a:cs typeface="+mn-cs"/>
        </a:defRPr>
      </a:lvl3pPr>
      <a:lvl4pPr marL="1134569" algn="l" defTabSz="756379" rtl="0" eaLnBrk="1" latinLnBrk="0" hangingPunct="1">
        <a:defRPr sz="1486" kern="1200">
          <a:solidFill>
            <a:schemeClr val="tx1"/>
          </a:solidFill>
          <a:latin typeface="+mn-lt"/>
          <a:ea typeface="+mn-ea"/>
          <a:cs typeface="+mn-cs"/>
        </a:defRPr>
      </a:lvl4pPr>
      <a:lvl5pPr marL="1512758" algn="l" defTabSz="756379" rtl="0" eaLnBrk="1" latinLnBrk="0" hangingPunct="1">
        <a:defRPr sz="1486" kern="1200">
          <a:solidFill>
            <a:schemeClr val="tx1"/>
          </a:solidFill>
          <a:latin typeface="+mn-lt"/>
          <a:ea typeface="+mn-ea"/>
          <a:cs typeface="+mn-cs"/>
        </a:defRPr>
      </a:lvl5pPr>
      <a:lvl6pPr marL="1890948" algn="l" defTabSz="756379" rtl="0" eaLnBrk="1" latinLnBrk="0" hangingPunct="1">
        <a:defRPr sz="1486" kern="1200">
          <a:solidFill>
            <a:schemeClr val="tx1"/>
          </a:solidFill>
          <a:latin typeface="+mn-lt"/>
          <a:ea typeface="+mn-ea"/>
          <a:cs typeface="+mn-cs"/>
        </a:defRPr>
      </a:lvl6pPr>
      <a:lvl7pPr marL="2269138" algn="l" defTabSz="756379" rtl="0" eaLnBrk="1" latinLnBrk="0" hangingPunct="1">
        <a:defRPr sz="1486" kern="1200">
          <a:solidFill>
            <a:schemeClr val="tx1"/>
          </a:solidFill>
          <a:latin typeface="+mn-lt"/>
          <a:ea typeface="+mn-ea"/>
          <a:cs typeface="+mn-cs"/>
        </a:defRPr>
      </a:lvl7pPr>
      <a:lvl8pPr marL="2647327" algn="l" defTabSz="756379" rtl="0" eaLnBrk="1" latinLnBrk="0" hangingPunct="1">
        <a:defRPr sz="1486" kern="1200">
          <a:solidFill>
            <a:schemeClr val="tx1"/>
          </a:solidFill>
          <a:latin typeface="+mn-lt"/>
          <a:ea typeface="+mn-ea"/>
          <a:cs typeface="+mn-cs"/>
        </a:defRPr>
      </a:lvl8pPr>
      <a:lvl9pPr marL="3025507" algn="l" defTabSz="756379" rtl="0" eaLnBrk="1" latinLnBrk="0" hangingPunct="1">
        <a:defRPr sz="14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C63ECD-0985-E9C3-6DF6-0CA82445DC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51D13AC-9992-41E2-06A7-7918830C0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46305FBA-5128-DACF-F2CB-6242BA1AF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84" t="19305" r="77101" b="75030"/>
          <a:stretch/>
        </p:blipFill>
        <p:spPr>
          <a:xfrm>
            <a:off x="9066" y="0"/>
            <a:ext cx="534155" cy="69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23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866CF1-63AC-5F89-5105-FC98FA5E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F37B8C-2C98-9881-DC64-6FE3F4A5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CE055301-4FFC-85A0-C23A-5F72D44D9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69" t="11939" r="70909" b="81995"/>
          <a:stretch/>
        </p:blipFill>
        <p:spPr>
          <a:xfrm>
            <a:off x="1" y="-6550"/>
            <a:ext cx="552261" cy="74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5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8FFC1F-B1D7-77B3-2918-9E2742F2E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FF6A27-FA4C-2B30-698A-EB66EEEE4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08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BBF82D0E-9391-C2EB-BF8C-2722373EA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583" t="11333" r="20955" b="82728"/>
          <a:stretch/>
        </p:blipFill>
        <p:spPr>
          <a:xfrm>
            <a:off x="0" y="0"/>
            <a:ext cx="651849" cy="733332"/>
          </a:xfrm>
          <a:prstGeom prst="rect">
            <a:avLst/>
          </a:prstGeom>
        </p:spPr>
      </p:pic>
      <p:pic>
        <p:nvPicPr>
          <p:cNvPr id="8" name="圖片 7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5CE1B95E-DC2A-E12B-8D3E-8BAB066183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70" t="19031" r="40801" b="75250"/>
          <a:stretch/>
        </p:blipFill>
        <p:spPr>
          <a:xfrm>
            <a:off x="2335794" y="4639734"/>
            <a:ext cx="526670" cy="706172"/>
          </a:xfrm>
          <a:prstGeom prst="rect">
            <a:avLst/>
          </a:prstGeom>
        </p:spPr>
      </p:pic>
      <p:pic>
        <p:nvPicPr>
          <p:cNvPr id="9" name="圖片 8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CC9319A3-384A-CEDE-135E-BDEF8AA50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031" t="11333" r="49507" b="82728"/>
          <a:stretch/>
        </p:blipFill>
        <p:spPr>
          <a:xfrm>
            <a:off x="0" y="3236286"/>
            <a:ext cx="651849" cy="733332"/>
          </a:xfrm>
          <a:prstGeom prst="rect">
            <a:avLst/>
          </a:prstGeom>
        </p:spPr>
      </p:pic>
      <p:pic>
        <p:nvPicPr>
          <p:cNvPr id="10" name="圖片 9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3F46B47D-081B-2B98-6A63-E16B9235D3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66" t="11333" r="77922" b="82728"/>
          <a:stretch/>
        </p:blipFill>
        <p:spPr>
          <a:xfrm>
            <a:off x="10566" y="494928"/>
            <a:ext cx="568856" cy="733332"/>
          </a:xfrm>
          <a:prstGeom prst="rect">
            <a:avLst/>
          </a:prstGeom>
        </p:spPr>
      </p:pic>
      <p:pic>
        <p:nvPicPr>
          <p:cNvPr id="11" name="圖片 10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4CEB0EE6-49BD-26BC-B5B7-BEBA2DD6EB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2" t="11333" r="71151" b="82728"/>
          <a:stretch/>
        </p:blipFill>
        <p:spPr>
          <a:xfrm>
            <a:off x="63374" y="1251477"/>
            <a:ext cx="516048" cy="733332"/>
          </a:xfrm>
          <a:prstGeom prst="rect">
            <a:avLst/>
          </a:prstGeom>
        </p:spPr>
      </p:pic>
      <p:pic>
        <p:nvPicPr>
          <p:cNvPr id="12" name="圖片 11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4D709796-1EC9-373A-9DD8-5D2EC1F560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78" t="11333" r="64415" b="82728"/>
          <a:stretch/>
        </p:blipFill>
        <p:spPr>
          <a:xfrm>
            <a:off x="9056" y="1996560"/>
            <a:ext cx="516048" cy="733332"/>
          </a:xfrm>
          <a:prstGeom prst="rect">
            <a:avLst/>
          </a:prstGeom>
        </p:spPr>
      </p:pic>
      <p:pic>
        <p:nvPicPr>
          <p:cNvPr id="13" name="圖片 12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EE89ABB0-8A5A-A03E-D436-6B41FA278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4" t="11333" r="57902" b="82728"/>
          <a:stretch/>
        </p:blipFill>
        <p:spPr>
          <a:xfrm>
            <a:off x="27917" y="2616423"/>
            <a:ext cx="534154" cy="733332"/>
          </a:xfrm>
          <a:prstGeom prst="rect">
            <a:avLst/>
          </a:prstGeom>
        </p:spPr>
      </p:pic>
      <p:pic>
        <p:nvPicPr>
          <p:cNvPr id="14" name="圖片 13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13AA233B-3B71-B915-69EA-575E2E4BAD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99" t="11333" r="42468" b="82728"/>
          <a:stretch/>
        </p:blipFill>
        <p:spPr>
          <a:xfrm>
            <a:off x="72428" y="3981369"/>
            <a:ext cx="579422" cy="733332"/>
          </a:xfrm>
          <a:prstGeom prst="rect">
            <a:avLst/>
          </a:prstGeom>
        </p:spPr>
      </p:pic>
      <p:pic>
        <p:nvPicPr>
          <p:cNvPr id="15" name="圖片 14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5C763D17-2C3E-0A76-75BC-DE3CCE9BA7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54" t="11333" r="35817" b="82728"/>
          <a:stretch/>
        </p:blipFill>
        <p:spPr>
          <a:xfrm>
            <a:off x="125180" y="4749136"/>
            <a:ext cx="526669" cy="733332"/>
          </a:xfrm>
          <a:prstGeom prst="rect">
            <a:avLst/>
          </a:prstGeom>
        </p:spPr>
      </p:pic>
      <p:pic>
        <p:nvPicPr>
          <p:cNvPr id="16" name="圖片 15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131524D5-3988-703A-A613-DFC5D2F958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701" t="11333" r="28873" b="82728"/>
          <a:stretch/>
        </p:blipFill>
        <p:spPr>
          <a:xfrm>
            <a:off x="2109457" y="0"/>
            <a:ext cx="561315" cy="733332"/>
          </a:xfrm>
          <a:prstGeom prst="rect">
            <a:avLst/>
          </a:prstGeom>
        </p:spPr>
      </p:pic>
      <p:pic>
        <p:nvPicPr>
          <p:cNvPr id="17" name="圖片 16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0D503330-0B17-1495-E443-33A788A05B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617" t="11333" r="13957" b="82728"/>
          <a:stretch/>
        </p:blipFill>
        <p:spPr>
          <a:xfrm>
            <a:off x="2109457" y="625738"/>
            <a:ext cx="561315" cy="733332"/>
          </a:xfrm>
          <a:prstGeom prst="rect">
            <a:avLst/>
          </a:prstGeom>
        </p:spPr>
      </p:pic>
      <p:pic>
        <p:nvPicPr>
          <p:cNvPr id="18" name="圖片 17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6EFB7347-DE76-763B-A43D-FA6672DDB1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79" t="11333" r="7507" b="82728"/>
          <a:stretch/>
        </p:blipFill>
        <p:spPr>
          <a:xfrm>
            <a:off x="2136617" y="1263228"/>
            <a:ext cx="534155" cy="733332"/>
          </a:xfrm>
          <a:prstGeom prst="rect">
            <a:avLst/>
          </a:prstGeom>
        </p:spPr>
      </p:pic>
      <p:pic>
        <p:nvPicPr>
          <p:cNvPr id="19" name="圖片 18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FA111F68-DA3B-BE0C-7F81-DEBA455E2E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348" t="19031" r="47623" b="75250"/>
          <a:stretch/>
        </p:blipFill>
        <p:spPr>
          <a:xfrm>
            <a:off x="2352332" y="3981369"/>
            <a:ext cx="526670" cy="706172"/>
          </a:xfrm>
          <a:prstGeom prst="rect">
            <a:avLst/>
          </a:prstGeom>
        </p:spPr>
      </p:pic>
      <p:pic>
        <p:nvPicPr>
          <p:cNvPr id="20" name="圖片 19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0C69E7C1-5FCF-22DB-30E0-8136661A5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46" t="19031" r="54240" b="75250"/>
          <a:stretch/>
        </p:blipFill>
        <p:spPr>
          <a:xfrm>
            <a:off x="2227152" y="3191344"/>
            <a:ext cx="534154" cy="706172"/>
          </a:xfrm>
          <a:prstGeom prst="rect">
            <a:avLst/>
          </a:prstGeom>
        </p:spPr>
      </p:pic>
      <p:pic>
        <p:nvPicPr>
          <p:cNvPr id="21" name="圖片 20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5B5CB3B4-8AC1-1222-07F5-A229FA784E8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95" t="19031" r="60891" b="75250"/>
          <a:stretch/>
        </p:blipFill>
        <p:spPr>
          <a:xfrm>
            <a:off x="3129481" y="2012242"/>
            <a:ext cx="534154" cy="706172"/>
          </a:xfrm>
          <a:prstGeom prst="rect">
            <a:avLst/>
          </a:prstGeom>
        </p:spPr>
      </p:pic>
      <p:pic>
        <p:nvPicPr>
          <p:cNvPr id="22" name="圖片 21" descr="一張含有 文字, 字型, 數字, 螢幕擷取畫面 的圖片&#10;&#10;AI 產生的內容可能不正確。">
            <a:extLst>
              <a:ext uri="{FF2B5EF4-FFF2-40B4-BE49-F238E27FC236}">
                <a16:creationId xmlns:a16="http://schemas.microsoft.com/office/drawing/2014/main" id="{FECCD333-462C-D505-2109-FA6D8EF7D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39" t="19031" r="67851" b="75250"/>
          <a:stretch/>
        </p:blipFill>
        <p:spPr>
          <a:xfrm>
            <a:off x="2109457" y="2010140"/>
            <a:ext cx="769545" cy="706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51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4254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佈景主題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0</Words>
  <Application>Microsoft Office PowerPoint</Application>
  <PresentationFormat>自訂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弘毅 吳</dc:creator>
  <cp:lastModifiedBy>弘毅 吳</cp:lastModifiedBy>
  <cp:revision>1</cp:revision>
  <dcterms:created xsi:type="dcterms:W3CDTF">2025-04-13T14:26:55Z</dcterms:created>
  <dcterms:modified xsi:type="dcterms:W3CDTF">2025-04-13T15:06:32Z</dcterms:modified>
</cp:coreProperties>
</file>