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3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334F-5BC7-4BF1-91D1-5EB4ED49486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5FCC8-AE05-4279-A7D9-D5C206E70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334F-5BC7-4BF1-91D1-5EB4ED49486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5FCC8-AE05-4279-A7D9-D5C206E70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4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334F-5BC7-4BF1-91D1-5EB4ED49486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5FCC8-AE05-4279-A7D9-D5C206E70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42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334F-5BC7-4BF1-91D1-5EB4ED49486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5FCC8-AE05-4279-A7D9-D5C206E70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3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334F-5BC7-4BF1-91D1-5EB4ED49486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5FCC8-AE05-4279-A7D9-D5C206E70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2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334F-5BC7-4BF1-91D1-5EB4ED49486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5FCC8-AE05-4279-A7D9-D5C206E70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334F-5BC7-4BF1-91D1-5EB4ED49486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5FCC8-AE05-4279-A7D9-D5C206E70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57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334F-5BC7-4BF1-91D1-5EB4ED49486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5FCC8-AE05-4279-A7D9-D5C206E70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87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334F-5BC7-4BF1-91D1-5EB4ED49486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5FCC8-AE05-4279-A7D9-D5C206E70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64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334F-5BC7-4BF1-91D1-5EB4ED49486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5FCC8-AE05-4279-A7D9-D5C206E70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84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334F-5BC7-4BF1-91D1-5EB4ED49486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5FCC8-AE05-4279-A7D9-D5C206E70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36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2334F-5BC7-4BF1-91D1-5EB4ED49486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5FCC8-AE05-4279-A7D9-D5C206E70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51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380791" y="1324946"/>
            <a:ext cx="2081857" cy="3627063"/>
            <a:chOff x="3380792" y="1324947"/>
            <a:chExt cx="1387150" cy="2942254"/>
          </a:xfrm>
        </p:grpSpPr>
        <p:sp>
          <p:nvSpPr>
            <p:cNvPr id="4" name="Rectangle 3"/>
            <p:cNvSpPr/>
            <p:nvPr/>
          </p:nvSpPr>
          <p:spPr>
            <a:xfrm>
              <a:off x="3396343" y="1324947"/>
              <a:ext cx="1026367" cy="2743200"/>
            </a:xfrm>
            <a:prstGeom prst="rect">
              <a:avLst/>
            </a:prstGeom>
            <a:noFill/>
            <a:ln w="317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716694" y="1524001"/>
              <a:ext cx="1026367" cy="2743200"/>
            </a:xfrm>
            <a:prstGeom prst="rect">
              <a:avLst/>
            </a:prstGeom>
            <a:noFill/>
            <a:ln w="317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flipH="1" flipV="1">
              <a:off x="3396343" y="1324947"/>
              <a:ext cx="335902" cy="195943"/>
            </a:xfrm>
            <a:prstGeom prst="line">
              <a:avLst/>
            </a:prstGeom>
            <a:ln w="317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4432040" y="1344600"/>
              <a:ext cx="335902" cy="195943"/>
            </a:xfrm>
            <a:prstGeom prst="line">
              <a:avLst/>
            </a:prstGeom>
            <a:ln w="317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3380792" y="4071258"/>
              <a:ext cx="335902" cy="195943"/>
            </a:xfrm>
            <a:prstGeom prst="line">
              <a:avLst/>
            </a:prstGeom>
            <a:ln w="317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4361636" y="4051605"/>
              <a:ext cx="335902" cy="195943"/>
            </a:xfrm>
            <a:prstGeom prst="line">
              <a:avLst/>
            </a:prstGeom>
            <a:ln w="317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4120738" y="1566495"/>
            <a:ext cx="1092530" cy="390803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644867" y="1324946"/>
            <a:ext cx="1092530" cy="390803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3586318" y="1321111"/>
            <a:ext cx="534420" cy="24538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429496" y="5373459"/>
            <a:ext cx="0" cy="59982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91419" y="5602547"/>
            <a:ext cx="659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F</a:t>
            </a:r>
            <a:endParaRPr lang="en-US" b="1" i="1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723906" y="1578609"/>
            <a:ext cx="0" cy="337340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865552" y="2488525"/>
            <a:ext cx="659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accent1"/>
                </a:solidFill>
              </a:rPr>
              <a:t>L</a:t>
            </a:r>
            <a:endParaRPr lang="en-US" b="1" i="1" dirty="0">
              <a:solidFill>
                <a:schemeClr val="accent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4711690" y="1330155"/>
            <a:ext cx="534420" cy="24538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679303" y="5226660"/>
            <a:ext cx="534420" cy="24538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621960" y="5223932"/>
            <a:ext cx="534420" cy="24538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723906" y="4952009"/>
            <a:ext cx="0" cy="517307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865552" y="4946096"/>
            <a:ext cx="659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rgbClr val="FF0000"/>
                </a:solidFill>
              </a:rPr>
              <a:t>d</a:t>
            </a:r>
            <a:r>
              <a:rPr lang="en-US" sz="2800" b="1" i="1" dirty="0" smtClean="0">
                <a:solidFill>
                  <a:srgbClr val="FF0000"/>
                </a:solidFill>
              </a:rPr>
              <a:t>L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04266" y="1566717"/>
            <a:ext cx="659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accent1"/>
                </a:solidFill>
              </a:rPr>
              <a:t>A</a:t>
            </a:r>
            <a:endParaRPr lang="en-US" b="1" i="1" dirty="0">
              <a:solidFill>
                <a:schemeClr val="accent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3329711" y="1452848"/>
            <a:ext cx="256607" cy="25864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275266" y="1469947"/>
            <a:ext cx="687704" cy="101857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90775" y="2319627"/>
            <a:ext cx="1181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i="1" dirty="0" smtClean="0">
                <a:solidFill>
                  <a:srgbClr val="FF0000"/>
                </a:solidFill>
              </a:rPr>
              <a:t>A - </a:t>
            </a:r>
            <a:r>
              <a:rPr lang="en-US" sz="2800" b="1" i="1" dirty="0">
                <a:solidFill>
                  <a:srgbClr val="FF0000"/>
                </a:solidFill>
              </a:rPr>
              <a:t>d</a:t>
            </a:r>
            <a:r>
              <a:rPr lang="en-US" sz="2800" b="1" i="1" dirty="0" smtClean="0">
                <a:solidFill>
                  <a:srgbClr val="FF0000"/>
                </a:solidFill>
              </a:rPr>
              <a:t>A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973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Bardet, Philippe M.</dc:creator>
  <cp:lastModifiedBy>Bardet, Philippe M.</cp:lastModifiedBy>
  <cp:revision>4</cp:revision>
  <dcterms:created xsi:type="dcterms:W3CDTF">2020-03-27T14:17:07Z</dcterms:created>
  <dcterms:modified xsi:type="dcterms:W3CDTF">2020-04-14T21:18:02Z</dcterms:modified>
</cp:coreProperties>
</file>