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>
        <p:scale>
          <a:sx n="150" d="100"/>
          <a:sy n="150" d="100"/>
        </p:scale>
        <p:origin x="108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49CC-1465-410D-A3A3-A3A4DC67244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070-B3E5-44BD-887B-BB3F4A51B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7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49CC-1465-410D-A3A3-A3A4DC67244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070-B3E5-44BD-887B-BB3F4A51B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3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49CC-1465-410D-A3A3-A3A4DC67244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070-B3E5-44BD-887B-BB3F4A51B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6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49CC-1465-410D-A3A3-A3A4DC67244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070-B3E5-44BD-887B-BB3F4A51B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0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49CC-1465-410D-A3A3-A3A4DC67244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070-B3E5-44BD-887B-BB3F4A51B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7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49CC-1465-410D-A3A3-A3A4DC67244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070-B3E5-44BD-887B-BB3F4A51B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3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49CC-1465-410D-A3A3-A3A4DC67244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070-B3E5-44BD-887B-BB3F4A51B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0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49CC-1465-410D-A3A3-A3A4DC67244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070-B3E5-44BD-887B-BB3F4A51B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49CC-1465-410D-A3A3-A3A4DC67244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070-B3E5-44BD-887B-BB3F4A51B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2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49CC-1465-410D-A3A3-A3A4DC67244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070-B3E5-44BD-887B-BB3F4A51B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1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49CC-1465-410D-A3A3-A3A4DC67244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070-B3E5-44BD-887B-BB3F4A51B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6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E49CC-1465-410D-A3A3-A3A4DC67244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24070-B3E5-44BD-887B-BB3F4A51B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6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c.nasa.gov/www/k-12/airplane/tunpsm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4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6158" y="1825625"/>
            <a:ext cx="5719683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36158" y="6127234"/>
            <a:ext cx="58507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https://www.grc.nasa.gov/www/k-12/airplane/tunpsm.html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68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483141" y="2885813"/>
            <a:ext cx="43203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83141" y="3130492"/>
            <a:ext cx="43203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803472" y="2667699"/>
            <a:ext cx="0" cy="2181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803472" y="3130492"/>
            <a:ext cx="0" cy="2181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803472" y="2667699"/>
            <a:ext cx="5752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803472" y="3348606"/>
            <a:ext cx="5752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378700" y="2674049"/>
            <a:ext cx="0" cy="6809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378700" y="2883483"/>
            <a:ext cx="320675" cy="2446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483141" y="2667699"/>
            <a:ext cx="427325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0"/>
          </p:cNvCxnSpPr>
          <p:nvPr/>
        </p:nvCxnSpPr>
        <p:spPr>
          <a:xfrm flipH="1" flipV="1">
            <a:off x="7376388" y="2340041"/>
            <a:ext cx="162650" cy="5434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8586" y="2708625"/>
            <a:ext cx="464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V P</a:t>
            </a:r>
            <a:endParaRPr lang="en-US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1990584" y="2776756"/>
            <a:ext cx="46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</a:t>
            </a:r>
            <a:r>
              <a:rPr lang="en-US" i="1" baseline="-25000" dirty="0" smtClean="0"/>
              <a:t>0</a:t>
            </a:r>
            <a:endParaRPr lang="en-US" i="1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4629882" y="2308808"/>
            <a:ext cx="46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97265" y="2822922"/>
            <a:ext cx="46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2r</a:t>
            </a:r>
            <a:endParaRPr lang="en-US" i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697265" y="2883483"/>
            <a:ext cx="0" cy="262605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15391" y="1701377"/>
            <a:ext cx="1329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Pressure transducer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438400" y="4699000"/>
            <a:ext cx="20955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38400" y="3276600"/>
            <a:ext cx="2095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38400" y="1651000"/>
            <a:ext cx="0" cy="3048000"/>
          </a:xfrm>
          <a:prstGeom prst="line">
            <a:avLst/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68550" y="1281667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</a:t>
            </a:r>
            <a:r>
              <a:rPr lang="en-US" dirty="0" smtClean="0"/>
              <a:t> (absolute)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57550" y="4329667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Zero absolute pressure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57550" y="2907268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Atmospheric pressure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438400" y="2432050"/>
            <a:ext cx="188595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438400" y="4159250"/>
            <a:ext cx="1885950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79700" y="2432050"/>
            <a:ext cx="6350" cy="844550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86050" y="3295649"/>
            <a:ext cx="6350" cy="844550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79700" y="2565401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 gage pressure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692400" y="3601560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Negative gage pressure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39950" y="4492148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898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26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Bardet, Philippe M.</dc:creator>
  <cp:lastModifiedBy>Bardet, Philippe M.</cp:lastModifiedBy>
  <cp:revision>5</cp:revision>
  <dcterms:created xsi:type="dcterms:W3CDTF">2020-04-10T12:42:05Z</dcterms:created>
  <dcterms:modified xsi:type="dcterms:W3CDTF">2020-04-10T13:21:10Z</dcterms:modified>
</cp:coreProperties>
</file>