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334F-5BC7-4BF1-91D1-5EB4ED49486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0791" y="1324946"/>
            <a:ext cx="2081857" cy="3627063"/>
            <a:chOff x="3380792" y="1324947"/>
            <a:chExt cx="1387150" cy="2942254"/>
          </a:xfrm>
        </p:grpSpPr>
        <p:sp>
          <p:nvSpPr>
            <p:cNvPr id="4" name="Rectangle 3"/>
            <p:cNvSpPr/>
            <p:nvPr/>
          </p:nvSpPr>
          <p:spPr>
            <a:xfrm>
              <a:off x="3396343" y="1324947"/>
              <a:ext cx="1026367" cy="2743200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16694" y="1524001"/>
              <a:ext cx="1026367" cy="2743200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3396343" y="1324947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432040" y="1344600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80792" y="4071258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361636" y="4051605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120738" y="1566495"/>
            <a:ext cx="1092530" cy="3908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44867" y="1324946"/>
            <a:ext cx="1092530" cy="3908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86318" y="1321111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29496" y="5373459"/>
            <a:ext cx="0" cy="5998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1419" y="5602547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</a:t>
            </a:r>
            <a:endParaRPr lang="en-US" b="1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23906" y="1578609"/>
            <a:ext cx="0" cy="33734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5552" y="2488525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L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1690" y="1330155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9303" y="5226660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21960" y="5223932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3906" y="4952009"/>
            <a:ext cx="0" cy="51730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5552" y="4946096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 smtClean="0">
                <a:solidFill>
                  <a:srgbClr val="FF0000"/>
                </a:solidFill>
              </a:rPr>
              <a:t>Δ</a:t>
            </a:r>
            <a:r>
              <a:rPr lang="en-US" sz="2800" b="1" i="1" dirty="0" smtClean="0">
                <a:solidFill>
                  <a:srgbClr val="FF0000"/>
                </a:solidFill>
              </a:rPr>
              <a:t>L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4266" y="1566717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A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329711" y="1452848"/>
            <a:ext cx="256607" cy="2586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75266" y="1469947"/>
            <a:ext cx="687704" cy="101857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90775" y="2319627"/>
            <a:ext cx="118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rgbClr val="FF0000"/>
                </a:solidFill>
              </a:rPr>
              <a:t>A - </a:t>
            </a:r>
            <a:r>
              <a:rPr lang="el-GR" sz="2800" b="1" i="1" dirty="0" smtClean="0">
                <a:solidFill>
                  <a:srgbClr val="FF0000"/>
                </a:solidFill>
              </a:rPr>
              <a:t>Δ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Bardet, Philippe M.</dc:creator>
  <cp:lastModifiedBy>Bardet, Philippe M.</cp:lastModifiedBy>
  <cp:revision>2</cp:revision>
  <dcterms:created xsi:type="dcterms:W3CDTF">2020-03-27T14:17:07Z</dcterms:created>
  <dcterms:modified xsi:type="dcterms:W3CDTF">2020-03-27T14:20:18Z</dcterms:modified>
</cp:coreProperties>
</file>