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1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AB5A-501A-4296-8F64-6A1523E328B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CE91-58CE-426F-BBA5-0A6F1385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AB5A-501A-4296-8F64-6A1523E328B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CE91-58CE-426F-BBA5-0A6F1385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5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AB5A-501A-4296-8F64-6A1523E328B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CE91-58CE-426F-BBA5-0A6F1385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AB5A-501A-4296-8F64-6A1523E328B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CE91-58CE-426F-BBA5-0A6F1385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6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AB5A-501A-4296-8F64-6A1523E328B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CE91-58CE-426F-BBA5-0A6F1385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7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AB5A-501A-4296-8F64-6A1523E328B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CE91-58CE-426F-BBA5-0A6F1385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8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AB5A-501A-4296-8F64-6A1523E328B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CE91-58CE-426F-BBA5-0A6F1385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2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AB5A-501A-4296-8F64-6A1523E328B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CE91-58CE-426F-BBA5-0A6F1385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AB5A-501A-4296-8F64-6A1523E328B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CE91-58CE-426F-BBA5-0A6F1385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3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AB5A-501A-4296-8F64-6A1523E328B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CE91-58CE-426F-BBA5-0A6F1385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AB5A-501A-4296-8F64-6A1523E328B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CE91-58CE-426F-BBA5-0A6F1385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2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2AB5A-501A-4296-8F64-6A1523E328B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CE91-58CE-426F-BBA5-0A6F1385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9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7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2649" y="2562225"/>
            <a:ext cx="1533525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Sensor/</a:t>
            </a:r>
            <a:br>
              <a:rPr lang="en-US" dirty="0" smtClean="0"/>
            </a:br>
            <a:r>
              <a:rPr lang="en-US" dirty="0" smtClean="0"/>
              <a:t>Transducer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342" y="249297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Measurand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9411" y="2019300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0524" y="2562222"/>
            <a:ext cx="1533525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Signal </a:t>
            </a:r>
          </a:p>
          <a:p>
            <a:pPr algn="ctr"/>
            <a:r>
              <a:rPr lang="en-US" dirty="0" smtClean="0"/>
              <a:t>conditioning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1509" y="2562221"/>
            <a:ext cx="1533525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Signal</a:t>
            </a:r>
          </a:p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39384" y="2562220"/>
            <a:ext cx="1533525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2686" y="2571744"/>
            <a:ext cx="1533525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acquisition</a:t>
            </a:r>
            <a:endParaRPr lang="en-US" dirty="0"/>
          </a:p>
        </p:txBody>
      </p:sp>
      <p:cxnSp>
        <p:nvCxnSpPr>
          <p:cNvPr id="12" name="Straight Connector 11"/>
          <p:cNvCxnSpPr>
            <a:endCxn id="4" idx="1"/>
          </p:cNvCxnSpPr>
          <p:nvPr/>
        </p:nvCxnSpPr>
        <p:spPr>
          <a:xfrm>
            <a:off x="912019" y="2874484"/>
            <a:ext cx="1240630" cy="109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1"/>
          </p:cNvCxnSpPr>
          <p:nvPr/>
        </p:nvCxnSpPr>
        <p:spPr>
          <a:xfrm>
            <a:off x="3686174" y="2884002"/>
            <a:ext cx="514350" cy="13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19758" y="2884002"/>
            <a:ext cx="514350" cy="13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77159" y="2894909"/>
            <a:ext cx="514350" cy="13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805982" y="2894909"/>
            <a:ext cx="514350" cy="13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7" idx="1"/>
          </p:cNvCxnSpPr>
          <p:nvPr/>
        </p:nvCxnSpPr>
        <p:spPr>
          <a:xfrm>
            <a:off x="3752849" y="2388632"/>
            <a:ext cx="447675" cy="49675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3924" y="2019300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cxnSp>
        <p:nvCxnSpPr>
          <p:cNvPr id="22" name="Straight Connector 21"/>
          <p:cNvCxnSpPr>
            <a:stCxn id="21" idx="2"/>
          </p:cNvCxnSpPr>
          <p:nvPr/>
        </p:nvCxnSpPr>
        <p:spPr>
          <a:xfrm>
            <a:off x="1757362" y="2388632"/>
            <a:ext cx="547687" cy="6491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12500" y="2019300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cxnSp>
        <p:nvCxnSpPr>
          <p:cNvPr id="28" name="Straight Connector 27"/>
          <p:cNvCxnSpPr>
            <a:stCxn id="27" idx="2"/>
            <a:endCxn id="10" idx="1"/>
          </p:cNvCxnSpPr>
          <p:nvPr/>
        </p:nvCxnSpPr>
        <p:spPr>
          <a:xfrm>
            <a:off x="5645938" y="2388632"/>
            <a:ext cx="616748" cy="50627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58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The George Washington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Bardet</dc:creator>
  <cp:lastModifiedBy>Philippe Bardet</cp:lastModifiedBy>
  <cp:revision>1</cp:revision>
  <dcterms:created xsi:type="dcterms:W3CDTF">2019-01-15T16:56:43Z</dcterms:created>
  <dcterms:modified xsi:type="dcterms:W3CDTF">2019-01-15T16:57:08Z</dcterms:modified>
</cp:coreProperties>
</file>