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6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4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90C-8C91-47CA-88BC-0F8A104DABE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54D0-4612-4F8E-BBF6-E8444F24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490" y="24493"/>
            <a:ext cx="448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Conduct literature review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0490" y="680746"/>
            <a:ext cx="448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Perform analytical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0490" y="1363278"/>
            <a:ext cx="448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measurand(s)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0490" y="2045810"/>
            <a:ext cx="448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instruments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0490" y="2728342"/>
            <a:ext cx="448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Conduct design stage uncertainty analysis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920490" y="3371850"/>
            <a:ext cx="4663440" cy="2114550"/>
            <a:chOff x="3920490" y="4114800"/>
            <a:chExt cx="4663440" cy="2114550"/>
          </a:xfrm>
        </p:grpSpPr>
        <p:sp>
          <p:nvSpPr>
            <p:cNvPr id="9" name="Flowchart: Decision 8"/>
            <p:cNvSpPr/>
            <p:nvPr/>
          </p:nvSpPr>
          <p:spPr>
            <a:xfrm>
              <a:off x="3920490" y="4114800"/>
              <a:ext cx="4480560" cy="2114550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6340" y="4571910"/>
              <a:ext cx="35775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Does design meet: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Resolution target on output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Budget constraints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Personnel expertise</a:t>
              </a:r>
              <a:endParaRPr lang="en-US" dirty="0"/>
            </a:p>
          </p:txBody>
        </p:sp>
      </p:grpSp>
      <p:cxnSp>
        <p:nvCxnSpPr>
          <p:cNvPr id="22" name="Straight Connector 21"/>
          <p:cNvCxnSpPr>
            <a:stCxn id="9" idx="1"/>
          </p:cNvCxnSpPr>
          <p:nvPr/>
        </p:nvCxnSpPr>
        <p:spPr>
          <a:xfrm flipH="1" flipV="1">
            <a:off x="2914650" y="4429124"/>
            <a:ext cx="100584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14650" y="1547944"/>
            <a:ext cx="0" cy="288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1"/>
          </p:cNvCxnSpPr>
          <p:nvPr/>
        </p:nvCxnSpPr>
        <p:spPr>
          <a:xfrm>
            <a:off x="2897505" y="1547944"/>
            <a:ext cx="1022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149340" y="3084929"/>
            <a:ext cx="0" cy="28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34100" y="1758889"/>
            <a:ext cx="0" cy="28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6480" y="2441421"/>
            <a:ext cx="0" cy="28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53150" y="1050078"/>
            <a:ext cx="0" cy="28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60770" y="393825"/>
            <a:ext cx="0" cy="28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64580" y="5486400"/>
            <a:ext cx="0" cy="28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0490" y="5778249"/>
            <a:ext cx="448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Design test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20490" y="6444734"/>
            <a:ext cx="448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Design apparatus and procedure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45530" y="6147581"/>
            <a:ext cx="0" cy="28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11830" y="4057650"/>
            <a:ext cx="70866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4590" y="5427264"/>
            <a:ext cx="70866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58212" y="1586204"/>
            <a:ext cx="2472612" cy="1856792"/>
            <a:chOff x="1558212" y="1586204"/>
            <a:chExt cx="2472612" cy="185679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58212" y="3442996"/>
              <a:ext cx="24726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567543" y="1586204"/>
              <a:ext cx="0" cy="1856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486608" y="2369976"/>
            <a:ext cx="615820" cy="2892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337319" y="2297663"/>
            <a:ext cx="923730" cy="4338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101720" y="2189195"/>
            <a:ext cx="1385595" cy="6508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875454" y="2080727"/>
            <a:ext cx="1847460" cy="8677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576875" y="1936102"/>
            <a:ext cx="2463280" cy="11569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914477" y="1586204"/>
            <a:ext cx="2472612" cy="1856792"/>
            <a:chOff x="1558212" y="1586204"/>
            <a:chExt cx="2472612" cy="185679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558212" y="3442996"/>
              <a:ext cx="24726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567543" y="1586204"/>
              <a:ext cx="0" cy="1856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6842873" y="2369976"/>
            <a:ext cx="615820" cy="289249"/>
          </a:xfrm>
          <a:prstGeom prst="ellipse">
            <a:avLst/>
          </a:prstGeom>
          <a:noFill/>
          <a:ln w="28575"/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693584" y="2297663"/>
            <a:ext cx="923730" cy="433874"/>
          </a:xfrm>
          <a:prstGeom prst="ellipse">
            <a:avLst/>
          </a:prstGeom>
          <a:noFill/>
          <a:ln w="28575"/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457985" y="2189195"/>
            <a:ext cx="1385595" cy="650810"/>
          </a:xfrm>
          <a:prstGeom prst="ellipse">
            <a:avLst/>
          </a:prstGeom>
          <a:noFill/>
          <a:ln w="28575"/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231719" y="2080727"/>
            <a:ext cx="1847460" cy="867747"/>
          </a:xfrm>
          <a:prstGeom prst="ellipse">
            <a:avLst/>
          </a:prstGeom>
          <a:noFill/>
          <a:ln w="28575"/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933140" y="1936102"/>
            <a:ext cx="2463280" cy="1156996"/>
          </a:xfrm>
          <a:prstGeom prst="ellipse">
            <a:avLst/>
          </a:prstGeom>
          <a:noFill/>
          <a:ln w="28575"/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08161" y="3442996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3757" y="3442996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2887" y="1355371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9151" y="1355371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460665" y="2514600"/>
            <a:ext cx="2792821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99113" y="1786741"/>
            <a:ext cx="141" cy="145571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990216" y="1743684"/>
            <a:ext cx="2418645" cy="154183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24380" y="1812171"/>
            <a:ext cx="1000141" cy="143028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3210" y="2090056"/>
            <a:ext cx="1828800" cy="1828800"/>
          </a:xfrm>
          <a:prstGeom prst="rect">
            <a:avLst/>
          </a:pr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52552" y="4576946"/>
            <a:ext cx="463136" cy="4225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15688" y="2766951"/>
            <a:ext cx="1828800" cy="1828800"/>
          </a:xfrm>
          <a:prstGeom prst="rect">
            <a:avLst/>
          </a:pr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315688" y="2090056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44488" y="2107868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44488" y="3918856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52010" y="3918856"/>
            <a:ext cx="771896" cy="79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3210" y="1413161"/>
            <a:ext cx="1" cy="65809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207" y="3450518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0088" y="1246406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9887" y="4364918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357252" y="3900051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8882" y="3900051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6961" y="3839176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58836" y="1597953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70712" y="3393113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9449" y="3479827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97081" y="4160554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13864" y="1852551"/>
            <a:ext cx="1828800" cy="1828800"/>
          </a:xfrm>
          <a:prstGeom prst="rect">
            <a:avLst/>
          </a:pr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743206" y="4339441"/>
            <a:ext cx="463136" cy="4225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06342" y="2529446"/>
            <a:ext cx="1828800" cy="1828800"/>
          </a:xfrm>
          <a:prstGeom prst="rect">
            <a:avLst/>
          </a:pr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7206342" y="1852551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035142" y="1870363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035142" y="3681351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842664" y="3681351"/>
            <a:ext cx="771896" cy="79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013864" y="1175656"/>
            <a:ext cx="1" cy="65809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204861" y="3213013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20541" y="4127413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247906" y="3662546"/>
            <a:ext cx="807522" cy="676895"/>
          </a:xfrm>
          <a:prstGeom prst="line">
            <a:avLst/>
          </a:prstGeom>
          <a:ln w="317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59536" y="3662546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37615" y="3601671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49490" y="1360448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61366" y="3155608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10103" y="3242322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87735" y="3923049"/>
            <a:ext cx="44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9741129" y="1717984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069181" y="2401689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899068" y="3544190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912828" y="4202281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986748" y="1367120"/>
            <a:ext cx="66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13864" y="2908736"/>
            <a:ext cx="66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88825" y="1949426"/>
            <a:ext cx="66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89913" y="4298090"/>
            <a:ext cx="66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847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Bardet, Philippe M.</dc:creator>
  <cp:lastModifiedBy>Bardet, Philippe M.</cp:lastModifiedBy>
  <cp:revision>10</cp:revision>
  <dcterms:created xsi:type="dcterms:W3CDTF">2020-03-25T01:26:33Z</dcterms:created>
  <dcterms:modified xsi:type="dcterms:W3CDTF">2020-03-25T14:56:22Z</dcterms:modified>
</cp:coreProperties>
</file>