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83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9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08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7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4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8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2866-825C-424C-931F-743177D9A6FC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9E2C-956C-4D29-BBE8-1A9B675D5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0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9215F00-9DD2-2920-B82A-9FB6CBFC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3" y="2415990"/>
            <a:ext cx="2976282" cy="19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3FE90C-6ACC-5B85-8329-2F40B34C8AA2}"/>
              </a:ext>
            </a:extLst>
          </p:cNvPr>
          <p:cNvSpPr/>
          <p:nvPr/>
        </p:nvSpPr>
        <p:spPr>
          <a:xfrm>
            <a:off x="3361658" y="2921167"/>
            <a:ext cx="514596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OPEN SUSE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4B60D-2C77-95C3-615B-DF71205F7817}"/>
              </a:ext>
            </a:extLst>
          </p:cNvPr>
          <p:cNvSpPr/>
          <p:nvPr/>
        </p:nvSpPr>
        <p:spPr>
          <a:xfrm>
            <a:off x="9619861" y="3013499"/>
            <a:ext cx="200547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Bardia</a:t>
            </a:r>
          </a:p>
          <a:p>
            <a:r>
              <a:rPr lang="en-US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panose="020B0604020202020204" pitchFamily="34" charset="0"/>
                <a:cs typeface="Arial" panose="020B0604020202020204" pitchFamily="34" charset="0"/>
              </a:rPr>
              <a:t>Nikbakhsh</a:t>
            </a:r>
            <a:endParaRPr lang="en-US" sz="2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6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ویژگی های </a:t>
            </a:r>
            <a:r>
              <a:rPr lang="en-US" dirty="0" err="1">
                <a:cs typeface="B Yekan" panose="00000400000000000000" pitchFamily="2" charset="-78"/>
              </a:rPr>
              <a:t>YaST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1C7A1-3DF8-BF07-EBEB-062A08A9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0" t="22545" r="3863" b="4376"/>
          <a:stretch/>
        </p:blipFill>
        <p:spPr bwMode="auto">
          <a:xfrm>
            <a:off x="361576" y="2303928"/>
            <a:ext cx="5522260" cy="4141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266C23-709A-E59E-5B2B-CEC465E3A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5" t="23932" r="6126" b="4579"/>
          <a:stretch/>
        </p:blipFill>
        <p:spPr bwMode="auto">
          <a:xfrm>
            <a:off x="6096000" y="2303928"/>
            <a:ext cx="5511086" cy="41416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4A47C3-5D37-FC88-AEB6-1FD964A88265}"/>
              </a:ext>
            </a:extLst>
          </p:cNvPr>
          <p:cNvSpPr txBox="1"/>
          <p:nvPr/>
        </p:nvSpPr>
        <p:spPr>
          <a:xfrm>
            <a:off x="2348753" y="5565302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Yast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556AB-E077-91AF-55E1-E5E287AA737C}"/>
              </a:ext>
            </a:extLst>
          </p:cNvPr>
          <p:cNvSpPr txBox="1"/>
          <p:nvPr/>
        </p:nvSpPr>
        <p:spPr>
          <a:xfrm>
            <a:off x="6678380" y="607629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58265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نصب </a:t>
            </a:r>
            <a:r>
              <a:rPr lang="en-US" dirty="0" err="1">
                <a:cs typeface="B Yekan" panose="00000400000000000000" pitchFamily="2" charset="-78"/>
              </a:rPr>
              <a:t>OpenSuse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3864F-D88C-4496-0773-14B29C6B9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2204197"/>
            <a:ext cx="594360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36151-F45C-141E-A0EF-BB6324357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21" y="2204196"/>
            <a:ext cx="5943599" cy="44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39C892-EBF6-377F-A5E6-7C71EC276282}"/>
              </a:ext>
            </a:extLst>
          </p:cNvPr>
          <p:cNvSpPr txBox="1"/>
          <p:nvPr/>
        </p:nvSpPr>
        <p:spPr>
          <a:xfrm>
            <a:off x="9484659" y="4572001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Yekan" panose="00000400000000000000" pitchFamily="2" charset="-78"/>
              </a:rPr>
              <a:t>محیط</a:t>
            </a:r>
            <a:r>
              <a:rPr lang="en-US" dirty="0">
                <a:solidFill>
                  <a:schemeClr val="bg1"/>
                </a:solidFill>
                <a:cs typeface="B Yekan" panose="00000400000000000000" pitchFamily="2" charset="-78"/>
              </a:rPr>
              <a:t> Setup </a:t>
            </a:r>
            <a:r>
              <a:rPr lang="fa-IR" dirty="0">
                <a:solidFill>
                  <a:schemeClr val="bg1"/>
                </a:solidFill>
                <a:cs typeface="B Yekan" panose="00000400000000000000" pitchFamily="2" charset="-78"/>
              </a:rPr>
              <a:t>یاست</a:t>
            </a:r>
            <a:endParaRPr lang="en-US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50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نصب </a:t>
            </a:r>
            <a:r>
              <a:rPr lang="en-US" dirty="0" err="1">
                <a:cs typeface="B Yekan" panose="00000400000000000000" pitchFamily="2" charset="-78"/>
              </a:rPr>
              <a:t>OpenSuse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8E665-C210-A22B-F5B8-9FEED498E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1" y="2254344"/>
            <a:ext cx="5767666" cy="43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F0F4CE-1808-E6AB-E547-2A50ACC70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143" y="2254342"/>
            <a:ext cx="5767668" cy="4325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83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نصب </a:t>
            </a:r>
            <a:r>
              <a:rPr lang="en-US" dirty="0" err="1">
                <a:cs typeface="B Yekan" panose="00000400000000000000" pitchFamily="2" charset="-78"/>
              </a:rPr>
              <a:t>OpenSuse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2A2BB-20A0-AE68-E6DA-A22112818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9" y="2163799"/>
            <a:ext cx="5912300" cy="44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288339-56CD-62DB-8B06-45E559963C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69" y="2730443"/>
            <a:ext cx="3775738" cy="212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CE126A-0CC0-BAE6-C3CE-8DBEE56EB3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338" y="2163800"/>
            <a:ext cx="3786960" cy="213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6C5F5F-B365-7D8B-F2C2-BB8F1A39B9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03" y="4949954"/>
            <a:ext cx="3449142" cy="17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6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نصب </a:t>
            </a:r>
            <a:r>
              <a:rPr lang="en-US" dirty="0" err="1">
                <a:cs typeface="B Yekan" panose="00000400000000000000" pitchFamily="2" charset="-78"/>
              </a:rPr>
              <a:t>OpenSuse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FD052-1242-1F69-563D-D39A4888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8" y="2189741"/>
            <a:ext cx="5817947" cy="436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CB002-B297-9354-BF67-3794354B1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76" y="2189740"/>
            <a:ext cx="5817947" cy="4363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616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نصب </a:t>
            </a:r>
            <a:r>
              <a:rPr lang="en-US" dirty="0" err="1">
                <a:cs typeface="B Yekan" panose="00000400000000000000" pitchFamily="2" charset="-78"/>
              </a:rPr>
              <a:t>OpenSuse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8CBE4-EA66-AD27-C600-F7FCF067F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18" y="2221028"/>
            <a:ext cx="5703048" cy="42772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FE0D94-43F3-720C-2282-D7498AFF038A}"/>
              </a:ext>
            </a:extLst>
          </p:cNvPr>
          <p:cNvSpPr/>
          <p:nvPr/>
        </p:nvSpPr>
        <p:spPr>
          <a:xfrm>
            <a:off x="928030" y="4910975"/>
            <a:ext cx="21745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AutoYast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35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معرفی بخش های کنترل سنتر </a:t>
            </a:r>
            <a:r>
              <a:rPr lang="en-US" dirty="0" err="1">
                <a:cs typeface="B Yekan" panose="00000400000000000000" pitchFamily="2" charset="-78"/>
              </a:rPr>
              <a:t>YaST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A18074-BD27-EE43-C524-20D8510B9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93" y="2060892"/>
            <a:ext cx="9095507" cy="46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7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9215F00-9DD2-2920-B82A-9FB6CBFC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08" y="2353235"/>
            <a:ext cx="2976282" cy="19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E4B60D-2C77-95C3-615B-DF71205F7817}"/>
              </a:ext>
            </a:extLst>
          </p:cNvPr>
          <p:cNvSpPr/>
          <p:nvPr/>
        </p:nvSpPr>
        <p:spPr>
          <a:xfrm>
            <a:off x="4034118" y="1095052"/>
            <a:ext cx="369345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6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Kristen ITC" panose="03050502040202030202" pitchFamily="66" charset="0"/>
                <a:cs typeface="B Yekan" panose="00000400000000000000" pitchFamily="2" charset="-78"/>
              </a:rPr>
              <a:t>پایان</a:t>
            </a:r>
            <a:endParaRPr lang="en-US" sz="6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Kristen ITC" panose="03050502040202030202" pitchFamily="66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3252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تاریخچه </a:t>
            </a:r>
            <a:r>
              <a:rPr lang="en-US" dirty="0">
                <a:cs typeface="B Yekan" panose="00000400000000000000" pitchFamily="2" charset="-78"/>
              </a:rPr>
              <a:t> SUSE Linux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8ABA7-7A59-D1F4-7553-296BAC8E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89" y="2251697"/>
            <a:ext cx="6591248" cy="41829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4988F-B6B4-73EF-0BB3-1424331D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36603"/>
            <a:ext cx="5040864" cy="439561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Linux OS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Early 1994</a:t>
            </a:r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Europe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effectLst/>
                <a:latin typeface="Arial" panose="020B0604020202020204" pitchFamily="34" charset="0"/>
              </a:rPr>
              <a:t>YaST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CEDC5D-9F55-9545-03BD-D9EB010C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22" y="3262640"/>
            <a:ext cx="2110028" cy="15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17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تاریخچه </a:t>
            </a:r>
            <a:r>
              <a:rPr lang="en-US" dirty="0">
                <a:cs typeface="B Yekan" panose="00000400000000000000" pitchFamily="2" charset="-78"/>
              </a:rPr>
              <a:t>Open SUSE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6AE9-A2D0-6105-4065-41DF611E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565" y="2327909"/>
            <a:ext cx="5040864" cy="3599316"/>
          </a:xfrm>
        </p:spPr>
        <p:txBody>
          <a:bodyPr>
            <a:noAutofit/>
          </a:bodyPr>
          <a:lstStyle/>
          <a:p>
            <a:pPr algn="r" rtl="1">
              <a:lnSpc>
                <a:spcPct val="250000"/>
              </a:lnSpc>
            </a:pPr>
            <a:r>
              <a:rPr lang="fa-IR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 Yekan" panose="00000400000000000000" pitchFamily="2" charset="-78"/>
              </a:rPr>
              <a:t>اپن سوزه </a:t>
            </a:r>
            <a:r>
              <a:rPr lang="ar-SA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 Yekan" panose="00000400000000000000" pitchFamily="2" charset="-78"/>
              </a:rPr>
              <a:t>لینوکس یک توزیع لینوکسی تحت حمایت شرکت</a:t>
            </a: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 Yekan" panose="00000400000000000000" pitchFamily="2" charset="-78"/>
              </a:rPr>
              <a:t> SUSE Linux </a:t>
            </a:r>
            <a:r>
              <a:rPr lang="fa-IR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 Yekan" panose="00000400000000000000" pitchFamily="2" charset="-78"/>
              </a:rPr>
              <a:t>میباشد که نسخه ای آزاد و رایگان از </a:t>
            </a: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 Yekan" panose="00000400000000000000" pitchFamily="2" charset="-78"/>
              </a:rPr>
              <a:t>SUSE Linux</a:t>
            </a:r>
            <a:r>
              <a:rPr lang="fa-IR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 Yekan" panose="00000400000000000000" pitchFamily="2" charset="-78"/>
              </a:rPr>
              <a:t> بود. (علت وجود واژه‌ی </a:t>
            </a: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 Yekan" panose="00000400000000000000" pitchFamily="2" charset="-78"/>
              </a:rPr>
              <a:t>Open</a:t>
            </a:r>
            <a:r>
              <a:rPr lang="fa-IR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 Yekan" panose="00000400000000000000" pitchFamily="2" charset="-78"/>
              </a:rPr>
              <a:t>) که در سال 2005 رسما اولین نسخه از </a:t>
            </a: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 Yekan" panose="00000400000000000000" pitchFamily="2" charset="-78"/>
              </a:rPr>
              <a:t>Open SUSE </a:t>
            </a:r>
            <a:r>
              <a:rPr lang="fa-IR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B Yekan" panose="00000400000000000000" pitchFamily="2" charset="-78"/>
              </a:rPr>
              <a:t> منتشر شد.</a:t>
            </a:r>
            <a:r>
              <a:rPr lang="fa-I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250000"/>
              </a:lnSpc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E30D2-56A6-A8C6-3B10-69D48917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1" y="2224087"/>
            <a:ext cx="5749076" cy="43118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956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انواع دسکتاپ در </a:t>
            </a:r>
            <a:r>
              <a:rPr lang="en-US" dirty="0">
                <a:cs typeface="B Yekan" panose="00000400000000000000" pitchFamily="2" charset="-78"/>
              </a:rPr>
              <a:t>OPEN SUSE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3E7C8-04A4-9348-DFE2-59ED4C32F6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08" y="2695126"/>
            <a:ext cx="5737009" cy="322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61948-7C94-72FE-337A-2476B68B76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684" y="2695126"/>
            <a:ext cx="5754058" cy="3236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19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دسکتاپ </a:t>
            </a:r>
            <a:r>
              <a:rPr lang="en-US" dirty="0">
                <a:cs typeface="B Yekan" panose="00000400000000000000" pitchFamily="2" charset="-78"/>
              </a:rPr>
              <a:t>KDE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20DB4-9478-30B8-6B8C-F3E91A07F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65" y="2146412"/>
            <a:ext cx="8869241" cy="45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6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 </a:t>
            </a:r>
            <a:r>
              <a:rPr lang="en-US" dirty="0" err="1">
                <a:cs typeface="B Yekan" panose="00000400000000000000" pitchFamily="2" charset="-78"/>
              </a:rPr>
              <a:t>SuSE</a:t>
            </a:r>
            <a:r>
              <a:rPr lang="en-US" dirty="0">
                <a:cs typeface="B Yekan" panose="00000400000000000000" pitchFamily="2" charset="-78"/>
              </a:rPr>
              <a:t> Linux 7.1 </a:t>
            </a:r>
            <a:r>
              <a:rPr lang="fa-IR" dirty="0">
                <a:cs typeface="B Yekan" panose="00000400000000000000" pitchFamily="2" charset="-78"/>
              </a:rPr>
              <a:t>در ۲۴ ژانویه سال ۲۰۰۱ 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8ABA7-7A59-D1F4-7553-296BAC8E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24" y="2080932"/>
            <a:ext cx="7287354" cy="4624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48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نسخه های </a:t>
            </a:r>
            <a:r>
              <a:rPr lang="en-US" dirty="0" err="1">
                <a:cs typeface="B Yekan" panose="00000400000000000000" pitchFamily="2" charset="-78"/>
              </a:rPr>
              <a:t>OpenSuSE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BA42D-7F16-354A-1E3C-505A2901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70" y="3354781"/>
            <a:ext cx="10332019" cy="293844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1062CB-6225-64DB-8AD7-752792C9C5A6}"/>
              </a:ext>
            </a:extLst>
          </p:cNvPr>
          <p:cNvSpPr/>
          <p:nvPr/>
        </p:nvSpPr>
        <p:spPr>
          <a:xfrm>
            <a:off x="929554" y="2219661"/>
            <a:ext cx="10222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https://www.opensuse.org </a:t>
            </a:r>
          </a:p>
        </p:txBody>
      </p:sp>
    </p:spTree>
    <p:extLst>
      <p:ext uri="{BB962C8B-B14F-4D97-AF65-F5344CB8AC3E}">
        <p14:creationId xmlns:p14="http://schemas.microsoft.com/office/powerpoint/2010/main" val="35636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cs typeface="B Yekan" panose="00000400000000000000" pitchFamily="2" charset="-78"/>
              </a:rPr>
              <a:t>YaST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C0329-7DB0-B392-43B0-EEC5E4604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09" y="2354617"/>
            <a:ext cx="5551435" cy="388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AAAAD-537B-E216-5C80-63D79B95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5" y="2345652"/>
            <a:ext cx="5943600" cy="2614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18D3E-C724-25FC-B9B6-11B8B27DA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25" y="5069130"/>
            <a:ext cx="5943600" cy="117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F692-51DE-D481-34F4-55EBE6D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ویژگی های </a:t>
            </a:r>
            <a:r>
              <a:rPr lang="en-US" dirty="0" err="1">
                <a:cs typeface="B Yekan" panose="00000400000000000000" pitchFamily="2" charset="-78"/>
              </a:rPr>
              <a:t>YaST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A8255-CF93-3A94-E1BC-4D9A617F6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1" t="23967" r="4222" b="3118"/>
          <a:stretch/>
        </p:blipFill>
        <p:spPr bwMode="auto">
          <a:xfrm>
            <a:off x="233397" y="2266239"/>
            <a:ext cx="5724285" cy="4322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2D931A-8530-0E02-7E24-278F96D2F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9" t="24747" r="9644" b="6367"/>
          <a:stretch/>
        </p:blipFill>
        <p:spPr bwMode="auto">
          <a:xfrm>
            <a:off x="6072485" y="2266239"/>
            <a:ext cx="5784903" cy="4322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70784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203</TotalTime>
  <Words>115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Kristen ITC</vt:lpstr>
      <vt:lpstr>Trebuchet MS</vt:lpstr>
      <vt:lpstr>Berlin</vt:lpstr>
      <vt:lpstr>PowerPoint Presentation</vt:lpstr>
      <vt:lpstr>تاریخچه  SUSE Linux</vt:lpstr>
      <vt:lpstr>تاریخچه Open SUSE</vt:lpstr>
      <vt:lpstr>انواع دسکتاپ در OPEN SUSE</vt:lpstr>
      <vt:lpstr>دسکتاپ KDE</vt:lpstr>
      <vt:lpstr> SuSE Linux 7.1 در ۲۴ ژانویه سال ۲۰۰۱ </vt:lpstr>
      <vt:lpstr>نسخه های OpenSuSE</vt:lpstr>
      <vt:lpstr>YaST</vt:lpstr>
      <vt:lpstr>ویژگی های YaST</vt:lpstr>
      <vt:lpstr>ویژگی های YaST</vt:lpstr>
      <vt:lpstr>نصب OpenSuse</vt:lpstr>
      <vt:lpstr>نصب OpenSuse</vt:lpstr>
      <vt:lpstr>نصب OpenSuse</vt:lpstr>
      <vt:lpstr>نصب OpenSuse</vt:lpstr>
      <vt:lpstr>نصب OpenSuse</vt:lpstr>
      <vt:lpstr>معرفی بخش های کنترل سنتر YaST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Bardia NZ</dc:creator>
  <cp:lastModifiedBy>alone shadow</cp:lastModifiedBy>
  <cp:revision>9</cp:revision>
  <dcterms:created xsi:type="dcterms:W3CDTF">2022-05-15T08:29:43Z</dcterms:created>
  <dcterms:modified xsi:type="dcterms:W3CDTF">2023-11-18T19:12:26Z</dcterms:modified>
</cp:coreProperties>
</file>