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E8C8-14BA-4F49-8283-D4C9EFF5D16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7DF9F-02F2-4D35-A8CD-BF32113B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F9F-02F2-4D35-A8CD-BF32113B7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AFB-E78C-4564-8CFC-672BD673CE3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CF1C-5BD9-461B-B6DE-724D92A79DFC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C9-AE59-4601-8474-747E638BB3D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6A6E-7053-4D63-8F45-77B880615F63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72891E-B5C7-4E37-846D-D9E347C6262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46D2-DEF8-4FD0-934D-2AC6869FBAE7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C1E-FF27-499D-8798-4D49A9091B8A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1B8A-B5DB-4BCA-B28C-E1944CF1887A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58B6-A113-4D5C-948B-313C639ABBE4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296D-9627-40EB-A7EF-60016B5BDD2D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38C2-BA82-4658-8D17-530472E10D04}" type="datetime1">
              <a:rPr lang="en-US" smtClean="0"/>
              <a:t>12/9/2023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49F75A-4D95-4402-B5FB-D9E677D98DF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F721B1-95A4-4FF5-8F8A-D94D34C4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1DFF-D4D5-F6B0-E53A-76944B472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UDP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4BCB-7415-19A6-01E4-AD4B6E39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Bardia Nikbakhsh</a:t>
            </a:r>
          </a:p>
        </p:txBody>
      </p:sp>
    </p:spTree>
    <p:extLst>
      <p:ext uri="{BB962C8B-B14F-4D97-AF65-F5344CB8AC3E}">
        <p14:creationId xmlns:p14="http://schemas.microsoft.com/office/powerpoint/2010/main" val="12195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4A8-6B6C-6252-E950-8B71EA73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25D8EF4-DD55-91C7-343F-0E0FCC72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6" y="2037990"/>
            <a:ext cx="9893621" cy="41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A28A3-DCF3-A7DB-ED8D-29E62E4D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3495-EA3D-4D9E-6AE4-B06D61AC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848" y="484632"/>
            <a:ext cx="9467399" cy="1609344"/>
          </a:xfrm>
        </p:spPr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DC86-5D71-48D8-DA8D-FB60BE8A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412" y="2845836"/>
            <a:ext cx="7791061" cy="2276770"/>
          </a:xfrm>
        </p:spPr>
        <p:txBody>
          <a:bodyPr/>
          <a:lstStyle/>
          <a:p>
            <a:r>
              <a:rPr lang="en-US" dirty="0"/>
              <a:t>Transport  Layer</a:t>
            </a:r>
          </a:p>
          <a:p>
            <a:r>
              <a:rPr lang="en-US" dirty="0"/>
              <a:t>End-to-End</a:t>
            </a:r>
          </a:p>
          <a:p>
            <a:r>
              <a:rPr lang="en-US" dirty="0"/>
              <a:t>Connectionless</a:t>
            </a:r>
          </a:p>
          <a:p>
            <a:r>
              <a:rPr lang="en-US" dirty="0"/>
              <a:t>Lack of Data Delivery Guarantee</a:t>
            </a:r>
          </a:p>
          <a:p>
            <a:r>
              <a:rPr lang="en-US" dirty="0"/>
              <a:t>Fast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66CF-1586-8ED1-EEC2-22C1CF7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D640-3C79-DECB-02F4-E6527C1B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packet format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7FFDEFB-E387-C73D-4248-33FAE488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19" y="2451623"/>
            <a:ext cx="8177209" cy="29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4CFAE-3993-D91E-131E-5C9D427D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BF58-D988-905C-157B-964BCD42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UDP</a:t>
            </a:r>
          </a:p>
        </p:txBody>
      </p:sp>
      <p:pic>
        <p:nvPicPr>
          <p:cNvPr id="4100" name="Picture 4" descr="Quarantine Virtual Gaming: Free Online Games for Teenagers">
            <a:extLst>
              <a:ext uri="{FF2B5EF4-FFF2-40B4-BE49-F238E27FC236}">
                <a16:creationId xmlns:a16="http://schemas.microsoft.com/office/drawing/2014/main" id="{1F287911-4342-D635-731D-4F911B60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86" y="2518682"/>
            <a:ext cx="5688341" cy="298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D4A4446-A950-E7A8-8E34-83B77814F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18139" r="4018" b="4727"/>
          <a:stretch/>
        </p:blipFill>
        <p:spPr bwMode="auto">
          <a:xfrm>
            <a:off x="6876654" y="2518681"/>
            <a:ext cx="4506400" cy="298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76514-D498-74B6-56EF-38BFC87C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9092-B688-610B-27C0-50C806F6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vs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9EDF0-ABE0-D189-0284-7CF5873E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1B1-95A4-4FF5-8F8A-D94D34C4F12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5935E-5151-9385-6335-DD85082E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95" y="794381"/>
            <a:ext cx="4184241" cy="55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379C8E-4364-7DA2-4809-8B5A1E0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2769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285</TotalTime>
  <Words>36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UDP Protocols</vt:lpstr>
      <vt:lpstr>UDP</vt:lpstr>
      <vt:lpstr>User Datagram Protocol</vt:lpstr>
      <vt:lpstr>UDP packet format</vt:lpstr>
      <vt:lpstr>Applications of UDP</vt:lpstr>
      <vt:lpstr>UDP vs TCP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Protocols</dc:title>
  <dc:creator>alone shadow</dc:creator>
  <cp:lastModifiedBy>alone shadow</cp:lastModifiedBy>
  <cp:revision>6</cp:revision>
  <dcterms:created xsi:type="dcterms:W3CDTF">2023-12-09T09:44:18Z</dcterms:created>
  <dcterms:modified xsi:type="dcterms:W3CDTF">2023-12-09T19:15:39Z</dcterms:modified>
</cp:coreProperties>
</file>