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3" r:id="rId1"/>
  </p:sldMasterIdLst>
  <p:notesMasterIdLst>
    <p:notesMasterId r:id="rId8"/>
  </p:notesMasterIdLst>
  <p:handoutMasterIdLst>
    <p:handoutMasterId r:id="rId9"/>
  </p:handoutMasterIdLst>
  <p:sldIdLst>
    <p:sldId id="353" r:id="rId2"/>
    <p:sldId id="358" r:id="rId3"/>
    <p:sldId id="355" r:id="rId4"/>
    <p:sldId id="354" r:id="rId5"/>
    <p:sldId id="350" r:id="rId6"/>
    <p:sldId id="357" r:id="rId7"/>
  </p:sldIdLst>
  <p:sldSz cx="9144000" cy="6858000" type="screen4x3"/>
  <p:notesSz cx="7099300" cy="10234613"/>
  <p:defaultTextStyle>
    <a:defPPr>
      <a:defRPr lang="de-AT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Zeynep" initials="Z" lastIdx="6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FF0000"/>
    <a:srgbClr val="FF33CC"/>
    <a:srgbClr val="3399FF"/>
    <a:srgbClr val="66FF33"/>
    <a:srgbClr val="CC0000"/>
    <a:srgbClr val="008000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792" autoAdjust="0"/>
  </p:normalViewPr>
  <p:slideViewPr>
    <p:cSldViewPr snapToGrid="0">
      <p:cViewPr varScale="1">
        <p:scale>
          <a:sx n="62" d="100"/>
          <a:sy n="62" d="100"/>
        </p:scale>
        <p:origin x="1400" y="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3223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22E971-23AF-446A-AF1B-D76C0A8E15CF}" type="datetimeFigureOut">
              <a:rPr lang="de-AT" smtClean="0"/>
              <a:pPr/>
              <a:t>01.10.2023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71C970-40ED-4DD9-831E-061E02AC422A}" type="slidenum">
              <a:rPr lang="de-AT" smtClean="0"/>
              <a:pPr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586881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AT" noProof="0"/>
              <a:t>Click to edit Master text styles</a:t>
            </a:r>
          </a:p>
          <a:p>
            <a:pPr lvl="1"/>
            <a:r>
              <a:rPr lang="de-AT" noProof="0"/>
              <a:t>Second level</a:t>
            </a:r>
          </a:p>
          <a:p>
            <a:pPr lvl="2"/>
            <a:r>
              <a:rPr lang="de-AT" noProof="0"/>
              <a:t>Third level</a:t>
            </a:r>
          </a:p>
          <a:p>
            <a:pPr lvl="3"/>
            <a:r>
              <a:rPr lang="de-AT" noProof="0"/>
              <a:t>Fourth level</a:t>
            </a:r>
          </a:p>
          <a:p>
            <a:pPr lvl="4"/>
            <a:r>
              <a:rPr lang="de-AT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pPr>
              <a:defRPr/>
            </a:pPr>
            <a:fld id="{128AF0FF-CD7B-47C4-A45E-CCE5E40EB010}" type="slidenum">
              <a:rPr lang="de-AT"/>
              <a:pPr>
                <a:defRPr/>
              </a:pPr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946384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1DE38C-69CF-46D4-8F6D-55430E27FF3B}" type="datetime1">
              <a:rPr lang="en-US" smtClean="0"/>
              <a:t>10/1/2023</a:t>
            </a:fld>
            <a:endParaRPr lang="de-A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AT"/>
              <a:t>K. Kyamakya, A. Fasih, F. A. Machot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49AC37-6757-4B22-BC80-58D9F6A16A91}" type="slidenum">
              <a:rPr lang="de-AT" smtClean="0"/>
              <a:pPr>
                <a:defRPr/>
              </a:pPr>
              <a:t>‹#›</a:t>
            </a:fld>
            <a:endParaRPr lang="de-A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BA8EB6-7E70-41FB-B467-2B0327597F68}" type="datetime1">
              <a:rPr lang="en-US" smtClean="0"/>
              <a:t>10/1/2023</a:t>
            </a:fld>
            <a:endParaRPr lang="de-A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AT"/>
              <a:t>K. Kyamakya, A. Fasih, F. A. Machot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30F256-E4CD-4389-87A0-33FEF3639B4D}" type="slidenum">
              <a:rPr lang="de-AT" smtClean="0"/>
              <a:pPr>
                <a:defRPr/>
              </a:pPr>
              <a:t>‹#›</a:t>
            </a:fld>
            <a:endParaRPr lang="de-A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CE87CE-2D07-4B0F-877A-393D7784E645}" type="datetime1">
              <a:rPr lang="en-US" smtClean="0"/>
              <a:t>10/1/2023</a:t>
            </a:fld>
            <a:endParaRPr lang="de-A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AT"/>
              <a:t>K. Kyamakya, A. Fasih, F. A. Machot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CABEA9-FF81-4D52-9BC0-7221DDFCF5AC}" type="slidenum">
              <a:rPr lang="de-AT" smtClean="0"/>
              <a:pPr>
                <a:defRPr/>
              </a:pPr>
              <a:t>‹#›</a:t>
            </a:fld>
            <a:endParaRPr lang="de-A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456804-099C-4951-A12A-3B3F2217C653}" type="datetime1">
              <a:rPr lang="en-US" smtClean="0"/>
              <a:t>10/1/2023</a:t>
            </a:fld>
            <a:endParaRPr lang="de-A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AT"/>
              <a:t>K. Kyamakya, A. Fasih, F. A. Machot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8C0286-9AE2-4725-B12F-5AB18BD76EF0}" type="slidenum">
              <a:rPr lang="de-AT" smtClean="0"/>
              <a:pPr>
                <a:defRPr/>
              </a:pPr>
              <a:t>‹#›</a:t>
            </a:fld>
            <a:endParaRPr lang="de-A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04F3F8-D36B-42BE-A113-AEA4EB2817D7}" type="datetime1">
              <a:rPr lang="en-US" smtClean="0"/>
              <a:t>10/1/2023</a:t>
            </a:fld>
            <a:endParaRPr lang="de-A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AT"/>
              <a:t>K. Kyamakya, A. Fasih, F. A. Machot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DB99D0-ECDB-4222-B6B0-63E7E6B8E41C}" type="slidenum">
              <a:rPr lang="de-AT" smtClean="0"/>
              <a:pPr>
                <a:defRPr/>
              </a:pPr>
              <a:t>‹#›</a:t>
            </a:fld>
            <a:endParaRPr lang="de-A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94369E-6478-4531-BAF8-0F421F61DD3F}" type="datetime1">
              <a:rPr lang="en-US" smtClean="0"/>
              <a:t>10/1/2023</a:t>
            </a:fld>
            <a:endParaRPr lang="de-AT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AT"/>
              <a:t>K. Kyamakya, A. Fasih, F. A. Machot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419301-DE5D-4AAA-8065-2118FF64DF36}" type="slidenum">
              <a:rPr lang="de-AT" smtClean="0"/>
              <a:pPr>
                <a:defRPr/>
              </a:pPr>
              <a:t>‹#›</a:t>
            </a:fld>
            <a:endParaRPr lang="de-A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0E2DF5-16DE-47A7-B722-A97EE48C643A}" type="datetime1">
              <a:rPr lang="en-US" smtClean="0"/>
              <a:t>10/1/2023</a:t>
            </a:fld>
            <a:endParaRPr lang="de-AT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AT"/>
              <a:t>K. Kyamakya, A. Fasih, F. A. Machot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BE55EF-D3EB-455C-974F-9ED504519F44}" type="slidenum">
              <a:rPr lang="de-AT" smtClean="0"/>
              <a:pPr>
                <a:defRPr/>
              </a:pPr>
              <a:t>‹#›</a:t>
            </a:fld>
            <a:endParaRPr lang="de-A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26C205-E9C9-4319-8D44-FABCFE2E6049}" type="datetime1">
              <a:rPr lang="en-US" smtClean="0"/>
              <a:t>10/1/2023</a:t>
            </a:fld>
            <a:endParaRPr lang="de-AT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AT"/>
              <a:t>K. Kyamakya, A. Fasih, F. A. Machot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FEAFA7-D435-4AE3-82CF-859CF7F9B2BB}" type="slidenum">
              <a:rPr lang="de-AT" smtClean="0"/>
              <a:pPr>
                <a:defRPr/>
              </a:pPr>
              <a:t>‹#›</a:t>
            </a:fld>
            <a:endParaRPr lang="de-A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4437D4-981D-4BE0-AC4D-EC8B9C9BDD0F}" type="datetime1">
              <a:rPr lang="en-US" smtClean="0"/>
              <a:t>10/1/2023</a:t>
            </a:fld>
            <a:endParaRPr lang="de-AT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AT"/>
              <a:t>K. Kyamakya, A. Fasih, F. A. Machot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A90865-9852-46D3-A27E-021BB977BA23}" type="slidenum">
              <a:rPr lang="de-AT" smtClean="0"/>
              <a:pPr>
                <a:defRPr/>
              </a:pPr>
              <a:t>‹#›</a:t>
            </a:fld>
            <a:endParaRPr lang="de-A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93B58E-5173-40E6-B379-3A669941F81E}" type="datetime1">
              <a:rPr lang="en-US" smtClean="0"/>
              <a:t>10/1/2023</a:t>
            </a:fld>
            <a:endParaRPr lang="de-AT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AT"/>
              <a:t>K. Kyamakya, A. Fasih, F. A. Machot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8AFE2A-0294-4540-B3D7-AB189D16539C}" type="slidenum">
              <a:rPr lang="de-AT" smtClean="0"/>
              <a:pPr>
                <a:defRPr/>
              </a:pPr>
              <a:t>‹#›</a:t>
            </a:fld>
            <a:endParaRPr lang="de-A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8DF869-AC05-4605-8B1F-ABA49E5974A3}" type="datetime1">
              <a:rPr lang="en-US" smtClean="0"/>
              <a:t>10/1/2023</a:t>
            </a:fld>
            <a:endParaRPr lang="de-AT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AT"/>
              <a:t>K. Kyamakya, A. Fasih, F. A. Machot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FB453B-2B12-4D0E-B8F5-4C463B5B1B21}" type="slidenum">
              <a:rPr lang="de-AT" smtClean="0"/>
              <a:pPr>
                <a:defRPr/>
              </a:pPr>
              <a:t>‹#›</a:t>
            </a:fld>
            <a:endParaRPr lang="de-A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fld id="{B7E19BE4-2630-4EC5-B8DB-E9B62D5534E5}" type="datetime1">
              <a:rPr lang="en-US" smtClean="0"/>
              <a:t>10/1/2023</a:t>
            </a:fld>
            <a:endParaRPr lang="de-AT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r>
              <a:rPr lang="de-AT"/>
              <a:t>K. Kyamakya, A. Fasih, F. A. Machot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ED9F700C-F931-48B0-91E5-9A112362B4AD}" type="slidenum">
              <a:rPr lang="de-AT" smtClean="0"/>
              <a:pPr>
                <a:defRPr/>
              </a:pPr>
              <a:t>‹#›</a:t>
            </a:fld>
            <a:endParaRPr lang="de-AT"/>
          </a:p>
        </p:txBody>
      </p:sp>
      <p:pic>
        <p:nvPicPr>
          <p:cNvPr id="2" name="bg object 17">
            <a:extLst>
              <a:ext uri="{FF2B5EF4-FFF2-40B4-BE49-F238E27FC236}">
                <a16:creationId xmlns:a16="http://schemas.microsoft.com/office/drawing/2014/main" id="{657F4CCE-43CA-FBE0-0065-F2C1C3106C84}"/>
              </a:ext>
            </a:extLst>
          </p:cNvPr>
          <p:cNvPicPr/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6948264" y="81301"/>
            <a:ext cx="1979637" cy="61451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8858DCC-E388-7141-6B75-AB9B90DCD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A90865-9852-46D3-A27E-021BB977BA23}" type="slidenum">
              <a:rPr lang="de-AT" smtClean="0"/>
              <a:pPr>
                <a:defRPr/>
              </a:pPr>
              <a:t>1</a:t>
            </a:fld>
            <a:endParaRPr lang="de-AT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90E12C7-6318-68B9-2C28-20CE04D66E38}"/>
              </a:ext>
            </a:extLst>
          </p:cNvPr>
          <p:cNvSpPr txBox="1">
            <a:spLocks/>
          </p:cNvSpPr>
          <p:nvPr/>
        </p:nvSpPr>
        <p:spPr>
          <a:xfrm>
            <a:off x="824119" y="136525"/>
            <a:ext cx="7495761" cy="11430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nb-NO" kern="0"/>
              <a:t>CNN Basics</a:t>
            </a:r>
          </a:p>
          <a:p>
            <a:r>
              <a:rPr lang="nb-NO" kern="0" err="1"/>
              <a:t>Convolution</a:t>
            </a:r>
            <a:endParaRPr lang="nb-NO" kern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3C77AF-B982-3E4F-E50E-ED6BF24DA773}"/>
              </a:ext>
            </a:extLst>
          </p:cNvPr>
          <p:cNvSpPr txBox="1"/>
          <p:nvPr/>
        </p:nvSpPr>
        <p:spPr>
          <a:xfrm>
            <a:off x="-1" y="6642556"/>
            <a:ext cx="6696075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b="0" i="0" u="sng">
                <a:effectLst/>
                <a:latin typeface="Roboto" panose="02000000000000000000" pitchFamily="2" charset="0"/>
              </a:rPr>
              <a:t>Source: https://medium.com/nybles/a-brief-guide-to-convolutional-neural-network-cnn-642f47e88ed4</a:t>
            </a:r>
            <a:endParaRPr lang="nb-NO" sz="800" u="sng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7A2D1DC2-C370-77E9-BD57-BAB568FCDF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6925" y="1600200"/>
            <a:ext cx="501015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95CFE31-BADE-AD68-336F-6AF24570D6C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86" t="1" r="60237" b="-26437"/>
          <a:stretch/>
        </p:blipFill>
        <p:spPr>
          <a:xfrm>
            <a:off x="3009530" y="5349609"/>
            <a:ext cx="2942046" cy="1201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6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8858DCC-E388-7141-6B75-AB9B90DCD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A90865-9852-46D3-A27E-021BB977BA23}" type="slidenum">
              <a:rPr lang="de-AT" smtClean="0"/>
              <a:pPr>
                <a:defRPr/>
              </a:pPr>
              <a:t>2</a:t>
            </a:fld>
            <a:endParaRPr lang="de-AT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90E12C7-6318-68B9-2C28-20CE04D66E38}"/>
              </a:ext>
            </a:extLst>
          </p:cNvPr>
          <p:cNvSpPr txBox="1">
            <a:spLocks/>
          </p:cNvSpPr>
          <p:nvPr/>
        </p:nvSpPr>
        <p:spPr>
          <a:xfrm>
            <a:off x="824119" y="136525"/>
            <a:ext cx="7495761" cy="11430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nb-NO" kern="0"/>
              <a:t>CNN Basics</a:t>
            </a:r>
          </a:p>
          <a:p>
            <a:r>
              <a:rPr lang="nb-NO" kern="0" err="1"/>
              <a:t>Convolution</a:t>
            </a:r>
            <a:r>
              <a:rPr lang="nb-NO" kern="0"/>
              <a:t> + </a:t>
            </a:r>
            <a:r>
              <a:rPr lang="nb-NO" kern="0" err="1"/>
              <a:t>Activation</a:t>
            </a:r>
            <a:endParaRPr lang="nb-NO" kern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3C77AF-B982-3E4F-E50E-ED6BF24DA773}"/>
              </a:ext>
            </a:extLst>
          </p:cNvPr>
          <p:cNvSpPr txBox="1"/>
          <p:nvPr/>
        </p:nvSpPr>
        <p:spPr>
          <a:xfrm>
            <a:off x="-1" y="6642556"/>
            <a:ext cx="6696075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b="0" i="0" u="sng">
                <a:effectLst/>
                <a:latin typeface="Roboto" panose="02000000000000000000" pitchFamily="2" charset="0"/>
              </a:rPr>
              <a:t>Source: https://pyimagesearch.com/2021/05/14/convolutional-neural-networks-cnns-and-layer-types/</a:t>
            </a:r>
            <a:endParaRPr lang="nb-NO" sz="800" u="sng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79367130-CDF1-D6C7-C085-3C74ABFCD9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032779"/>
            <a:ext cx="6190654" cy="3171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BB8B11F-246B-4104-56F5-C82E719CF2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5995" y="5324844"/>
            <a:ext cx="3872008" cy="553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452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8858DCC-E388-7141-6B75-AB9B90DCD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A90865-9852-46D3-A27E-021BB977BA23}" type="slidenum">
              <a:rPr lang="de-AT" smtClean="0"/>
              <a:pPr>
                <a:defRPr/>
              </a:pPr>
              <a:t>3</a:t>
            </a:fld>
            <a:endParaRPr lang="de-AT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90E12C7-6318-68B9-2C28-20CE04D66E38}"/>
              </a:ext>
            </a:extLst>
          </p:cNvPr>
          <p:cNvSpPr txBox="1">
            <a:spLocks/>
          </p:cNvSpPr>
          <p:nvPr/>
        </p:nvSpPr>
        <p:spPr>
          <a:xfrm>
            <a:off x="525793" y="136525"/>
            <a:ext cx="8229600" cy="11430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nb-NO" sz="3600" kern="0"/>
              <a:t>CNN Basics</a:t>
            </a:r>
          </a:p>
          <a:p>
            <a:r>
              <a:rPr lang="nb-NO" sz="3600" kern="0" err="1"/>
              <a:t>Pooling</a:t>
            </a:r>
            <a:endParaRPr lang="nb-NO" sz="3600" kern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3C77AF-B982-3E4F-E50E-ED6BF24DA773}"/>
              </a:ext>
            </a:extLst>
          </p:cNvPr>
          <p:cNvSpPr txBox="1"/>
          <p:nvPr/>
        </p:nvSpPr>
        <p:spPr>
          <a:xfrm>
            <a:off x="-1" y="6642556"/>
            <a:ext cx="6696075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b="0" i="0" u="sng">
                <a:effectLst/>
                <a:latin typeface="Roboto" panose="02000000000000000000" pitchFamily="2" charset="0"/>
              </a:rPr>
              <a:t>Source: https://medium.com/nybles/a-brief-guide-to-convolutional-neural-network-cnn-642f47e88ed4</a:t>
            </a:r>
            <a:endParaRPr lang="nb-NO" sz="800" u="sng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8E2B5C8C-72FF-7B01-F2D9-5A8EE5A88E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891435"/>
            <a:ext cx="4910286" cy="3075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839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8858DCC-E388-7141-6B75-AB9B90DCD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A90865-9852-46D3-A27E-021BB977BA23}" type="slidenum">
              <a:rPr lang="de-AT" smtClean="0"/>
              <a:pPr>
                <a:defRPr/>
              </a:pPr>
              <a:t>4</a:t>
            </a:fld>
            <a:endParaRPr lang="de-AT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90E12C7-6318-68B9-2C28-20CE04D66E38}"/>
              </a:ext>
            </a:extLst>
          </p:cNvPr>
          <p:cNvSpPr txBox="1">
            <a:spLocks/>
          </p:cNvSpPr>
          <p:nvPr/>
        </p:nvSpPr>
        <p:spPr>
          <a:xfrm>
            <a:off x="525793" y="136525"/>
            <a:ext cx="8229600" cy="11430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nb-NO" sz="3600" kern="0"/>
              <a:t>CNN Basics</a:t>
            </a:r>
          </a:p>
          <a:p>
            <a:r>
              <a:rPr lang="nb-NO" sz="3600" kern="0" err="1"/>
              <a:t>Convolution</a:t>
            </a:r>
            <a:r>
              <a:rPr lang="nb-NO" sz="3600" kern="0"/>
              <a:t> – RGB </a:t>
            </a:r>
            <a:r>
              <a:rPr lang="nb-NO" sz="3600" kern="0" err="1"/>
              <a:t>Color</a:t>
            </a:r>
            <a:r>
              <a:rPr lang="nb-NO" sz="3600" kern="0"/>
              <a:t> Channels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3C77AF-B982-3E4F-E50E-ED6BF24DA773}"/>
              </a:ext>
            </a:extLst>
          </p:cNvPr>
          <p:cNvSpPr txBox="1"/>
          <p:nvPr/>
        </p:nvSpPr>
        <p:spPr>
          <a:xfrm>
            <a:off x="-1" y="6642556"/>
            <a:ext cx="6696075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b="0" i="0" u="sng">
                <a:effectLst/>
                <a:latin typeface="Roboto" panose="02000000000000000000" pitchFamily="2" charset="0"/>
              </a:rPr>
              <a:t>Source: https://medium.com/nybles/a-brief-guide-to-convolutional-neural-network-cnn-642f47e88ed4</a:t>
            </a:r>
            <a:endParaRPr lang="nb-NO" sz="800" u="sng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83364F05-1E40-B53D-901B-189EA96217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828601"/>
            <a:ext cx="6858000" cy="385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4322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8858DCC-E388-7141-6B75-AB9B90DCD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A90865-9852-46D3-A27E-021BB977BA23}" type="slidenum">
              <a:rPr lang="de-AT" smtClean="0"/>
              <a:pPr>
                <a:defRPr/>
              </a:pPr>
              <a:t>5</a:t>
            </a:fld>
            <a:endParaRPr lang="de-AT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90E12C7-6318-68B9-2C28-20CE04D66E38}"/>
              </a:ext>
            </a:extLst>
          </p:cNvPr>
          <p:cNvSpPr txBox="1">
            <a:spLocks/>
          </p:cNvSpPr>
          <p:nvPr/>
        </p:nvSpPr>
        <p:spPr>
          <a:xfrm>
            <a:off x="525793" y="136525"/>
            <a:ext cx="8229600" cy="11430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nb-NO" kern="0"/>
              <a:t>2-D </a:t>
            </a:r>
            <a:r>
              <a:rPr lang="nb-NO" kern="0" err="1"/>
              <a:t>Convolution</a:t>
            </a:r>
            <a:endParaRPr lang="nb-NO" kern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3C77AF-B982-3E4F-E50E-ED6BF24DA773}"/>
              </a:ext>
            </a:extLst>
          </p:cNvPr>
          <p:cNvSpPr txBox="1"/>
          <p:nvPr/>
        </p:nvSpPr>
        <p:spPr>
          <a:xfrm>
            <a:off x="0" y="6642556"/>
            <a:ext cx="457200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b="0" i="0" u="sng">
                <a:effectLst/>
                <a:latin typeface="Roboto" panose="02000000000000000000" pitchFamily="2" charset="0"/>
              </a:rPr>
              <a:t>Source</a:t>
            </a:r>
            <a:r>
              <a:rPr lang="en-US" sz="800" u="sng">
                <a:latin typeface="Roboto" panose="02000000000000000000" pitchFamily="2" charset="0"/>
              </a:rPr>
              <a:t>: https://guandi1995.github.io/Pooling-Layers/</a:t>
            </a:r>
            <a:endParaRPr lang="nb-NO" sz="800" u="sng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83A64EE-3ABD-6B31-1583-64862F736A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858" y="1484784"/>
            <a:ext cx="1876425" cy="6667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780E663-DC0D-A16A-6BAF-EAE8E13972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93" y="2492896"/>
            <a:ext cx="1743075" cy="7810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C0115CF-92E2-1144-4BC6-C063D7632D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3125" y="1343025"/>
            <a:ext cx="5476875" cy="41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521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8858DCC-E388-7141-6B75-AB9B90DCD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A90865-9852-46D3-A27E-021BB977BA23}" type="slidenum">
              <a:rPr lang="de-AT" smtClean="0"/>
              <a:pPr>
                <a:defRPr/>
              </a:pPr>
              <a:t>6</a:t>
            </a:fld>
            <a:endParaRPr lang="de-AT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90E12C7-6318-68B9-2C28-20CE04D66E38}"/>
              </a:ext>
            </a:extLst>
          </p:cNvPr>
          <p:cNvSpPr txBox="1">
            <a:spLocks/>
          </p:cNvSpPr>
          <p:nvPr/>
        </p:nvSpPr>
        <p:spPr>
          <a:xfrm>
            <a:off x="525793" y="136525"/>
            <a:ext cx="8229600" cy="11430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nb-NO" kern="0"/>
              <a:t>2-D </a:t>
            </a:r>
            <a:r>
              <a:rPr lang="nb-NO" kern="0" err="1"/>
              <a:t>Convolution</a:t>
            </a:r>
            <a:endParaRPr lang="nb-NO" kern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3C77AF-B982-3E4F-E50E-ED6BF24DA773}"/>
              </a:ext>
            </a:extLst>
          </p:cNvPr>
          <p:cNvSpPr txBox="1"/>
          <p:nvPr/>
        </p:nvSpPr>
        <p:spPr>
          <a:xfrm>
            <a:off x="0" y="6642556"/>
            <a:ext cx="457200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b="0" i="0" u="sng">
                <a:effectLst/>
                <a:latin typeface="Roboto" panose="02000000000000000000" pitchFamily="2" charset="0"/>
              </a:rPr>
              <a:t>Source: https://guandi1995.github.io/Pooling-Layers/</a:t>
            </a:r>
            <a:endParaRPr lang="nb-NO" sz="800" u="sng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820B96D-AA46-FDAD-4C64-C7540E1085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777" b="21884"/>
          <a:stretch/>
        </p:blipFill>
        <p:spPr>
          <a:xfrm>
            <a:off x="1648262" y="1500339"/>
            <a:ext cx="5847475" cy="4519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400025"/>
      </p:ext>
    </p:extLst>
  </p:cSld>
  <p:clrMapOvr>
    <a:masterClrMapping/>
  </p:clrMapOvr>
</p:sld>
</file>

<file path=ppt/theme/theme1.xml><?xml version="1.0" encoding="utf-8"?>
<a:theme xmlns:a="http://schemas.openxmlformats.org/drawingml/2006/main" name="S2_template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S2_template</Template>
  <TotalTime>4736</TotalTime>
  <Words>97</Words>
  <Application>Microsoft Office PowerPoint</Application>
  <PresentationFormat>On-screen Show (4:3)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Roboto</vt:lpstr>
      <vt:lpstr>S2_template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Fundamentals of Image Processing</dc:title>
  <dc:creator>fadi</dc:creator>
  <cp:lastModifiedBy>Fadi al Machot</cp:lastModifiedBy>
  <cp:revision>14</cp:revision>
  <dcterms:created xsi:type="dcterms:W3CDTF">2012-11-06T11:09:22Z</dcterms:created>
  <dcterms:modified xsi:type="dcterms:W3CDTF">2023-10-01T14:32:06Z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0484126-3486-41a9-802e-7f1e2277276c_Enabled">
    <vt:lpwstr>true</vt:lpwstr>
  </property>
  <property fmtid="{D5CDD505-2E9C-101B-9397-08002B2CF9AE}" pid="3" name="MSIP_Label_d0484126-3486-41a9-802e-7f1e2277276c_SetDate">
    <vt:lpwstr>2022-05-12T13:29:36Z</vt:lpwstr>
  </property>
  <property fmtid="{D5CDD505-2E9C-101B-9397-08002B2CF9AE}" pid="4" name="MSIP_Label_d0484126-3486-41a9-802e-7f1e2277276c_Method">
    <vt:lpwstr>Standard</vt:lpwstr>
  </property>
  <property fmtid="{D5CDD505-2E9C-101B-9397-08002B2CF9AE}" pid="5" name="MSIP_Label_d0484126-3486-41a9-802e-7f1e2277276c_Name">
    <vt:lpwstr>d0484126-3486-41a9-802e-7f1e2277276c</vt:lpwstr>
  </property>
  <property fmtid="{D5CDD505-2E9C-101B-9397-08002B2CF9AE}" pid="6" name="MSIP_Label_d0484126-3486-41a9-802e-7f1e2277276c_SiteId">
    <vt:lpwstr>eec01f8e-737f-43e3-9ed5-f8a59913bd82</vt:lpwstr>
  </property>
  <property fmtid="{D5CDD505-2E9C-101B-9397-08002B2CF9AE}" pid="7" name="MSIP_Label_d0484126-3486-41a9-802e-7f1e2277276c_ActionId">
    <vt:lpwstr>0485e561-8497-4bbe-8d73-b1ef5da98eba</vt:lpwstr>
  </property>
  <property fmtid="{D5CDD505-2E9C-101B-9397-08002B2CF9AE}" pid="8" name="MSIP_Label_d0484126-3486-41a9-802e-7f1e2277276c_ContentBits">
    <vt:lpwstr>0</vt:lpwstr>
  </property>
</Properties>
</file>