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CE7E11-B46C-46CA-8059-FE665F517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CF8B5A7-387A-4B30-9B1C-9E9C36CC1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51DCB77-D4AA-486B-B6A5-6FB02A24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14.05.2020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F5FCE1-C564-47E4-9AD0-5A9B768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2EA274B-E233-45F7-9DE5-6C0EDE39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414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18B4E6-B84B-4A33-A129-1708E81E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6FC000C-A563-4858-A12F-90F69D077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14D05A-6473-4585-9B75-5F8B0958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14.05.2020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0A4473-985A-400C-AD09-5AB751E4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3861FC-AD10-4A08-A29F-2A381335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313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A9441B6-D566-43F4-A068-5EDDCADAF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E4993D7-6D88-40B6-93B8-301F89CB9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307A474-3325-45B1-AF84-CECF04D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14.05.2020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B16D23A-E611-4832-A195-EAEF32AE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16EBB9-64EE-4376-A582-E5E09F76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865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E07FC9-7BE8-47AF-8716-C8BF4157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99ECB9-B133-4C5E-B8A9-D7F8F26BA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3DDF7BF-1FFE-4AB7-80F7-1C248383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14.05.2020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B21107-61E9-405A-90D2-E09DA9C3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96D4E0B-4A50-4267-8B99-D63F17AA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203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F28921-2546-40DB-AACE-DC2A797F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43F8CE-4C3D-4490-AADE-3751D7FED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E2AE2A3-EE45-4417-BE39-937AA818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14.05.2020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A5CA7D-58B4-4A5B-BE3E-3E7B2AAA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282329E-8D04-4843-BB3F-F40E5A93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544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E34298-231B-4841-9467-D85ECF35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7A1B37-5C33-4316-B398-B89E40CC7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BA42C2F-AAF1-4E78-A974-022E06040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D5EF04D-9C9D-49A6-AFDD-47CDFC54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14.05.2020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EC8F392-C529-4A28-9712-ECEEC748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DEDC61B-5A59-40CA-A882-5A1CE641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05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1E4134-341B-46A5-BE83-E409195B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9111D32-4F3F-4991-BB40-17C733B7C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EB145CF-F7E6-4FB8-A26B-84A594EAD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BEF4830-BF76-495C-9F62-967CE5FE0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8F39BBB-8384-44F8-A04B-8ACD88DD5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703819F-2AB1-4F33-B6AB-811C63AC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14.05.2020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732723C-85A0-47E2-A378-CB8188B2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E0DE69F-86C1-4486-8E45-517C7E03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622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D4BBC1-57FF-44EE-86F7-FAB3D300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D1E3F62-8E4D-49F9-BACF-B450182A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14.05.2020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A1911E4-0639-4093-B66C-4C301FFE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552AD9A-629B-49F1-A982-806042CE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43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7A6FFC6-A34B-480C-BB10-352482F4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14.05.2020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B337347-2E14-48F8-84F2-98C3183F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A206A9-3347-40D1-992B-05A73298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963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3F4FCC-9218-453E-A303-17DCBE2E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03975A-C956-4408-948D-A5253E0B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0C9898E-0F8A-4F2C-98E2-C8BE75E3E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DD4B8A5-A41A-4086-A657-CFDF6A17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14.05.2020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E197322-02CB-46D7-9F63-D4E629E7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9A402D4-0610-48DE-997E-34AEDE5D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42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5761FE-AEC3-43E5-ACFD-87EF37D8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E40D2EA-77A0-4225-99E2-027CC3764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4E3B50A-A471-473E-AE3F-3C0639427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85D4223-9B70-4908-A05C-9409A4A3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EE30-B45D-4BE1-8A98-D44BF7FF5B53}" type="datetimeFigureOut">
              <a:rPr lang="cs-CZ" smtClean="0"/>
              <a:t>14.05.2020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D87BF2B-E75F-4181-9F64-8D4BB797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FEDBDA3-5F18-485A-959F-131F4175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48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BE3F94B-ABFC-4929-A38B-D3896B6D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FBC2A31-90FC-4055-A954-EB701603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673F063-113D-4643-91CD-5AC76C90A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4EE30-B45D-4BE1-8A98-D44BF7FF5B53}" type="datetimeFigureOut">
              <a:rPr lang="cs-CZ" smtClean="0"/>
              <a:t>14.05.2020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A6392A-D67F-4481-B096-756703FE4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381EC8-2C4A-4D06-92BB-5212E3077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3FFE6-ECBA-49B9-8A90-5D335A4618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694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3465525A-CA08-4120-8218-917D21AE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Strojové učení na platformě </a:t>
            </a:r>
            <a:r>
              <a:rPr lang="cs-CZ" b="1" dirty="0" err="1"/>
              <a:t>Apache</a:t>
            </a:r>
            <a:r>
              <a:rPr lang="cs-CZ" b="1" dirty="0"/>
              <a:t> </a:t>
            </a:r>
            <a:r>
              <a:rPr lang="cs-CZ" b="1" dirty="0" err="1"/>
              <a:t>Spark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3AEAF41-0219-4B3F-8D34-8F9634860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cs-CZ" dirty="0" err="1"/>
              <a:t>plikace</a:t>
            </a:r>
            <a:r>
              <a:rPr lang="cs-CZ" dirty="0"/>
              <a:t> </a:t>
            </a:r>
            <a:r>
              <a:rPr lang="en-US" dirty="0" err="1"/>
              <a:t>postup</a:t>
            </a:r>
            <a:r>
              <a:rPr lang="cs-CZ" dirty="0"/>
              <a:t>ů strojového učení na velké objemy dat.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Obsah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BigData</a:t>
            </a:r>
            <a:r>
              <a:rPr lang="en-US" dirty="0"/>
              <a:t>: Hadoop, Spark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Doporucovaci</a:t>
            </a:r>
            <a:r>
              <a:rPr lang="en-US" dirty="0"/>
              <a:t> </a:t>
            </a:r>
            <a:r>
              <a:rPr lang="en-US" dirty="0" err="1"/>
              <a:t>Systemy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Alternating Least Squares (ALS)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223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62C5F4C3-7545-4418-A49B-764B9F85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Doporučovací</a:t>
            </a:r>
            <a:r>
              <a:rPr lang="cs-CZ" dirty="0"/>
              <a:t> systémy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4135B83F-5303-4814-B5BE-C7CA71A2E4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6B2C266B-E8B5-4C44-919D-18CB00BEC6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29685"/>
            <a:ext cx="5181600" cy="334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5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C0461B47-0A65-4E63-85CA-4EE667AE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Hadoop</a:t>
            </a:r>
            <a:r>
              <a:rPr lang="cs-CZ" dirty="0"/>
              <a:t> </a:t>
            </a:r>
            <a:r>
              <a:rPr lang="en-US" dirty="0" err="1"/>
              <a:t>Klastr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D5C3E579-E79C-4E9F-B476-1F040EF621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Skupina serverů </a:t>
            </a:r>
            <a:r>
              <a:rPr lang="en-US" dirty="0" err="1"/>
              <a:t>tzv</a:t>
            </a:r>
            <a:r>
              <a:rPr lang="en-US" dirty="0"/>
              <a:t>.</a:t>
            </a:r>
            <a:r>
              <a:rPr lang="cs-CZ" dirty="0"/>
              <a:t> uzlů</a:t>
            </a:r>
          </a:p>
          <a:p>
            <a:r>
              <a:rPr lang="cs-CZ" dirty="0"/>
              <a:t>Poskytuje služby</a:t>
            </a:r>
          </a:p>
          <a:p>
            <a:r>
              <a:rPr lang="cs-CZ" dirty="0"/>
              <a:t>Master uzly </a:t>
            </a:r>
            <a:r>
              <a:rPr lang="en-US" dirty="0"/>
              <a:t>-</a:t>
            </a:r>
            <a:r>
              <a:rPr lang="cs-CZ" dirty="0"/>
              <a:t> koordinace, metadata, </a:t>
            </a:r>
            <a:r>
              <a:rPr lang="cs-CZ" dirty="0" err="1"/>
              <a:t>failover</a:t>
            </a:r>
            <a:endParaRPr lang="en-US" dirty="0"/>
          </a:p>
          <a:p>
            <a:r>
              <a:rPr lang="en-US" dirty="0"/>
              <a:t>Worker </a:t>
            </a:r>
            <a:r>
              <a:rPr lang="en-US" dirty="0" err="1"/>
              <a:t>uzly</a:t>
            </a:r>
            <a:r>
              <a:rPr lang="en-US" dirty="0"/>
              <a:t> – </a:t>
            </a:r>
            <a:r>
              <a:rPr lang="en-US" dirty="0" err="1"/>
              <a:t>ukl</a:t>
            </a:r>
            <a:r>
              <a:rPr lang="cs-CZ" dirty="0"/>
              <a:t>á</a:t>
            </a:r>
            <a:r>
              <a:rPr lang="en-US" dirty="0"/>
              <a:t>d</a:t>
            </a:r>
            <a:r>
              <a:rPr lang="cs-CZ" dirty="0"/>
              <a:t>á</a:t>
            </a:r>
            <a:r>
              <a:rPr lang="en-US" dirty="0"/>
              <a:t>n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, v</a:t>
            </a:r>
            <a:r>
              <a:rPr lang="cs-CZ" dirty="0"/>
              <a:t>ý</a:t>
            </a:r>
            <a:r>
              <a:rPr lang="en-US" dirty="0"/>
              <a:t>po</a:t>
            </a:r>
            <a:r>
              <a:rPr lang="cs-CZ" dirty="0" err="1"/>
              <a:t>čty</a:t>
            </a:r>
            <a:endParaRPr lang="cs-CZ" dirty="0"/>
          </a:p>
          <a:p>
            <a:r>
              <a:rPr lang="cs-CZ" dirty="0" err="1"/>
              <a:t>Gateway</a:t>
            </a:r>
            <a:r>
              <a:rPr lang="en-US" dirty="0"/>
              <a:t>/</a:t>
            </a:r>
            <a:r>
              <a:rPr lang="cs-CZ" dirty="0" err="1"/>
              <a:t>Edge</a:t>
            </a:r>
            <a:r>
              <a:rPr lang="cs-CZ" dirty="0"/>
              <a:t> uzly </a:t>
            </a:r>
            <a:r>
              <a:rPr lang="en-US" dirty="0"/>
              <a:t>– </a:t>
            </a:r>
            <a:r>
              <a:rPr lang="cs-CZ" dirty="0"/>
              <a:t>přístup ke službám klastru, konfigurace, utility</a:t>
            </a:r>
          </a:p>
          <a:p>
            <a:r>
              <a:rPr lang="en-US" dirty="0"/>
              <a:t>2-3 Master </a:t>
            </a:r>
            <a:r>
              <a:rPr lang="en-US" dirty="0" err="1"/>
              <a:t>uzly</a:t>
            </a:r>
            <a:r>
              <a:rPr lang="en-US" dirty="0"/>
              <a:t>, </a:t>
            </a:r>
            <a:r>
              <a:rPr lang="en-US" dirty="0" err="1"/>
              <a:t>velk</a:t>
            </a:r>
            <a:r>
              <a:rPr lang="cs-CZ" dirty="0"/>
              <a:t>ý počet </a:t>
            </a:r>
            <a:r>
              <a:rPr lang="cs-CZ" dirty="0" err="1"/>
              <a:t>workerů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047C58AC-6ED8-42F8-8550-3E6E81873F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38291"/>
            <a:ext cx="5181600" cy="212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1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6B8B04-DCBA-46C3-8DA0-613DB46C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HDFS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/>
              <a:t>H</a:t>
            </a:r>
            <a:r>
              <a:rPr lang="en-US" dirty="0"/>
              <a:t>adoop </a:t>
            </a:r>
            <a:r>
              <a:rPr lang="en-US" b="1" dirty="0"/>
              <a:t>D</a:t>
            </a:r>
            <a:r>
              <a:rPr lang="en-US" dirty="0"/>
              <a:t>istributed </a:t>
            </a:r>
            <a:r>
              <a:rPr lang="en-US" b="1" dirty="0"/>
              <a:t>F</a:t>
            </a:r>
            <a:r>
              <a:rPr lang="en-US" dirty="0"/>
              <a:t>ile </a:t>
            </a:r>
            <a:r>
              <a:rPr lang="en-US" b="1" dirty="0"/>
              <a:t>S</a:t>
            </a:r>
            <a:r>
              <a:rPr lang="en-US" dirty="0"/>
              <a:t>ystem)</a:t>
            </a:r>
            <a:endParaRPr lang="cs-CZ" b="1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1671BF5-2EDE-477B-9C2B-0931C47710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cs-CZ" dirty="0" err="1"/>
              <a:t>istribuovaný</a:t>
            </a:r>
            <a:r>
              <a:rPr lang="cs-CZ" dirty="0"/>
              <a:t> souborový systém</a:t>
            </a:r>
            <a:endParaRPr lang="en-US" dirty="0"/>
          </a:p>
          <a:p>
            <a:r>
              <a:rPr lang="en-US" dirty="0" err="1"/>
              <a:t>Ukl</a:t>
            </a:r>
            <a:r>
              <a:rPr lang="cs-CZ" dirty="0" err="1"/>
              <a:t>ádání</a:t>
            </a:r>
            <a:r>
              <a:rPr lang="cs-CZ" dirty="0"/>
              <a:t> po blocích </a:t>
            </a:r>
            <a:r>
              <a:rPr lang="en-US" dirty="0"/>
              <a:t>(128MB)</a:t>
            </a:r>
          </a:p>
          <a:p>
            <a:r>
              <a:rPr lang="en-US" dirty="0" err="1"/>
              <a:t>Repliky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cs-CZ" dirty="0"/>
              <a:t>ů na více uzlech </a:t>
            </a:r>
            <a:r>
              <a:rPr lang="en-US" dirty="0"/>
              <a:t>(3)</a:t>
            </a:r>
          </a:p>
          <a:p>
            <a:r>
              <a:rPr lang="en-US" dirty="0" err="1"/>
              <a:t>Slu</a:t>
            </a:r>
            <a:r>
              <a:rPr lang="cs-CZ" dirty="0" err="1"/>
              <a:t>žba</a:t>
            </a:r>
            <a:r>
              <a:rPr lang="cs-CZ" dirty="0"/>
              <a:t> </a:t>
            </a:r>
            <a:r>
              <a:rPr lang="cs-CZ" dirty="0" err="1"/>
              <a:t>NameNode</a:t>
            </a:r>
            <a:r>
              <a:rPr lang="cs-CZ" dirty="0"/>
              <a:t> na </a:t>
            </a:r>
            <a:r>
              <a:rPr lang="en-US" dirty="0"/>
              <a:t>m</a:t>
            </a:r>
            <a:r>
              <a:rPr lang="cs-CZ" dirty="0"/>
              <a:t>aster uzlech</a:t>
            </a:r>
          </a:p>
          <a:p>
            <a:r>
              <a:rPr lang="cs-CZ" dirty="0"/>
              <a:t>Služba </a:t>
            </a:r>
            <a:r>
              <a:rPr lang="cs-CZ" dirty="0" err="1"/>
              <a:t>DataNode</a:t>
            </a:r>
            <a:r>
              <a:rPr lang="cs-CZ" dirty="0"/>
              <a:t> na </a:t>
            </a:r>
            <a:r>
              <a:rPr lang="en-US" dirty="0"/>
              <a:t>w</a:t>
            </a:r>
            <a:r>
              <a:rPr lang="cs-CZ" dirty="0" err="1"/>
              <a:t>orker</a:t>
            </a:r>
            <a:r>
              <a:rPr lang="cs-CZ" dirty="0"/>
              <a:t> uzlech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382E925D-9C7D-4F14-B71F-3BD15AA4FD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05579"/>
            <a:ext cx="5181600" cy="33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9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1AE658-CC35-4246-A415-D0FC3B57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YARN</a:t>
            </a:r>
            <a:r>
              <a:rPr lang="en-US" dirty="0"/>
              <a:t> (</a:t>
            </a:r>
            <a:r>
              <a:rPr lang="en-US" b="1" dirty="0"/>
              <a:t>Y</a:t>
            </a:r>
            <a:r>
              <a:rPr lang="en-US" dirty="0"/>
              <a:t>et </a:t>
            </a:r>
            <a:r>
              <a:rPr lang="en-US" b="1" dirty="0"/>
              <a:t>A</a:t>
            </a:r>
            <a:r>
              <a:rPr lang="en-US" dirty="0"/>
              <a:t>nother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N</a:t>
            </a:r>
            <a:r>
              <a:rPr lang="en-US" dirty="0"/>
              <a:t>egotiator)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3D63E2-A470-4178-BDD2-97C6CADA01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Centralizovaný klastr manažer</a:t>
            </a:r>
          </a:p>
          <a:p>
            <a:r>
              <a:rPr lang="cs-CZ" dirty="0"/>
              <a:t>Zodpovědný za přidělování prostředků klastru</a:t>
            </a:r>
          </a:p>
          <a:p>
            <a:r>
              <a:rPr lang="en-US" dirty="0" err="1"/>
              <a:t>Slu</a:t>
            </a:r>
            <a:r>
              <a:rPr lang="cs-CZ" dirty="0" err="1"/>
              <a:t>žba</a:t>
            </a:r>
            <a:r>
              <a:rPr lang="cs-CZ" dirty="0"/>
              <a:t> </a:t>
            </a:r>
            <a:r>
              <a:rPr lang="cs-CZ" dirty="0" err="1"/>
              <a:t>ResourceManager</a:t>
            </a:r>
            <a:r>
              <a:rPr lang="cs-CZ" dirty="0"/>
              <a:t> na </a:t>
            </a:r>
            <a:r>
              <a:rPr lang="en-US" dirty="0"/>
              <a:t>m</a:t>
            </a:r>
            <a:r>
              <a:rPr lang="cs-CZ" dirty="0"/>
              <a:t>aster uzlech</a:t>
            </a:r>
          </a:p>
          <a:p>
            <a:r>
              <a:rPr lang="cs-CZ" dirty="0"/>
              <a:t>Služba </a:t>
            </a:r>
            <a:r>
              <a:rPr lang="cs-CZ" dirty="0" err="1"/>
              <a:t>NodeManager</a:t>
            </a:r>
            <a:r>
              <a:rPr lang="cs-CZ" dirty="0"/>
              <a:t> na </a:t>
            </a:r>
            <a:r>
              <a:rPr lang="en-US" dirty="0"/>
              <a:t>w</a:t>
            </a:r>
            <a:r>
              <a:rPr lang="cs-CZ" dirty="0" err="1"/>
              <a:t>orker</a:t>
            </a:r>
            <a:r>
              <a:rPr lang="cs-CZ" dirty="0"/>
              <a:t> uzlech</a:t>
            </a:r>
          </a:p>
          <a:p>
            <a:r>
              <a:rPr lang="cs-CZ" dirty="0"/>
              <a:t>Klientská aplikace spouští vlastní řídící proces </a:t>
            </a:r>
            <a:r>
              <a:rPr lang="en-US" dirty="0"/>
              <a:t>(AM)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8D976297-70D4-41EE-8FF3-2D929BC01A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99858"/>
            <a:ext cx="5181600" cy="22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4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A7B264FA-93D0-486E-8B7D-BD9CEFE4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41590B7-B96F-4494-8350-8E8067BD24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cs-CZ" dirty="0" err="1"/>
              <a:t>nifikovaný</a:t>
            </a:r>
            <a:r>
              <a:rPr lang="cs-CZ" dirty="0"/>
              <a:t> výpočetní systém pro paralelní zpracování dat</a:t>
            </a:r>
            <a:endParaRPr lang="en-US" dirty="0"/>
          </a:p>
          <a:p>
            <a:r>
              <a:rPr lang="en-US" dirty="0" err="1"/>
              <a:t>Bohat</a:t>
            </a:r>
            <a:r>
              <a:rPr lang="cs-CZ" dirty="0"/>
              <a:t>é API, funkcionální zápis</a:t>
            </a:r>
          </a:p>
          <a:p>
            <a:r>
              <a:rPr lang="cs-CZ" dirty="0"/>
              <a:t>Podpora Javy, </a:t>
            </a:r>
            <a:r>
              <a:rPr lang="cs-CZ" dirty="0" err="1"/>
              <a:t>Scaly</a:t>
            </a:r>
            <a:r>
              <a:rPr lang="cs-CZ" dirty="0"/>
              <a:t>, Pythonu, R</a:t>
            </a:r>
          </a:p>
          <a:p>
            <a:r>
              <a:rPr lang="cs-CZ" dirty="0"/>
              <a:t>Nezávislé na konkrétním úložišti</a:t>
            </a:r>
          </a:p>
          <a:p>
            <a:r>
              <a:rPr lang="cs-CZ" dirty="0"/>
              <a:t>Podpora více klastr manažerů</a:t>
            </a:r>
          </a:p>
          <a:p>
            <a:r>
              <a:rPr lang="cs-CZ" dirty="0"/>
              <a:t>Výpočet prováděný na 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C0A3882E-9548-4774-B803-4DF834ADA1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33274"/>
            <a:ext cx="5181600" cy="3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0674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205</Words>
  <Application>Microsoft Office PowerPoint</Application>
  <PresentationFormat>Širokoúhlá obrazovka</PresentationFormat>
  <Paragraphs>34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Strojové učení na platformě Apache Spark</vt:lpstr>
      <vt:lpstr>Doporučovací systémy</vt:lpstr>
      <vt:lpstr>Hadoop Klastr</vt:lpstr>
      <vt:lpstr>HDFS (Hadoop Distributed File System)</vt:lpstr>
      <vt:lpstr>YARN (Yet Another Resource Negotiator)</vt:lpstr>
      <vt:lpstr>Apache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Strojové učení na platformě Apache Spark</dc:title>
  <dc:creator>Frantisek</dc:creator>
  <cp:lastModifiedBy>Frantisek</cp:lastModifiedBy>
  <cp:revision>124</cp:revision>
  <dcterms:created xsi:type="dcterms:W3CDTF">2020-05-13T10:15:57Z</dcterms:created>
  <dcterms:modified xsi:type="dcterms:W3CDTF">2020-05-15T05:12:39Z</dcterms:modified>
</cp:coreProperties>
</file>