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71" r:id="rId11"/>
    <p:sldId id="259" r:id="rId12"/>
    <p:sldId id="268" r:id="rId13"/>
    <p:sldId id="269" r:id="rId14"/>
    <p:sldId id="273" r:id="rId15"/>
    <p:sldId id="272" r:id="rId16"/>
    <p:sldId id="267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 renruo" initials="Br" lastIdx="1" clrIdx="0">
    <p:extLst>
      <p:ext uri="{19B8F6BF-5375-455C-9EA6-DF929625EA0E}">
        <p15:presenceInfo xmlns:p15="http://schemas.microsoft.com/office/powerpoint/2012/main" userId="36d78831e452c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D8866-D0A2-4119-9D7A-77DE0AD3BD67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6D030-8F23-4C7C-9B3E-891C1EC4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9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B035-A923-4B95-A77A-4D18230E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30F16-5A68-4DD5-8133-9DFF8D356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7F2EB-65D7-48F6-B17F-8769E008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8654-00D0-405C-8BC0-A6703F859E82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1B1AF-F2EE-4163-B28D-0EAE6787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D8C23-8FE8-428F-8CF5-2E1A72EC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6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2577-BB9C-4C0C-AB22-FA28E767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58DCE-07E6-4A6A-9F49-76B7A4D7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B8334-988B-4C35-BE6A-4B4BBC6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9F2F-8EAC-45FC-860F-5F8DEB371A73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1CA42-4B27-4319-98ED-FAC543A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14E93-C888-4A75-8033-C8F51575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78212-4B21-460A-BF11-AD057B81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22FE5-B420-4C26-BD7D-EA15D833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8C909-AB24-4757-B4A9-BB215F6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EB9-6875-420C-A031-42FE9D5273B6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565C2-B29E-46E6-B283-384ADC51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5DF5-382A-43A6-AC97-E626440E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F5816-2153-4D2B-BCB2-37FBF51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8AAEF-914B-49C5-8FE1-D27EBA74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BEE7C-3C03-4456-A185-842AB2DA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192A-2FF7-4749-A96B-70CA74146B9D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29D2F-D3A6-4846-8E95-94B5461F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F281D-D3D6-4755-B88A-1538E884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FA4D-2083-4232-BFC1-A65BC4AC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8B646-9912-4E96-AFC9-3FB2185D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381FC-446A-40EE-BC07-518E19F0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568-E8B2-460B-A1C0-762D99A1EABF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0854A-5575-4BE5-9A13-3FF0E832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CEE0B-FD94-4B35-98FF-D3762C2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26F63-AEDE-49E3-A87F-1ECA719C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0C962-FF3A-427D-B2C3-40749941F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35985-68FC-410F-B304-93F2CA6A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BB8C2-BD11-4F4D-BDAA-672D77E0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89E-4B55-4F40-8B2B-690766DC43E0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1528B-55A2-4C00-A119-ED36E7CE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8E41F-8C31-437A-A6EF-BD647F66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03536-0B0B-404C-B06D-699EF236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24D33-FBC6-4E9D-A8BB-C61E6DDA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1B977-0BE5-4A8F-834D-9C76410A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AE043-6221-44D8-B3AD-DC4494FEB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7ADC2-9912-4765-9AB0-3EC3CFC13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149E7-CA8F-4222-9DD5-B526E7D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4C6-DE91-4F7F-8617-3F6B8879E314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F8EA4B-17D2-4D0F-A424-DDF44B91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D691E-A44F-4128-B749-C8402AD8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7E1B-0CC8-49E5-A62F-3875126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655F6B-D93A-44F4-AA22-D9E8C3F7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0E6-6266-4628-A5E2-8BE8E315D096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79EB9-E253-436F-8A17-B7969567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02B8BE-EBC8-4D44-807E-8AC37907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57E5CE-D161-415F-A5D8-E859140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E61-6C21-4885-972B-1F909EC6252E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27F15E-77F4-4F46-8101-6315B17C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81FD5-61FB-498A-97B0-9E7F736C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AC81-73CC-4730-A469-A53588B4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D7852-2315-4EDB-8845-89D5ACC3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ED7CB-5869-4403-AF91-ECCC478D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8B45E-0A26-4653-B2B4-0E3CFAD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9988-F2D4-454F-BEA6-A46C0AF717EE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6FF20-7E67-4EBB-A7D5-2EC0695E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0DA2D-AB90-4099-93F3-C92153B3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7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BE780-B9DE-4A54-A958-57CB1720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2C99BD-6950-4D55-89A8-F5A9954CE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FE27D-34A5-4D48-B175-A3A26CB5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A472D-EE13-450A-9486-7957C9C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9A18-13D6-4E24-836B-07DF435BCED6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4C474-BDE9-437E-B3CA-263487AB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C4865-7002-430F-AD22-5C4D0273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34076-977E-4E77-9148-73B3F348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089FB-F4AF-49CB-BD20-E6C78D0C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D197C-59A4-4CFF-B0D5-53149CCB0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B509-A9A6-4054-8DA0-E26E8CF31A7A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F228F-9AB3-4211-86B2-2F4F54C73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3B712-8E7C-478B-A36A-12BE31035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C83F-A123-458E-86AF-6348E042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3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52203&amp;picture=&amp;jazyk=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zh-cn/photo/2763559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F9E3-AF47-4128-ADA7-52D1316F7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7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JSON TO CSV ELT PIPELINE PRACTICE</a:t>
            </a:r>
            <a:endParaRPr lang="zh-CN" altLang="en-US" sz="6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67FE6-A1B8-4CC7-A3D1-DB8F607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7451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i="1" dirty="0"/>
              <a:t>Renruo Ba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F390E2-8E44-4AEF-AB8B-2884AB9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9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3BB18-A06F-44C8-AD3D-0E08082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.csv files after transformation shown as follows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EC3630-0E78-483F-AAAC-CADE03D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7898C2-50D7-444D-AC9F-F948FEE5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19" y="1828800"/>
            <a:ext cx="9011362" cy="47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E55FC-16D7-47A8-AAD4-3F06A058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2. 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tore .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json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files in a database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F726B-F980-44DF-9CAD-66FB491F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724065"/>
            <a:ext cx="3286125" cy="114884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zh-CN" dirty="0"/>
              <a:t>The DBMS I select is MySQL database, and I create a new database named “interview”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BEDD157-C2BF-4359-ABD2-C3C5726A7087}"/>
              </a:ext>
            </a:extLst>
          </p:cNvPr>
          <p:cNvSpPr txBox="1">
            <a:spLocks/>
          </p:cNvSpPr>
          <p:nvPr/>
        </p:nvSpPr>
        <p:spPr>
          <a:xfrm>
            <a:off x="838200" y="3378946"/>
            <a:ext cx="10925176" cy="45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For manual importing .csv files to database with </a:t>
            </a:r>
            <a:r>
              <a:rPr lang="en-US" altLang="zh-CN" dirty="0" err="1"/>
              <a:t>Sql</a:t>
            </a:r>
            <a:r>
              <a:rPr lang="en-US" altLang="zh-CN" dirty="0"/>
              <a:t> command, it works well: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CA9A58-16A0-49BD-A195-783C88B58AB9}"/>
              </a:ext>
            </a:extLst>
          </p:cNvPr>
          <p:cNvSpPr txBox="1">
            <a:spLocks/>
          </p:cNvSpPr>
          <p:nvPr/>
        </p:nvSpPr>
        <p:spPr>
          <a:xfrm>
            <a:off x="838200" y="5267957"/>
            <a:ext cx="11010900" cy="100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3. For importing .csv files automatically, I import </a:t>
            </a:r>
            <a:r>
              <a:rPr lang="en-US" altLang="zh-CN" sz="2400" dirty="0" err="1">
                <a:solidFill>
                  <a:srgbClr val="FF0000"/>
                </a:solidFill>
              </a:rPr>
              <a:t>mysql.connector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to connect database using python. Then I execute inserting command with </a:t>
            </a:r>
            <a:r>
              <a:rPr lang="en-US" altLang="zh-CN" sz="2400" dirty="0" err="1"/>
              <a:t>cursor.execute</a:t>
            </a:r>
            <a:r>
              <a:rPr lang="en-US" altLang="zh-CN" sz="2400" dirty="0"/>
              <a:t>().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AB1D37-A330-46E3-BDFD-38ABFC7B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398124"/>
            <a:ext cx="2705100" cy="1731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BD1B4F-A13A-414E-A373-B01CD616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992642"/>
            <a:ext cx="9982053" cy="69373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E8D0A46-120C-4944-8871-ADD224F5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0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51150-2340-430C-94FE-A779B48E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tore .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json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files in a database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58BC8-F29F-416A-B0D2-7D432536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7065"/>
            <a:ext cx="2124075" cy="5925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My solution: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66780-8EC0-486C-835D-DB6FF392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76" y="2220425"/>
            <a:ext cx="6554924" cy="11144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F92C32-DCDE-4506-A9BB-E6FB650CBF07}"/>
              </a:ext>
            </a:extLst>
          </p:cNvPr>
          <p:cNvSpPr txBox="1">
            <a:spLocks/>
          </p:cNvSpPr>
          <p:nvPr/>
        </p:nvSpPr>
        <p:spPr>
          <a:xfrm>
            <a:off x="838200" y="2220426"/>
            <a:ext cx="3638550" cy="119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1. When I tried to execute ("LOAD DATA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en-US" altLang="zh-CN" dirty="0"/>
              <a:t> INFILE ‘…’) with </a:t>
            </a:r>
            <a:r>
              <a:rPr lang="en-US" altLang="zh-CN" dirty="0" err="1"/>
              <a:t>cursor.execute</a:t>
            </a:r>
            <a:r>
              <a:rPr lang="en-US" altLang="zh-CN" dirty="0"/>
              <a:t>, it shows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FF2FEF-2684-471E-B0B1-D6EB0EF00316}"/>
              </a:ext>
            </a:extLst>
          </p:cNvPr>
          <p:cNvSpPr txBox="1">
            <a:spLocks/>
          </p:cNvSpPr>
          <p:nvPr/>
        </p:nvSpPr>
        <p:spPr>
          <a:xfrm>
            <a:off x="838200" y="3678852"/>
            <a:ext cx="3314700" cy="119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When I delete “local” and execute ("LOAD DATA INFILE ‘…’) with </a:t>
            </a:r>
            <a:r>
              <a:rPr lang="en-US" altLang="zh-CN" dirty="0" err="1"/>
              <a:t>cursor.execute</a:t>
            </a:r>
            <a:r>
              <a:rPr lang="en-US" altLang="zh-CN" dirty="0"/>
              <a:t>, it shows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1C5ED9-3242-4779-899D-162E2D10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76" y="3678851"/>
            <a:ext cx="6554924" cy="1114425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E92A80A-E260-4579-98FA-B3678D9B93D8}"/>
              </a:ext>
            </a:extLst>
          </p:cNvPr>
          <p:cNvSpPr txBox="1">
            <a:spLocks/>
          </p:cNvSpPr>
          <p:nvPr/>
        </p:nvSpPr>
        <p:spPr>
          <a:xfrm>
            <a:off x="990601" y="1655349"/>
            <a:ext cx="3467100" cy="59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Problem in this part:</a:t>
            </a:r>
            <a:endParaRPr lang="en-US" altLang="zh-CN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900C8C6-0C60-45D9-B326-C138B489D46D}"/>
              </a:ext>
            </a:extLst>
          </p:cNvPr>
          <p:cNvSpPr txBox="1">
            <a:spLocks/>
          </p:cNvSpPr>
          <p:nvPr/>
        </p:nvSpPr>
        <p:spPr>
          <a:xfrm>
            <a:off x="3276600" y="5168535"/>
            <a:ext cx="8391525" cy="592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Instead of importing data as csv, insert them as arguments in a loop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C1ECE3F-9211-4CAF-A531-49B106CB3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1" y="5629616"/>
            <a:ext cx="10677524" cy="790234"/>
          </a:xfrm>
          <a:prstGeom prst="rect">
            <a:avLst/>
          </a:prstGeo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B182F9ED-4D22-4A77-8D6F-783C974B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1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31CA-647D-46B6-AD74-2EEE57D7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tore .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json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files in a database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C9610-98B2-43B9-A9D6-1F15EC9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698500"/>
          </a:xfrm>
        </p:spPr>
        <p:txBody>
          <a:bodyPr/>
          <a:lstStyle/>
          <a:p>
            <a:r>
              <a:rPr lang="en-US" altLang="zh-CN" dirty="0"/>
              <a:t>The workflow of inserting data into database: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9135E3-5C21-4AA6-8543-E458D6CF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659062"/>
            <a:ext cx="9303385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F007B-2934-4E3C-82DA-0C999C68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5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16C7-6500-4253-87AF-5A2B7D44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Display of the code running in Ubuntu</a:t>
            </a:r>
            <a:endParaRPr lang="zh-CN" alt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1D99A-3B03-4DE0-99C5-A9E8907B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71D495-A6AF-4F5D-9E19-3D7DA4E0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81" y="2150183"/>
            <a:ext cx="6574406" cy="323894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851DFE-BC5B-4A91-80B6-2C8F6B72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79" y="2682770"/>
            <a:ext cx="4114942" cy="16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6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2176B-B453-40F2-847D-DC33715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The storage in table is in the following form:</a:t>
            </a:r>
            <a:endParaRPr lang="zh-CN" alt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641816F-BF03-4A46-8321-1D18973A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17" y="1748352"/>
            <a:ext cx="10346683" cy="455033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D1ABC-6661-4A49-A08D-95FD62B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2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6A14-186F-4A76-8B2F-339E286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Improvement in the future</a:t>
            </a:r>
            <a:endParaRPr lang="zh-CN" alt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BD246-BD35-4EA2-86ED-09C27054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1. Complete the data structure modeling for the loans data. Store them in one table in the database.</a:t>
            </a:r>
          </a:p>
          <a:p>
            <a:r>
              <a:rPr lang="en-US" altLang="zh-CN" sz="3200" dirty="0"/>
              <a:t>2. Test some queries according to some requirements, create new tables with specific aims automatically.</a:t>
            </a:r>
          </a:p>
          <a:p>
            <a:r>
              <a:rPr lang="en-US" altLang="zh-CN" sz="3200" dirty="0"/>
              <a:t>3. Filter the data, not all the information is needed.</a:t>
            </a:r>
          </a:p>
          <a:p>
            <a:r>
              <a:rPr lang="en-US" altLang="zh-CN" sz="3200" dirty="0"/>
              <a:t>4. Test the script and data in Docker containers, create Docker image for others to check and run in the same environment.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56710-836C-4CFA-8C85-076BBD12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9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09B8E7-6E23-4961-9934-7986ECDA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18EA45-1A3F-43BD-8A7D-598E49D1DC4F}"/>
              </a:ext>
            </a:extLst>
          </p:cNvPr>
          <p:cNvSpPr/>
          <p:nvPr/>
        </p:nvSpPr>
        <p:spPr>
          <a:xfrm>
            <a:off x="5968277" y="1941404"/>
            <a:ext cx="50531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77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E864B-FC40-46B5-8D6F-6ED29EA5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description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8247B-F19A-492F-8395-6E892F39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Apply "JSON to CSVs" transformation to those files (each JSON is a single record in the resulting CSV table) in a script.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Instead of resulting tables in CSV format, store them in a database system. 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(Optional)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Wrap the entire pipeline into a docker image. 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(Optional)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Use Python to construct your pipeline, save your functions or other necessary in the Python scripts (not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notebook).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Attach your GitHub repository or gist once you are finished.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7C56A-4322-45FF-9B6F-34EF655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0FE6-865C-49D4-BA65-B5078D13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4292F"/>
                </a:solidFill>
                <a:effectLst/>
                <a:latin typeface="-apple-system"/>
              </a:rPr>
              <a:t>1."JSON to CSVs" transformation in a script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75D87-193B-4B34-8D02-89084609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artial transformation of data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ELT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pipelines.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EL(T): EXTRACTION - LOADING – TRANSFORMATION(may be </a:t>
            </a:r>
            <a:r>
              <a:rPr lang="en-US" altLang="zh-CN" dirty="0">
                <a:latin typeface="-apple-system"/>
              </a:rPr>
              <a:t>partial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according to requirements)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 solution programmed by python: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(1)find newly updated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which needs to be loaded: three ways/modes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(2)perform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normalization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and extract information from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to Pandas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(3)edit the data in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, make sure the .csv file generated will be readable from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Mysql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side(for further importing).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(4)transform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object into .csv file with the same name.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(5)save codes in a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py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BFA98-A133-4BB7-85D2-3375E6C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AD6D7-7830-498E-82A4-713BAE3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Find newly updated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which needs to be loaded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E8593-3ADC-478A-A4BF-2DF126C8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1325" cy="122237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zh-CN" dirty="0"/>
              <a:t>Pipelines should be able to identify new .</a:t>
            </a:r>
            <a:r>
              <a:rPr lang="en-US" altLang="zh-CN" dirty="0" err="1"/>
              <a:t>json</a:t>
            </a:r>
            <a:r>
              <a:rPr lang="en-US" altLang="zh-CN" dirty="0"/>
              <a:t> files and transform them automatically. . </a:t>
            </a:r>
          </a:p>
          <a:p>
            <a:pPr algn="just"/>
            <a:r>
              <a:rPr lang="en-US" altLang="zh-CN" dirty="0"/>
              <a:t>However, people can also input the file path of the .</a:t>
            </a:r>
            <a:r>
              <a:rPr lang="en-US" altLang="zh-CN" dirty="0" err="1"/>
              <a:t>json</a:t>
            </a:r>
            <a:r>
              <a:rPr lang="en-US" altLang="zh-CN" dirty="0"/>
              <a:t> file after selecting the “single file transform” mode, and transform this file to target folder.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DD150-E93C-42F1-B035-B217C6DA692B}"/>
              </a:ext>
            </a:extLst>
          </p:cNvPr>
          <p:cNvSpPr txBox="1">
            <a:spLocks/>
          </p:cNvSpPr>
          <p:nvPr/>
        </p:nvSpPr>
        <p:spPr>
          <a:xfrm>
            <a:off x="838199" y="3425032"/>
            <a:ext cx="3695700" cy="2576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 identify a newly uploaded .</a:t>
            </a:r>
            <a:r>
              <a:rPr lang="en-US" altLang="zh-CN" dirty="0" err="1"/>
              <a:t>json</a:t>
            </a:r>
            <a:r>
              <a:rPr lang="en-US" altLang="zh-CN" dirty="0"/>
              <a:t> file, the function loop over all .</a:t>
            </a:r>
            <a:r>
              <a:rPr lang="en-US" altLang="zh-CN" dirty="0" err="1"/>
              <a:t>json</a:t>
            </a:r>
            <a:r>
              <a:rPr lang="en-US" altLang="zh-CN" dirty="0"/>
              <a:t> and .csv files  in a certain folders, and find .</a:t>
            </a:r>
            <a:r>
              <a:rPr lang="en-US" altLang="zh-CN" dirty="0" err="1"/>
              <a:t>json</a:t>
            </a:r>
            <a:r>
              <a:rPr lang="en-US" altLang="zh-CN" dirty="0"/>
              <a:t> files which have no </a:t>
            </a:r>
            <a:r>
              <a:rPr lang="en-US" altLang="zh-CN" dirty="0" err="1"/>
              <a:t>maching</a:t>
            </a:r>
            <a:r>
              <a:rPr lang="en-US" altLang="zh-CN" dirty="0"/>
              <a:t> .csv files with the same name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E76C48-A9A2-4935-8D98-DC852A6F7359}"/>
              </a:ext>
            </a:extLst>
          </p:cNvPr>
          <p:cNvSpPr/>
          <p:nvPr/>
        </p:nvSpPr>
        <p:spPr>
          <a:xfrm>
            <a:off x="5372100" y="3352800"/>
            <a:ext cx="2743200" cy="296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3B4939-CAE6-416B-92A4-EF3ACDBF501B}"/>
              </a:ext>
            </a:extLst>
          </p:cNvPr>
          <p:cNvSpPr/>
          <p:nvPr/>
        </p:nvSpPr>
        <p:spPr>
          <a:xfrm>
            <a:off x="5734049" y="3857625"/>
            <a:ext cx="176212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A.JSON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8DD71-4B28-45C6-AAE4-F44560E8C399}"/>
              </a:ext>
            </a:extLst>
          </p:cNvPr>
          <p:cNvSpPr/>
          <p:nvPr/>
        </p:nvSpPr>
        <p:spPr>
          <a:xfrm>
            <a:off x="9296400" y="3857625"/>
            <a:ext cx="176212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A.CSV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764EF1-8EB5-4360-9900-17FC6F12BAFD}"/>
              </a:ext>
            </a:extLst>
          </p:cNvPr>
          <p:cNvSpPr/>
          <p:nvPr/>
        </p:nvSpPr>
        <p:spPr>
          <a:xfrm>
            <a:off x="5734049" y="4600575"/>
            <a:ext cx="176212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B.JSON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23CEBC-5173-492F-B219-86BC0BD35721}"/>
              </a:ext>
            </a:extLst>
          </p:cNvPr>
          <p:cNvSpPr/>
          <p:nvPr/>
        </p:nvSpPr>
        <p:spPr>
          <a:xfrm>
            <a:off x="5734049" y="5518546"/>
            <a:ext cx="176212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C.JSON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D9C52E-96A3-45D0-8027-4F44B159F46D}"/>
              </a:ext>
            </a:extLst>
          </p:cNvPr>
          <p:cNvSpPr/>
          <p:nvPr/>
        </p:nvSpPr>
        <p:spPr>
          <a:xfrm>
            <a:off x="9296400" y="4607719"/>
            <a:ext cx="176212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B.CSV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DEAC2C-43F3-4D85-A8F4-4B7DA64563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96174" y="4076700"/>
            <a:ext cx="180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5C2DFF2-1A54-4126-9442-00B99523AA2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496174" y="4819650"/>
            <a:ext cx="180022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3C3992-619F-48F0-82D1-6EDF50C3262C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7496174" y="5737621"/>
            <a:ext cx="1757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F9E1B73-792B-497B-BCD6-8878F109FF01}"/>
              </a:ext>
            </a:extLst>
          </p:cNvPr>
          <p:cNvSpPr/>
          <p:nvPr/>
        </p:nvSpPr>
        <p:spPr>
          <a:xfrm>
            <a:off x="9253537" y="5310187"/>
            <a:ext cx="1928813" cy="854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No </a:t>
            </a:r>
            <a:r>
              <a:rPr lang="en-US" altLang="zh-CN" dirty="0" err="1">
                <a:solidFill>
                  <a:srgbClr val="FF0000"/>
                </a:solidFill>
              </a:rPr>
              <a:t>maching</a:t>
            </a:r>
            <a:r>
              <a:rPr lang="en-US" altLang="zh-CN" dirty="0">
                <a:solidFill>
                  <a:srgbClr val="FF0000"/>
                </a:solidFill>
              </a:rPr>
              <a:t> .csv file, need transformation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E4AD2-02B3-47E2-B394-91C14F09CA20}"/>
              </a:ext>
            </a:extLst>
          </p:cNvPr>
          <p:cNvSpPr/>
          <p:nvPr/>
        </p:nvSpPr>
        <p:spPr>
          <a:xfrm>
            <a:off x="8696324" y="3352800"/>
            <a:ext cx="2743200" cy="296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89AE22C-2A97-4FC0-B854-DD3E09C9EAFA}"/>
              </a:ext>
            </a:extLst>
          </p:cNvPr>
          <p:cNvSpPr/>
          <p:nvPr/>
        </p:nvSpPr>
        <p:spPr>
          <a:xfrm>
            <a:off x="6086475" y="3182937"/>
            <a:ext cx="1409699" cy="388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Json</a:t>
            </a:r>
            <a:r>
              <a:rPr lang="en-US" altLang="zh-CN" dirty="0"/>
              <a:t> Folder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1E1A5A5-D9F4-490E-8A20-EEF7698208BD}"/>
              </a:ext>
            </a:extLst>
          </p:cNvPr>
          <p:cNvSpPr/>
          <p:nvPr/>
        </p:nvSpPr>
        <p:spPr>
          <a:xfrm>
            <a:off x="9363074" y="3185319"/>
            <a:ext cx="1409699" cy="388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CSV Folder</a:t>
            </a:r>
            <a:endParaRPr lang="zh-CN" altLang="en-US" dirty="0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FD02AF96-3D9E-476C-8F67-2C4FA799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C83F-A123-458E-86AF-6348E0424E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9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B1E1C-E754-4EF5-B17A-78A17ACA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775" cy="1325563"/>
          </a:xfrm>
        </p:spPr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Extract information from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to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43526-1C89-4B46-A395-8C347B74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13255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Json</a:t>
            </a:r>
            <a:r>
              <a:rPr lang="en-US" altLang="zh-CN" dirty="0"/>
              <a:t> files structures:</a:t>
            </a:r>
          </a:p>
          <a:p>
            <a:r>
              <a:rPr lang="en-US" altLang="zh-CN" dirty="0"/>
              <a:t>1. A collection of key/value pairs,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object or dictionary</a:t>
            </a:r>
          </a:p>
          <a:p>
            <a:r>
              <a:rPr lang="en-US" altLang="zh-CN" dirty="0"/>
              <a:t>2. An ordered list of values known</a:t>
            </a:r>
            <a:r>
              <a:rPr lang="zh-CN" altLang="en-US" dirty="0"/>
              <a:t> </a:t>
            </a:r>
            <a:r>
              <a:rPr lang="en-US" altLang="zh-CN" dirty="0"/>
              <a:t>as list or array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4E060F-1D1A-4F9C-8663-D1AFEE6AD4A8}"/>
              </a:ext>
            </a:extLst>
          </p:cNvPr>
          <p:cNvSpPr/>
          <p:nvPr/>
        </p:nvSpPr>
        <p:spPr>
          <a:xfrm>
            <a:off x="838199" y="4276725"/>
            <a:ext cx="1447801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A59A1C-B619-4090-8731-C80C370687CE}"/>
              </a:ext>
            </a:extLst>
          </p:cNvPr>
          <p:cNvSpPr/>
          <p:nvPr/>
        </p:nvSpPr>
        <p:spPr>
          <a:xfrm>
            <a:off x="2547937" y="3686175"/>
            <a:ext cx="144780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dict</a:t>
            </a:r>
            <a:r>
              <a:rPr lang="en-US" altLang="zh-CN" dirty="0"/>
              <a:t>: { … 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E5F3C6-2262-444B-ADD0-2C60B4E2815A}"/>
              </a:ext>
            </a:extLst>
          </p:cNvPr>
          <p:cNvSpPr/>
          <p:nvPr/>
        </p:nvSpPr>
        <p:spPr>
          <a:xfrm>
            <a:off x="2547938" y="5076825"/>
            <a:ext cx="144780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list:[ … ]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966460-64E6-42E3-9B4B-0DC98FC1C60F}"/>
              </a:ext>
            </a:extLst>
          </p:cNvPr>
          <p:cNvSpPr/>
          <p:nvPr/>
        </p:nvSpPr>
        <p:spPr>
          <a:xfrm>
            <a:off x="4519610" y="3686175"/>
            <a:ext cx="64770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5B8207-67A5-4F27-BA9A-CD778D0D9268}"/>
              </a:ext>
            </a:extLst>
          </p:cNvPr>
          <p:cNvSpPr/>
          <p:nvPr/>
        </p:nvSpPr>
        <p:spPr>
          <a:xfrm>
            <a:off x="5474494" y="3686175"/>
            <a:ext cx="100489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69A6B0-898B-4443-9128-F7DBE394F3A0}"/>
              </a:ext>
            </a:extLst>
          </p:cNvPr>
          <p:cNvSpPr/>
          <p:nvPr/>
        </p:nvSpPr>
        <p:spPr>
          <a:xfrm>
            <a:off x="4519611" y="5346697"/>
            <a:ext cx="1004890" cy="42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C3E26D-A62F-492A-B5D3-53F24D058520}"/>
              </a:ext>
            </a:extLst>
          </p:cNvPr>
          <p:cNvSpPr/>
          <p:nvPr/>
        </p:nvSpPr>
        <p:spPr>
          <a:xfrm>
            <a:off x="4519610" y="6049566"/>
            <a:ext cx="1004891" cy="42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list:[ … ]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678AC9-276A-424B-9273-CB57B1D032DC}"/>
              </a:ext>
            </a:extLst>
          </p:cNvPr>
          <p:cNvSpPr/>
          <p:nvPr/>
        </p:nvSpPr>
        <p:spPr>
          <a:xfrm>
            <a:off x="4519610" y="4648200"/>
            <a:ext cx="100489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DE60EF-7029-4D72-A925-55783F824BBD}"/>
              </a:ext>
            </a:extLst>
          </p:cNvPr>
          <p:cNvSpPr/>
          <p:nvPr/>
        </p:nvSpPr>
        <p:spPr>
          <a:xfrm>
            <a:off x="6786568" y="3771501"/>
            <a:ext cx="1004890" cy="42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E42DF8-910D-42CE-B2BA-4BC0BEBC5CAB}"/>
              </a:ext>
            </a:extLst>
          </p:cNvPr>
          <p:cNvSpPr/>
          <p:nvPr/>
        </p:nvSpPr>
        <p:spPr>
          <a:xfrm>
            <a:off x="6786568" y="3233337"/>
            <a:ext cx="100489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9139D30-00C1-43FD-A800-1516E925AA1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81450"/>
            <a:ext cx="261937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C575C9D-AF21-49BC-A940-F43CC7ED121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08623" y="4676775"/>
            <a:ext cx="23931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8BC584-5C41-497E-A58D-5B42B7D2F5E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995738" y="3981450"/>
            <a:ext cx="523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B6D537-74BE-4FBD-B08A-192D5935CD3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995739" y="4862513"/>
            <a:ext cx="523871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20693D-7F8F-4FA6-B793-370B2C2DCC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995739" y="5372100"/>
            <a:ext cx="523872" cy="18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2981F30-88D9-44B7-ABDA-55059A1792E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995739" y="5372100"/>
            <a:ext cx="523871" cy="89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十字形 37">
            <a:extLst>
              <a:ext uri="{FF2B5EF4-FFF2-40B4-BE49-F238E27FC236}">
                <a16:creationId xmlns:a16="http://schemas.microsoft.com/office/drawing/2014/main" id="{17E64A84-C6E7-4473-A3C9-66870D63F27D}"/>
              </a:ext>
            </a:extLst>
          </p:cNvPr>
          <p:cNvSpPr/>
          <p:nvPr/>
        </p:nvSpPr>
        <p:spPr>
          <a:xfrm>
            <a:off x="5248278" y="3893342"/>
            <a:ext cx="142875" cy="164106"/>
          </a:xfrm>
          <a:prstGeom prst="plus">
            <a:avLst>
              <a:gd name="adj" fmla="val 452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EC062B-AF77-4EBA-94FC-50716B2436F2}"/>
              </a:ext>
            </a:extLst>
          </p:cNvPr>
          <p:cNvSpPr/>
          <p:nvPr/>
        </p:nvSpPr>
        <p:spPr>
          <a:xfrm>
            <a:off x="4371975" y="3429000"/>
            <a:ext cx="2257426" cy="1112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3EA0F8-9332-4895-A260-4060DE5FDAF4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6479384" y="3447650"/>
            <a:ext cx="307184" cy="5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10A1E3-4525-443B-B041-51E697EB4FA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479384" y="3981450"/>
            <a:ext cx="30718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88875F76-6855-4FBB-A276-D84B9EF8151E}"/>
              </a:ext>
            </a:extLst>
          </p:cNvPr>
          <p:cNvSpPr/>
          <p:nvPr/>
        </p:nvSpPr>
        <p:spPr>
          <a:xfrm>
            <a:off x="8348664" y="3985021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01CF158-A00D-4D8D-84BD-9FB8FFFDD899}"/>
              </a:ext>
            </a:extLst>
          </p:cNvPr>
          <p:cNvSpPr/>
          <p:nvPr/>
        </p:nvSpPr>
        <p:spPr>
          <a:xfrm>
            <a:off x="8596323" y="3975395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80A712E-AD7D-4081-8CE5-8D97D71E58AE}"/>
              </a:ext>
            </a:extLst>
          </p:cNvPr>
          <p:cNvSpPr/>
          <p:nvPr/>
        </p:nvSpPr>
        <p:spPr>
          <a:xfrm>
            <a:off x="8843982" y="3974106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4ABB68-81D5-4347-8C9C-5AFBD65E961D}"/>
              </a:ext>
            </a:extLst>
          </p:cNvPr>
          <p:cNvSpPr/>
          <p:nvPr/>
        </p:nvSpPr>
        <p:spPr>
          <a:xfrm>
            <a:off x="6081695" y="5487790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9EA52A-ACE3-416D-8ED9-649B355E2FB5}"/>
              </a:ext>
            </a:extLst>
          </p:cNvPr>
          <p:cNvSpPr/>
          <p:nvPr/>
        </p:nvSpPr>
        <p:spPr>
          <a:xfrm>
            <a:off x="6329354" y="5478164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6D74EDE-A4AD-4C3D-AC2A-068AC22B2F00}"/>
              </a:ext>
            </a:extLst>
          </p:cNvPr>
          <p:cNvSpPr/>
          <p:nvPr/>
        </p:nvSpPr>
        <p:spPr>
          <a:xfrm>
            <a:off x="6577013" y="5476875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D3B52BA-1E3B-42B8-A39B-3F433F947C84}"/>
              </a:ext>
            </a:extLst>
          </p:cNvPr>
          <p:cNvSpPr/>
          <p:nvPr/>
        </p:nvSpPr>
        <p:spPr>
          <a:xfrm>
            <a:off x="6786568" y="4308079"/>
            <a:ext cx="1004890" cy="42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33641E1-5E00-4C8A-883E-7E2EAA94CA0C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6479384" y="3981450"/>
            <a:ext cx="307184" cy="54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灯片编号占位符 61">
            <a:extLst>
              <a:ext uri="{FF2B5EF4-FFF2-40B4-BE49-F238E27FC236}">
                <a16:creationId xmlns:a16="http://schemas.microsoft.com/office/drawing/2014/main" id="{48F8C054-F263-4C1C-82B6-66F3E4B5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8B85-3072-49FC-85D7-4449398A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4905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Extract information from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to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9193D-CD95-4132-AE0B-9139EB2B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419"/>
            <a:ext cx="9039225" cy="1155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 order to extract information from nested .</a:t>
            </a:r>
            <a:r>
              <a:rPr lang="en-US" altLang="zh-CN" dirty="0" err="1"/>
              <a:t>json</a:t>
            </a:r>
            <a:r>
              <a:rPr lang="en-US" altLang="zh-CN" dirty="0"/>
              <a:t> files, a recursive process is introduced as follows: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4DAA1-932D-4238-9EAE-F7E33B3B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2571915"/>
            <a:ext cx="10525327" cy="378443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32913-43E5-43D8-B7D6-01258B29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F0367-BC2D-4AA2-8D66-92775F7F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0925" cy="1325563"/>
          </a:xfrm>
        </p:spPr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Extract information from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to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9E88D-E18D-49AB-B287-14353E6A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77500" cy="13938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Problems in this part:</a:t>
            </a:r>
          </a:p>
          <a:p>
            <a:pPr marL="0" indent="0">
              <a:buNone/>
            </a:pPr>
            <a:r>
              <a:rPr lang="en-US" altLang="zh-CN" dirty="0"/>
              <a:t>1.I tried to normalize the </a:t>
            </a:r>
            <a:r>
              <a:rPr lang="en-US" altLang="zh-CN" dirty="0" err="1"/>
              <a:t>json</a:t>
            </a:r>
            <a:r>
              <a:rPr lang="en-US" altLang="zh-CN" dirty="0"/>
              <a:t> file horizontally, which enable all </a:t>
            </a:r>
            <a:r>
              <a:rPr lang="en-US" altLang="zh-CN" dirty="0" err="1"/>
              <a:t>json</a:t>
            </a:r>
            <a:r>
              <a:rPr lang="en-US" altLang="zh-CN" dirty="0"/>
              <a:t> files share common table after transformation: 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E274C5-510C-458F-98A4-11E8F41A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40877"/>
              </p:ext>
            </p:extLst>
          </p:nvPr>
        </p:nvGraphicFramePr>
        <p:xfrm>
          <a:off x="1803400" y="32194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07905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71444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97493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9134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916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 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3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Value_a_1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Value_a_2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Value_b_N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Value_b_1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Value_b_2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Value_b_N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05300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280030-A6B7-4BBF-B6D8-9462A4C8B1ED}"/>
              </a:ext>
            </a:extLst>
          </p:cNvPr>
          <p:cNvSpPr txBox="1">
            <a:spLocks/>
          </p:cNvSpPr>
          <p:nvPr/>
        </p:nvSpPr>
        <p:spPr>
          <a:xfrm>
            <a:off x="838199" y="4730750"/>
            <a:ext cx="10477500" cy="1393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However, these </a:t>
            </a:r>
            <a:r>
              <a:rPr lang="en-US" altLang="zh-CN" dirty="0" err="1"/>
              <a:t>json</a:t>
            </a:r>
            <a:r>
              <a:rPr lang="en-US" altLang="zh-CN" dirty="0"/>
              <a:t> files has different number of keys and some keys share the same name, which needs more time to sort and structured. Generally, I need more time to think and understand the raw data.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A2690-FC77-4372-BFE6-F11A289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5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40B8A-1C38-4D4A-9E89-E0985302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4725" cy="1325563"/>
          </a:xfrm>
        </p:spPr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Extract information from .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json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 file to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A31B9-D323-43FA-A5A2-AFECDF76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Solution:</a:t>
            </a:r>
          </a:p>
          <a:p>
            <a:pPr marL="0" indent="0" algn="just">
              <a:buNone/>
            </a:pPr>
            <a:r>
              <a:rPr lang="en-US" altLang="zh-CN" dirty="0"/>
              <a:t>1.Instead, I normalize them vertically, making two columns to store normalized data.</a:t>
            </a:r>
          </a:p>
          <a:p>
            <a:pPr marL="0" indent="0" algn="just">
              <a:buNone/>
            </a:pPr>
            <a:r>
              <a:rPr lang="en-US" altLang="zh-CN" dirty="0"/>
              <a:t>2.Thus I have to create for each </a:t>
            </a:r>
            <a:r>
              <a:rPr lang="en-US" altLang="zh-CN" dirty="0" err="1"/>
              <a:t>json</a:t>
            </a:r>
            <a:r>
              <a:rPr lang="en-US" altLang="zh-CN" dirty="0"/>
              <a:t> file a new csv file with the same name.</a:t>
            </a:r>
          </a:p>
          <a:p>
            <a:pPr marL="0" indent="0">
              <a:buNone/>
            </a:pPr>
            <a:r>
              <a:rPr lang="en-US" altLang="zh-CN" dirty="0"/>
              <a:t>3.Also when Import them into database, I will create new tables for new </a:t>
            </a:r>
            <a:r>
              <a:rPr lang="en-US" altLang="zh-CN" dirty="0" err="1"/>
              <a:t>json</a:t>
            </a:r>
            <a:r>
              <a:rPr lang="en-US" altLang="zh-CN" dirty="0"/>
              <a:t> file to store.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9DF667-28BF-45A6-B11A-2C5F593E9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63622"/>
              </p:ext>
            </p:extLst>
          </p:nvPr>
        </p:nvGraphicFramePr>
        <p:xfrm>
          <a:off x="5915025" y="2481263"/>
          <a:ext cx="2581262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31">
                  <a:extLst>
                    <a:ext uri="{9D8B030D-6E8A-4147-A177-3AD203B41FA5}">
                      <a16:colId xmlns:a16="http://schemas.microsoft.com/office/drawing/2014/main" val="3423270460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3987999536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Recordname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Recordvalues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00325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Key_a_1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Value_a_1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17107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Key_a_2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Value_a_2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750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8319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Key_a_N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Value_a_N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503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8EBACB-D891-4CD3-86B3-9F61D7A5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40619"/>
              </p:ext>
            </p:extLst>
          </p:nvPr>
        </p:nvGraphicFramePr>
        <p:xfrm>
          <a:off x="8553445" y="2481263"/>
          <a:ext cx="2581262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31">
                  <a:extLst>
                    <a:ext uri="{9D8B030D-6E8A-4147-A177-3AD203B41FA5}">
                      <a16:colId xmlns:a16="http://schemas.microsoft.com/office/drawing/2014/main" val="3423270460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3987999536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Record</a:t>
                      </a:r>
                    </a:p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Record</a:t>
                      </a:r>
                    </a:p>
                    <a:p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00325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Key_b_1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Value_b_1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17107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Key_b_2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Value_b_2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750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8319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Key_b_M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Value_b_M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5034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BC057F9-017F-4455-B73E-90EFEF1AC6C6}"/>
              </a:ext>
            </a:extLst>
          </p:cNvPr>
          <p:cNvSpPr/>
          <p:nvPr/>
        </p:nvSpPr>
        <p:spPr>
          <a:xfrm>
            <a:off x="6700831" y="1690688"/>
            <a:ext cx="1009650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A.json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1B50AD-DDA9-4E7D-BBD5-F092975E0207}"/>
              </a:ext>
            </a:extLst>
          </p:cNvPr>
          <p:cNvSpPr/>
          <p:nvPr/>
        </p:nvSpPr>
        <p:spPr>
          <a:xfrm>
            <a:off x="9339251" y="1690688"/>
            <a:ext cx="1009650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B.json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5E7FD-6D40-4D3F-89AA-BA13CD92397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7205656" y="2019300"/>
            <a:ext cx="0" cy="46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B6736D-F1B6-4DFA-AAB8-802EC76165C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844076" y="2019300"/>
            <a:ext cx="0" cy="46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F335946-658C-428F-A3F9-A3BCC212A5D1}"/>
              </a:ext>
            </a:extLst>
          </p:cNvPr>
          <p:cNvSpPr/>
          <p:nvPr/>
        </p:nvSpPr>
        <p:spPr>
          <a:xfrm>
            <a:off x="11277591" y="4223146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A8F0E8-0563-44F1-AA3B-3FE4C09D1038}"/>
              </a:ext>
            </a:extLst>
          </p:cNvPr>
          <p:cNvSpPr/>
          <p:nvPr/>
        </p:nvSpPr>
        <p:spPr>
          <a:xfrm>
            <a:off x="11525250" y="4213520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3BF9935-0102-446F-86BF-46132DB3544C}"/>
              </a:ext>
            </a:extLst>
          </p:cNvPr>
          <p:cNvSpPr/>
          <p:nvPr/>
        </p:nvSpPr>
        <p:spPr>
          <a:xfrm>
            <a:off x="11772909" y="4212231"/>
            <a:ext cx="104775" cy="83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1CB0C5D3-BE63-418C-A17E-00DECA08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DDBF-7F57-4AF1-8098-D8C08AE1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Some edit to the data in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Dataframe</a:t>
            </a:r>
            <a:endParaRPr lang="zh-CN" alt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CC71D-FD32-4EE8-889C-48298344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8"/>
            <a:ext cx="3267074" cy="131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keys I extracted from .</a:t>
            </a:r>
            <a:r>
              <a:rPr lang="en-US" altLang="zh-CN" dirty="0" err="1"/>
              <a:t>json</a:t>
            </a:r>
            <a:r>
              <a:rPr lang="en-US" altLang="zh-CN" dirty="0"/>
              <a:t> files are in the form at right :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A44FE8-DFE3-4B66-9B94-4DD71F111ADA}"/>
              </a:ext>
            </a:extLst>
          </p:cNvPr>
          <p:cNvSpPr txBox="1">
            <a:spLocks/>
          </p:cNvSpPr>
          <p:nvPr/>
        </p:nvSpPr>
        <p:spPr>
          <a:xfrm>
            <a:off x="838200" y="3379795"/>
            <a:ext cx="5505450" cy="1762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However, in order not to confuse </a:t>
            </a:r>
            <a:r>
              <a:rPr lang="en-US" altLang="zh-CN" dirty="0" err="1"/>
              <a:t>Mysql</a:t>
            </a:r>
            <a:r>
              <a:rPr lang="en-US" altLang="zh-CN" dirty="0"/>
              <a:t> when I command “terminate one column by ‘,’” at csv importing process, I make the keys look like: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CD926E-315F-409C-A30B-3C0BC416E738}"/>
              </a:ext>
            </a:extLst>
          </p:cNvPr>
          <p:cNvSpPr txBox="1">
            <a:spLocks/>
          </p:cNvSpPr>
          <p:nvPr/>
        </p:nvSpPr>
        <p:spPr>
          <a:xfrm>
            <a:off x="838200" y="5397500"/>
            <a:ext cx="10515600" cy="9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In the next step, I replace .</a:t>
            </a:r>
            <a:r>
              <a:rPr lang="en-US" altLang="zh-CN" dirty="0" err="1"/>
              <a:t>json</a:t>
            </a:r>
            <a:r>
              <a:rPr lang="en-US" altLang="zh-CN" dirty="0"/>
              <a:t> with .csv and create csv files using </a:t>
            </a:r>
            <a:r>
              <a:rPr lang="en-US" altLang="zh-CN" dirty="0" err="1"/>
              <a:t>Dataframe.to_csv</a:t>
            </a:r>
            <a:r>
              <a:rPr lang="en-US" altLang="zh-CN" dirty="0"/>
              <a:t>() function in python.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AAEB02-5610-47F9-8DA2-DBED43A4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817" y="1382721"/>
            <a:ext cx="5042740" cy="1762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B13A82-7224-4240-9BC9-2351494E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0426"/>
            <a:ext cx="4930567" cy="1615580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A48980-3906-4A5F-A187-1B8C5542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C83F-A123-458E-86AF-6348E0424E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0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1072</Words>
  <Application>Microsoft Office PowerPoint</Application>
  <PresentationFormat>宽屏</PresentationFormat>
  <Paragraphs>135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Office 主题​​</vt:lpstr>
      <vt:lpstr>JSON TO CSV ELT PIPELINE PRACTICE</vt:lpstr>
      <vt:lpstr>Task description</vt:lpstr>
      <vt:lpstr>1."JSON to CSVs" transformation in a script</vt:lpstr>
      <vt:lpstr>Find newly updated .json file which needs to be loaded</vt:lpstr>
      <vt:lpstr>Extract information from .json file to Dataframe</vt:lpstr>
      <vt:lpstr>Extract information from .json file to Dataframe</vt:lpstr>
      <vt:lpstr>Extract information from .json file to Dataframe</vt:lpstr>
      <vt:lpstr>Extract information from .json file to Dataframe</vt:lpstr>
      <vt:lpstr>Some edit to the data in Dataframe</vt:lpstr>
      <vt:lpstr>The .csv files after transformation shown as follows</vt:lpstr>
      <vt:lpstr>2. Store .json files in a database system</vt:lpstr>
      <vt:lpstr>Store .json files in a database system</vt:lpstr>
      <vt:lpstr>Store .json files in a database system</vt:lpstr>
      <vt:lpstr>Display of the code running in Ubuntu</vt:lpstr>
      <vt:lpstr>The storage in table is in the following form:</vt:lpstr>
      <vt:lpstr>Improvement in the future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Presentation: on the 1st  case with Homeday </dc:title>
  <dc:creator>Ba renruo</dc:creator>
  <cp:lastModifiedBy>Ba renruo</cp:lastModifiedBy>
  <cp:revision>9</cp:revision>
  <dcterms:created xsi:type="dcterms:W3CDTF">2022-03-23T15:21:21Z</dcterms:created>
  <dcterms:modified xsi:type="dcterms:W3CDTF">2022-06-08T09:27:36Z</dcterms:modified>
</cp:coreProperties>
</file>