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2306-0E5B-4C9A-9E07-4ADADD688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19472-A1C7-45DF-93FB-DF1013C9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1526-48A8-420D-9841-62F774FD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26EED-47AB-423D-8FBF-875FAFCC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7087-5637-46F8-BA74-1EBF1100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7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90BD-F378-49C3-9726-05D9AA34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6FE7A-D907-4FB4-9A30-2B4611B71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5C6D-6946-4929-8E0C-BC33D6CA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5DB3-7706-4982-9A77-D17E4BB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A571-56F0-413D-8388-868AC6A2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5AEC-B752-4CF1-B4AE-EB66A7376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6B446-8A7E-4B8B-809B-BE1287B56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19DC9-7DF8-4656-94E1-C6BD225D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9E24E-1124-426F-BF84-12B83D84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76B6-2631-4E71-B116-B05811DF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8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5E4C-91A1-4221-B5CB-F869B4D6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F2B6-7553-4DC9-B1C4-664FEEF0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F6BB-330C-4CD5-8727-7F4138F1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8D6AD-6F93-451D-84F3-6FE0B3C3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26F4-4912-49EB-A7CD-B4EDF873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8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0C30-A726-4087-969F-B873327E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F7195-4634-4A9D-8A5C-22DBAAAB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0B16-11B1-40D4-B468-C66C21E4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E8C3-8EB9-48DB-819B-B46870E2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B9C3-1405-41D2-9250-015EFED8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4F6C-CAE5-4886-A52C-14DD5FD0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98CF-635D-44DF-B6E4-B3932D444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3E26-6B08-406C-A821-1E9C9F321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94D0-443F-44C2-A5DA-FD47AC92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1C3B-592E-4CB9-A0D9-348DE612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AAF9F-FC13-445A-AF78-39B7E6CB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BFF7-8579-4866-9F66-31BEB10F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FF16E-DC7E-4963-9477-214FC8110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A56E0-64B8-40B8-86DE-251013926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C6ABD-2D38-4FBA-989A-634C3630C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6C515-44AA-4676-9041-394F868F1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8714B-3464-4FC3-9E72-EBD73E4A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CD120-2991-4E26-BB3E-21B6D61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D9784-0BE6-4ED0-966E-D1527BA5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F45E-83FB-4631-854B-DAC8E920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5755C-4A88-4BE6-980F-87C6A047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312A7-ED15-4225-90C8-7E69368F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7120D-0D35-4698-ADEE-CCF54060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35630-D24E-4125-BE76-0252E1F9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3DED-BB89-4FCF-A1CD-D20DACE5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D96C8-28AB-4487-8281-9D52FFA7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5D96-0512-47E3-871D-6B69C8FC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ADF6-5752-4B93-B912-EE989E88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5C149-5C84-4AFE-A524-16624FE2A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55D00-2E92-4AFE-8296-DA87459E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1647-2FBD-42B7-82D2-20EE4D5B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5468B-159B-447B-97EC-4784E3AE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9639-7380-4E30-BDDD-7C7FB0BC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60945-90CF-4FBD-B202-AFFCBC03F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471E-6EB6-4EA4-8B68-79B1FA556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2B2E5-6434-4FAB-B316-214D0204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E925B-4B63-4AE2-A8B2-22EF05C1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D263A-E80A-48EA-A60D-6AC062A0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2A7EB-5C8F-40E5-B4D5-740231EB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B15D-435C-4F42-BB8F-CD18BC97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969F-A524-4B5B-A91C-2AFB512E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9FA9-5807-43C2-B8E6-EC7C786458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5C2-00C3-422D-B46E-B6AB35E87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3898-4C84-4264-A195-05B64CA1A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B813-F42F-44A5-BB52-153A93A0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chier:Database-mysql.svg — Wikiversité">
            <a:extLst>
              <a:ext uri="{FF2B5EF4-FFF2-40B4-BE49-F238E27FC236}">
                <a16:creationId xmlns:a16="http://schemas.microsoft.com/office/drawing/2014/main" id="{F99F8464-42C3-4448-88E7-0699F3051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3" y="4678663"/>
            <a:ext cx="866556" cy="122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uvelle version de Spring Boot, prêt pour les applications réactives dans  le cloud">
            <a:extLst>
              <a:ext uri="{FF2B5EF4-FFF2-40B4-BE49-F238E27FC236}">
                <a16:creationId xmlns:a16="http://schemas.microsoft.com/office/drawing/2014/main" id="{7DC3CB59-38DA-4B6B-B111-0DCF9A400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42" y="4900821"/>
            <a:ext cx="1485639" cy="78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R Public Gallery - Elastic/apm-server">
            <a:extLst>
              <a:ext uri="{FF2B5EF4-FFF2-40B4-BE49-F238E27FC236}">
                <a16:creationId xmlns:a16="http://schemas.microsoft.com/office/drawing/2014/main" id="{8E527F15-1DB5-43BA-B9FE-6724AEB5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76" y="5585460"/>
            <a:ext cx="637154" cy="6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0AE67-23E1-409D-B102-E1EC7410E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807" y="4309122"/>
            <a:ext cx="533474" cy="781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AFB4D2-9BBB-41CF-9B00-5AD0E4ED7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3676" y="5471351"/>
            <a:ext cx="1038370" cy="895475"/>
          </a:xfrm>
          <a:prstGeom prst="rect">
            <a:avLst/>
          </a:prstGeom>
        </p:spPr>
      </p:pic>
      <p:pic>
        <p:nvPicPr>
          <p:cNvPr id="1032" name="Picture 8" descr="Kafka&quot; Icon - Download for free – Iconduck">
            <a:extLst>
              <a:ext uri="{FF2B5EF4-FFF2-40B4-BE49-F238E27FC236}">
                <a16:creationId xmlns:a16="http://schemas.microsoft.com/office/drawing/2014/main" id="{9C24401B-C1B4-4497-843A-40ACB52B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14" y="2656945"/>
            <a:ext cx="1423279" cy="81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lastic Kibana Logo PNG Transparent – Brands Logos">
            <a:extLst>
              <a:ext uri="{FF2B5EF4-FFF2-40B4-BE49-F238E27FC236}">
                <a16:creationId xmlns:a16="http://schemas.microsoft.com/office/drawing/2014/main" id="{284DF843-9F30-4A92-B5F0-2B3BDDBA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389" y="1760360"/>
            <a:ext cx="651374" cy="6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tudiez le fonctionnement d'Elasticsearch - Maîtrisez les bases de données  NoSQL - OpenClassrooms">
            <a:extLst>
              <a:ext uri="{FF2B5EF4-FFF2-40B4-BE49-F238E27FC236}">
                <a16:creationId xmlns:a16="http://schemas.microsoft.com/office/drawing/2014/main" id="{1A45EBD0-1F5A-4269-8ECC-2DB806A8F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935" y="4400559"/>
            <a:ext cx="1722281" cy="89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7BD73B-042A-44E1-823E-7B7DC08DD5A9}"/>
              </a:ext>
            </a:extLst>
          </p:cNvPr>
          <p:cNvSpPr/>
          <p:nvPr/>
        </p:nvSpPr>
        <p:spPr>
          <a:xfrm>
            <a:off x="2096252" y="4015486"/>
            <a:ext cx="2879160" cy="26004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BD1940-2DE9-4DD7-91F3-295B79DF9F62}"/>
              </a:ext>
            </a:extLst>
          </p:cNvPr>
          <p:cNvSpPr/>
          <p:nvPr/>
        </p:nvSpPr>
        <p:spPr>
          <a:xfrm>
            <a:off x="4591274" y="5681980"/>
            <a:ext cx="264160" cy="23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21D8C-02F0-4867-B50D-A1216F4E913D}"/>
              </a:ext>
            </a:extLst>
          </p:cNvPr>
          <p:cNvSpPr txBox="1"/>
          <p:nvPr/>
        </p:nvSpPr>
        <p:spPr>
          <a:xfrm>
            <a:off x="6291339" y="6222614"/>
            <a:ext cx="2087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Apm server (docker)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9D381-990B-4F16-8F27-56ADBE116BBF}"/>
              </a:ext>
            </a:extLst>
          </p:cNvPr>
          <p:cNvSpPr txBox="1"/>
          <p:nvPr/>
        </p:nvSpPr>
        <p:spPr>
          <a:xfrm>
            <a:off x="9670136" y="2324005"/>
            <a:ext cx="2087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Kibana (docker)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8C5B2C-00B2-42D3-9461-45175DCB1E5A}"/>
              </a:ext>
            </a:extLst>
          </p:cNvPr>
          <p:cNvCxnSpPr>
            <a:stCxn id="1028" idx="1"/>
            <a:endCxn id="1026" idx="3"/>
          </p:cNvCxnSpPr>
          <p:nvPr/>
        </p:nvCxnSpPr>
        <p:spPr>
          <a:xfrm flipH="1" flipV="1">
            <a:off x="1319599" y="5291350"/>
            <a:ext cx="960243" cy="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4C85600-8031-4E84-AC78-8D8ED19CC2AC}"/>
              </a:ext>
            </a:extLst>
          </p:cNvPr>
          <p:cNvCxnSpPr>
            <a:stCxn id="1028" idx="0"/>
            <a:endCxn id="5" idx="1"/>
          </p:cNvCxnSpPr>
          <p:nvPr/>
        </p:nvCxnSpPr>
        <p:spPr>
          <a:xfrm rot="5400000" flipH="1" flipV="1">
            <a:off x="3474675" y="4247690"/>
            <a:ext cx="201119" cy="1105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135119A-13CE-42FA-8B51-C11E207D4E7B}"/>
              </a:ext>
            </a:extLst>
          </p:cNvPr>
          <p:cNvCxnSpPr>
            <a:stCxn id="1028" idx="2"/>
            <a:endCxn id="6" idx="1"/>
          </p:cNvCxnSpPr>
          <p:nvPr/>
        </p:nvCxnSpPr>
        <p:spPr>
          <a:xfrm rot="16200000" flipH="1">
            <a:off x="3299615" y="5405027"/>
            <a:ext cx="237109" cy="791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638F2D-412D-493D-AD80-CA85FA3F9011}"/>
              </a:ext>
            </a:extLst>
          </p:cNvPr>
          <p:cNvCxnSpPr>
            <a:cxnSpLocks/>
            <a:stCxn id="1028" idx="0"/>
            <a:endCxn id="1032" idx="2"/>
          </p:cNvCxnSpPr>
          <p:nvPr/>
        </p:nvCxnSpPr>
        <p:spPr>
          <a:xfrm flipV="1">
            <a:off x="3022662" y="3471017"/>
            <a:ext cx="10292" cy="142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349E39-B8AF-4B55-847B-190FEE488762}"/>
              </a:ext>
            </a:extLst>
          </p:cNvPr>
          <p:cNvCxnSpPr>
            <a:cxnSpLocks/>
            <a:stCxn id="6" idx="3"/>
            <a:endCxn id="1030" idx="1"/>
          </p:cNvCxnSpPr>
          <p:nvPr/>
        </p:nvCxnSpPr>
        <p:spPr>
          <a:xfrm flipV="1">
            <a:off x="4852046" y="5904037"/>
            <a:ext cx="2046730" cy="1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6370377-312F-4D89-88B2-30A7E97EE22C}"/>
              </a:ext>
            </a:extLst>
          </p:cNvPr>
          <p:cNvCxnSpPr>
            <a:cxnSpLocks/>
            <a:stCxn id="1030" idx="3"/>
            <a:endCxn id="1038" idx="2"/>
          </p:cNvCxnSpPr>
          <p:nvPr/>
        </p:nvCxnSpPr>
        <p:spPr>
          <a:xfrm flipV="1">
            <a:off x="7535930" y="5296907"/>
            <a:ext cx="3178146" cy="607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854860-BBB2-45D8-8B7E-82126B57405E}"/>
              </a:ext>
            </a:extLst>
          </p:cNvPr>
          <p:cNvCxnSpPr>
            <a:stCxn id="1038" idx="0"/>
            <a:endCxn id="17" idx="2"/>
          </p:cNvCxnSpPr>
          <p:nvPr/>
        </p:nvCxnSpPr>
        <p:spPr>
          <a:xfrm flipV="1">
            <a:off x="10714076" y="2601004"/>
            <a:ext cx="0" cy="17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3A82FF-D34E-4D97-AA70-584950A420F6}"/>
              </a:ext>
            </a:extLst>
          </p:cNvPr>
          <p:cNvSpPr/>
          <p:nvPr/>
        </p:nvSpPr>
        <p:spPr>
          <a:xfrm>
            <a:off x="1823408" y="1799777"/>
            <a:ext cx="4160596" cy="2105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2BB4B9-8F05-4C1F-BFE2-8E594B97A519}"/>
              </a:ext>
            </a:extLst>
          </p:cNvPr>
          <p:cNvSpPr/>
          <p:nvPr/>
        </p:nvSpPr>
        <p:spPr>
          <a:xfrm>
            <a:off x="5283775" y="3112501"/>
            <a:ext cx="264160" cy="23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Vecteur Stock Message vector icon isolated on transparent background, Message  logo design | Adobe Stock">
            <a:extLst>
              <a:ext uri="{FF2B5EF4-FFF2-40B4-BE49-F238E27FC236}">
                <a16:creationId xmlns:a16="http://schemas.microsoft.com/office/drawing/2014/main" id="{ACBA761C-201D-484D-8F1D-27719E92D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0500" y1="30000" x2="62000" y2="31000"/>
                        <a14:foregroundMark x1="62000" y1="31000" x2="69600" y2="30000"/>
                        <a14:foregroundMark x1="67800" y1="38100" x2="36500" y2="38700"/>
                        <a14:foregroundMark x1="36500" y1="38700" x2="30500" y2="37300"/>
                        <a14:foregroundMark x1="30900" y1="44900" x2="42100" y2="44600"/>
                        <a14:foregroundMark x1="42100" y1="44600" x2="53500" y2="46100"/>
                        <a14:foregroundMark x1="53500" y1="46100" x2="63300" y2="44500"/>
                        <a14:foregroundMark x1="63300" y1="44500" x2="68400" y2="45100"/>
                        <a14:foregroundMark x1="31900" y1="52500" x2="42000" y2="52100"/>
                        <a14:foregroundMark x1="42000" y1="52100" x2="52600" y2="53500"/>
                        <a14:foregroundMark x1="52600" y1="53500" x2="67800" y2="51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57" y="1766811"/>
            <a:ext cx="802063" cy="8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A63BDD-F402-4C69-BFBE-2490DF6476E2}"/>
              </a:ext>
            </a:extLst>
          </p:cNvPr>
          <p:cNvCxnSpPr>
            <a:stCxn id="1032" idx="0"/>
            <a:endCxn id="1040" idx="1"/>
          </p:cNvCxnSpPr>
          <p:nvPr/>
        </p:nvCxnSpPr>
        <p:spPr>
          <a:xfrm rot="5400000" flipH="1" flipV="1">
            <a:off x="3604654" y="1596143"/>
            <a:ext cx="489102" cy="1632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AE87768-79D9-4DFC-8F4A-F105A9425AB6}"/>
              </a:ext>
            </a:extLst>
          </p:cNvPr>
          <p:cNvSpPr txBox="1"/>
          <p:nvPr/>
        </p:nvSpPr>
        <p:spPr>
          <a:xfrm>
            <a:off x="1309901" y="5090281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3305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EBD71E-2C49-4CEC-B576-F5F53E055210}"/>
              </a:ext>
            </a:extLst>
          </p:cNvPr>
          <p:cNvSpPr txBox="1"/>
          <p:nvPr/>
        </p:nvSpPr>
        <p:spPr>
          <a:xfrm>
            <a:off x="2928682" y="5707722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8080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8408E9-795E-477D-AD71-EBA61AA49827}"/>
              </a:ext>
            </a:extLst>
          </p:cNvPr>
          <p:cNvSpPr txBox="1"/>
          <p:nvPr/>
        </p:nvSpPr>
        <p:spPr>
          <a:xfrm>
            <a:off x="5278180" y="5681979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8200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260D16-BF5C-4D49-9BD1-FF3408E3B603}"/>
              </a:ext>
            </a:extLst>
          </p:cNvPr>
          <p:cNvSpPr txBox="1"/>
          <p:nvPr/>
        </p:nvSpPr>
        <p:spPr>
          <a:xfrm>
            <a:off x="7711557" y="5646410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9200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138B35-07B8-4E05-A43B-0BF8F87DF808}"/>
              </a:ext>
            </a:extLst>
          </p:cNvPr>
          <p:cNvSpPr txBox="1"/>
          <p:nvPr/>
        </p:nvSpPr>
        <p:spPr>
          <a:xfrm>
            <a:off x="10394818" y="3365831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5601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28451F2-A53D-463D-AB28-6CA44E9940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26146" y="340975"/>
            <a:ext cx="975860" cy="85075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837899-7BBF-44C8-8A15-33A2F1A5BEAD}"/>
              </a:ext>
            </a:extLst>
          </p:cNvPr>
          <p:cNvCxnSpPr>
            <a:stCxn id="1036" idx="0"/>
            <a:endCxn id="54" idx="2"/>
          </p:cNvCxnSpPr>
          <p:nvPr/>
        </p:nvCxnSpPr>
        <p:spPr>
          <a:xfrm flipV="1">
            <a:off x="10714076" y="1191725"/>
            <a:ext cx="0" cy="56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A19081-BAA1-4438-A1EB-10B22352F66F}"/>
              </a:ext>
            </a:extLst>
          </p:cNvPr>
          <p:cNvSpPr/>
          <p:nvPr/>
        </p:nvSpPr>
        <p:spPr>
          <a:xfrm>
            <a:off x="1796923" y="44085"/>
            <a:ext cx="4374768" cy="16403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4" name="Picture 4" descr="Nouvelle version de Spring Boot, prêt pour les applications réactives dans  le cloud">
            <a:extLst>
              <a:ext uri="{FF2B5EF4-FFF2-40B4-BE49-F238E27FC236}">
                <a16:creationId xmlns:a16="http://schemas.microsoft.com/office/drawing/2014/main" id="{AB861C39-182F-4710-AEE2-288D2868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27" y="375771"/>
            <a:ext cx="1485639" cy="78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CD6A0EC-5C56-46BA-AB58-E9E56698C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412" y="75983"/>
            <a:ext cx="533474" cy="7811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54A071E-F1C8-4F3A-978F-495BC91FA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813" y="917836"/>
            <a:ext cx="703893" cy="6070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183CF01-7B1E-4B7E-ACE5-940C50799E92}"/>
              </a:ext>
            </a:extLst>
          </p:cNvPr>
          <p:cNvSpPr txBox="1"/>
          <p:nvPr/>
        </p:nvSpPr>
        <p:spPr>
          <a:xfrm>
            <a:off x="1994976" y="5996321"/>
            <a:ext cx="2087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Producer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DC7D772-ED72-4855-999E-1F8CF4358F53}"/>
              </a:ext>
            </a:extLst>
          </p:cNvPr>
          <p:cNvSpPr txBox="1"/>
          <p:nvPr/>
        </p:nvSpPr>
        <p:spPr>
          <a:xfrm>
            <a:off x="2691692" y="1239035"/>
            <a:ext cx="20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Consumer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Notification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D60342-FB73-4C31-8E95-842214543162}"/>
              </a:ext>
            </a:extLst>
          </p:cNvPr>
          <p:cNvCxnSpPr>
            <a:cxnSpLocks/>
            <a:stCxn id="1032" idx="0"/>
            <a:endCxn id="74" idx="2"/>
          </p:cNvCxnSpPr>
          <p:nvPr/>
        </p:nvCxnSpPr>
        <p:spPr>
          <a:xfrm flipH="1" flipV="1">
            <a:off x="3017447" y="1156930"/>
            <a:ext cx="15507" cy="15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Firebase Logo PNG vector in SVG, PDF, AI, CDR format">
            <a:extLst>
              <a:ext uri="{FF2B5EF4-FFF2-40B4-BE49-F238E27FC236}">
                <a16:creationId xmlns:a16="http://schemas.microsoft.com/office/drawing/2014/main" id="{FC334E84-12EE-4F53-BBF7-CC9B3D96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7" y="21000"/>
            <a:ext cx="862073" cy="60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élécharger Gmail - Internet, Communication - Les Numériques">
            <a:extLst>
              <a:ext uri="{FF2B5EF4-FFF2-40B4-BE49-F238E27FC236}">
                <a16:creationId xmlns:a16="http://schemas.microsoft.com/office/drawing/2014/main" id="{A92852C2-3C8B-4966-8B73-7F99EEBC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" y="795672"/>
            <a:ext cx="848485" cy="63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enefits of Integrating Salesforce and Twilio - SMBHD">
            <a:extLst>
              <a:ext uri="{FF2B5EF4-FFF2-40B4-BE49-F238E27FC236}">
                <a16:creationId xmlns:a16="http://schemas.microsoft.com/office/drawing/2014/main" id="{31EF97D4-E06E-4FEC-903C-14C57FB7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" y="1457974"/>
            <a:ext cx="893000" cy="8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C5C8AE7-6A79-4BB9-AC24-9F8B92CB17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95" y="2234760"/>
            <a:ext cx="1062835" cy="635545"/>
          </a:xfrm>
          <a:prstGeom prst="rect">
            <a:avLst/>
          </a:prstGeom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26ED37E-0646-40E6-A6C3-3BB77A4DC507}"/>
              </a:ext>
            </a:extLst>
          </p:cNvPr>
          <p:cNvCxnSpPr>
            <a:cxnSpLocks/>
            <a:stCxn id="74" idx="1"/>
            <a:endCxn id="1042" idx="3"/>
          </p:cNvCxnSpPr>
          <p:nvPr/>
        </p:nvCxnSpPr>
        <p:spPr>
          <a:xfrm rot="10800000">
            <a:off x="924131" y="323003"/>
            <a:ext cx="1350497" cy="443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D0E6F40-5600-42E6-9058-9D6683942575}"/>
              </a:ext>
            </a:extLst>
          </p:cNvPr>
          <p:cNvCxnSpPr>
            <a:stCxn id="74" idx="1"/>
            <a:endCxn id="1044" idx="3"/>
          </p:cNvCxnSpPr>
          <p:nvPr/>
        </p:nvCxnSpPr>
        <p:spPr>
          <a:xfrm rot="10800000" flipV="1">
            <a:off x="895081" y="766351"/>
            <a:ext cx="1379547" cy="347094"/>
          </a:xfrm>
          <a:prstGeom prst="bentConnector3">
            <a:avLst>
              <a:gd name="adj1" fmla="val 49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4E14202-789D-4815-87F2-434AC318E212}"/>
              </a:ext>
            </a:extLst>
          </p:cNvPr>
          <p:cNvCxnSpPr>
            <a:stCxn id="74" idx="1"/>
            <a:endCxn id="1046" idx="3"/>
          </p:cNvCxnSpPr>
          <p:nvPr/>
        </p:nvCxnSpPr>
        <p:spPr>
          <a:xfrm rot="10800000" flipV="1">
            <a:off x="921171" y="766350"/>
            <a:ext cx="1353457" cy="1138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44739B8-7240-42EC-B400-C9F7DC391365}"/>
              </a:ext>
            </a:extLst>
          </p:cNvPr>
          <p:cNvCxnSpPr>
            <a:cxnSpLocks/>
            <a:stCxn id="74" idx="1"/>
            <a:endCxn id="79" idx="3"/>
          </p:cNvCxnSpPr>
          <p:nvPr/>
        </p:nvCxnSpPr>
        <p:spPr>
          <a:xfrm rot="10800000" flipV="1">
            <a:off x="1109431" y="766351"/>
            <a:ext cx="1165197" cy="1786182"/>
          </a:xfrm>
          <a:prstGeom prst="bentConnector3">
            <a:avLst>
              <a:gd name="adj1" fmla="val 57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0FEC47E-266B-4C28-BF62-EA14CBCE7BA7}"/>
              </a:ext>
            </a:extLst>
          </p:cNvPr>
          <p:cNvSpPr txBox="1"/>
          <p:nvPr/>
        </p:nvSpPr>
        <p:spPr>
          <a:xfrm>
            <a:off x="1261559" y="805468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8081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52CDE0-694C-40BC-A896-E40546A0D303}"/>
              </a:ext>
            </a:extLst>
          </p:cNvPr>
          <p:cNvSpPr txBox="1"/>
          <p:nvPr/>
        </p:nvSpPr>
        <p:spPr>
          <a:xfrm>
            <a:off x="40048" y="582077"/>
            <a:ext cx="976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F823E5-FA86-4C2A-9A7C-2242399005E2}"/>
              </a:ext>
            </a:extLst>
          </p:cNvPr>
          <p:cNvSpPr txBox="1"/>
          <p:nvPr/>
        </p:nvSpPr>
        <p:spPr>
          <a:xfrm>
            <a:off x="4727" y="1345470"/>
            <a:ext cx="976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2E8D5D5-42AB-46F0-8865-3A5F06D7B90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 flipV="1">
            <a:off x="3760266" y="466563"/>
            <a:ext cx="1215146" cy="299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1B5F736-2CD2-4E5D-9A93-ECC7AC03D0EE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>
            <a:off x="3760266" y="766351"/>
            <a:ext cx="1127547" cy="454999"/>
          </a:xfrm>
          <a:prstGeom prst="bentConnector3">
            <a:avLst>
              <a:gd name="adj1" fmla="val 53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5F67872-A43E-4D11-9A9E-487EEEDF5054}"/>
              </a:ext>
            </a:extLst>
          </p:cNvPr>
          <p:cNvCxnSpPr>
            <a:cxnSpLocks/>
            <a:stCxn id="76" idx="3"/>
            <a:endCxn id="1030" idx="0"/>
          </p:cNvCxnSpPr>
          <p:nvPr/>
        </p:nvCxnSpPr>
        <p:spPr>
          <a:xfrm>
            <a:off x="5591706" y="1221350"/>
            <a:ext cx="1625647" cy="4364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FC4E2CB-5C6A-4E60-BD52-5B407D09B75E}"/>
              </a:ext>
            </a:extLst>
          </p:cNvPr>
          <p:cNvSpPr/>
          <p:nvPr/>
        </p:nvSpPr>
        <p:spPr>
          <a:xfrm>
            <a:off x="5417161" y="1012816"/>
            <a:ext cx="264160" cy="23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C494868-3431-4D32-BBAA-FC15EB1BF10B}"/>
              </a:ext>
            </a:extLst>
          </p:cNvPr>
          <p:cNvSpPr/>
          <p:nvPr/>
        </p:nvSpPr>
        <p:spPr>
          <a:xfrm>
            <a:off x="5444048" y="362406"/>
            <a:ext cx="264160" cy="23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82C18F7-D4CB-42A5-A484-C41F9D0556BF}"/>
              </a:ext>
            </a:extLst>
          </p:cNvPr>
          <p:cNvSpPr txBox="1"/>
          <p:nvPr/>
        </p:nvSpPr>
        <p:spPr>
          <a:xfrm>
            <a:off x="2691692" y="4167902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29092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068A90B-46CA-4B24-A89E-6BD633EF5C61}"/>
              </a:ext>
            </a:extLst>
          </p:cNvPr>
          <p:cNvSpPr txBox="1"/>
          <p:nvPr/>
        </p:nvSpPr>
        <p:spPr>
          <a:xfrm>
            <a:off x="2753328" y="1908750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29092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691CE86-16C9-4155-9EB6-8A2D17CD4DC9}"/>
              </a:ext>
            </a:extLst>
          </p:cNvPr>
          <p:cNvSpPr txBox="1"/>
          <p:nvPr/>
        </p:nvSpPr>
        <p:spPr>
          <a:xfrm>
            <a:off x="4768788" y="2312062"/>
            <a:ext cx="154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Messages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45575-C7ED-4A77-B3B7-C37852528D5F}"/>
              </a:ext>
            </a:extLst>
          </p:cNvPr>
          <p:cNvSpPr txBox="1"/>
          <p:nvPr/>
        </p:nvSpPr>
        <p:spPr>
          <a:xfrm>
            <a:off x="6007008" y="994891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8200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4B60E3E-FF30-41DB-9310-792EA6252C09}"/>
              </a:ext>
            </a:extLst>
          </p:cNvPr>
          <p:cNvSpPr txBox="1"/>
          <p:nvPr/>
        </p:nvSpPr>
        <p:spPr>
          <a:xfrm>
            <a:off x="9615844" y="54429"/>
            <a:ext cx="2087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L'agent de surveillance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B8CB66C-1326-4364-BC7F-F1723D9C9416}"/>
              </a:ext>
            </a:extLst>
          </p:cNvPr>
          <p:cNvCxnSpPr>
            <a:stCxn id="5" idx="2"/>
          </p:cNvCxnSpPr>
          <p:nvPr/>
        </p:nvCxnSpPr>
        <p:spPr>
          <a:xfrm>
            <a:off x="4394544" y="5090281"/>
            <a:ext cx="4736" cy="49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Logstash - Coralogix">
            <a:extLst>
              <a:ext uri="{FF2B5EF4-FFF2-40B4-BE49-F238E27FC236}">
                <a16:creationId xmlns:a16="http://schemas.microsoft.com/office/drawing/2014/main" id="{62A0FBB5-3471-40F9-9E83-D0F907A6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87" y="2589061"/>
            <a:ext cx="880659" cy="8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073047-A482-4114-AE22-C2575C11BF93}"/>
              </a:ext>
            </a:extLst>
          </p:cNvPr>
          <p:cNvCxnSpPr>
            <a:cxnSpLocks/>
            <a:stCxn id="1032" idx="3"/>
            <a:endCxn id="28" idx="1"/>
          </p:cNvCxnSpPr>
          <p:nvPr/>
        </p:nvCxnSpPr>
        <p:spPr>
          <a:xfrm flipV="1">
            <a:off x="3744593" y="3029874"/>
            <a:ext cx="4362094" cy="3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B1D70-8FB0-4C34-BBFA-DC212014F7B4}"/>
              </a:ext>
            </a:extLst>
          </p:cNvPr>
          <p:cNvCxnSpPr/>
          <p:nvPr/>
        </p:nvCxnSpPr>
        <p:spPr>
          <a:xfrm>
            <a:off x="4975412" y="2312062"/>
            <a:ext cx="0" cy="75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34448E6-25C6-4890-B41D-2ED9EEE37C75}"/>
              </a:ext>
            </a:extLst>
          </p:cNvPr>
          <p:cNvSpPr txBox="1"/>
          <p:nvPr/>
        </p:nvSpPr>
        <p:spPr>
          <a:xfrm>
            <a:off x="5993176" y="2816947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9092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D8C2EA8-9867-4A88-A790-008D0FC76ED2}"/>
              </a:ext>
            </a:extLst>
          </p:cNvPr>
          <p:cNvCxnSpPr>
            <a:stCxn id="28" idx="2"/>
            <a:endCxn id="1038" idx="1"/>
          </p:cNvCxnSpPr>
          <p:nvPr/>
        </p:nvCxnSpPr>
        <p:spPr>
          <a:xfrm rot="16200000" flipH="1">
            <a:off x="8510953" y="3506750"/>
            <a:ext cx="1378047" cy="1305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8966465-5219-4F5B-88ED-554F05ED995F}"/>
              </a:ext>
            </a:extLst>
          </p:cNvPr>
          <p:cNvSpPr txBox="1"/>
          <p:nvPr/>
        </p:nvSpPr>
        <p:spPr>
          <a:xfrm>
            <a:off x="8280520" y="4602512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5601</a:t>
            </a:r>
          </a:p>
        </p:txBody>
      </p:sp>
    </p:spTree>
    <p:extLst>
      <p:ext uri="{BB962C8B-B14F-4D97-AF65-F5344CB8AC3E}">
        <p14:creationId xmlns:p14="http://schemas.microsoft.com/office/powerpoint/2010/main" val="323620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613DAC-59D9-44BE-9174-6F2CA6C7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121"/>
            <a:ext cx="12192000" cy="547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9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625B56-DF27-4A3D-81AC-D5EC2ECE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95325"/>
            <a:ext cx="97536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1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C4E64B-46E6-49A3-9825-B7AAA074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956917"/>
            <a:ext cx="957396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4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BARGA</dc:creator>
  <cp:lastModifiedBy>SAAD BARGA</cp:lastModifiedBy>
  <cp:revision>22</cp:revision>
  <dcterms:created xsi:type="dcterms:W3CDTF">2024-06-06T09:29:25Z</dcterms:created>
  <dcterms:modified xsi:type="dcterms:W3CDTF">2024-06-14T10:09:32Z</dcterms:modified>
</cp:coreProperties>
</file>