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54ADB-59A1-493D-9435-9219F24ADA32}" v="15" dt="2022-05-13T14:45:5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479132604" userId="2b8b334a7726c1f8" providerId="LiveId" clId="{20854ADB-59A1-493D-9435-9219F24ADA32}"/>
    <pc:docChg chg="undo custSel addSld delSld modSld sldOrd">
      <pc:chgData name="16479132604" userId="2b8b334a7726c1f8" providerId="LiveId" clId="{20854ADB-59A1-493D-9435-9219F24ADA32}" dt="2022-05-13T14:48:28.298" v="596" actId="680"/>
      <pc:docMkLst>
        <pc:docMk/>
      </pc:docMkLst>
      <pc:sldChg chg="addSp delSp modSp new mod setBg addAnim setClrOvrMap delDesignElem">
        <pc:chgData name="16479132604" userId="2b8b334a7726c1f8" providerId="LiveId" clId="{20854ADB-59A1-493D-9435-9219F24ADA32}" dt="2022-05-13T14:24:24.386" v="53" actId="26606"/>
        <pc:sldMkLst>
          <pc:docMk/>
          <pc:sldMk cId="2463205556" sldId="256"/>
        </pc:sldMkLst>
        <pc:spChg chg="mod or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2" creationId="{5B4F210F-A3E1-26D8-F818-FE8B03D70F12}"/>
          </ac:spMkLst>
        </pc:spChg>
        <pc:spChg chg="del">
          <ac:chgData name="16479132604" userId="2b8b334a7726c1f8" providerId="LiveId" clId="{20854ADB-59A1-493D-9435-9219F24ADA32}" dt="2022-05-13T14:19:24.546" v="29" actId="478"/>
          <ac:spMkLst>
            <pc:docMk/>
            <pc:sldMk cId="2463205556" sldId="256"/>
            <ac:spMk id="3" creationId="{BC869247-2D58-EB86-9590-E7669F7A17D1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6" creationId="{0344D4FE-ABEF-4230-9E4E-AD5782FC78AC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7" creationId="{9325F979-D3F9-4926-81B7-7ACCB31A501B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8" creationId="{6F40FBDA-CEB1-40F0-9AB9-BD9C402D70FE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2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4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6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1" creationId="{D928DD85-BB99-450D-A702-2683E0296282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3" creationId="{240E5BD2-4019-4012-A1AA-628900E659E9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5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6" creationId="{526E0BFB-CDF1-4990-8C11-AC849311E0A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7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8" creationId="{6069A1F8-9BEB-4786-9694-FC48B2D75D21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1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2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3" creationId="{08C9B587-E65E-4B52-B37C-ABEBB6E87928}"/>
          </ac:spMkLst>
        </pc:spChg>
        <pc:picChg chg="add">
          <ac:chgData name="16479132604" userId="2b8b334a7726c1f8" providerId="LiveId" clId="{20854ADB-59A1-493D-9435-9219F24ADA32}" dt="2022-05-13T14:24:24.386" v="53" actId="26606"/>
          <ac:picMkLst>
            <pc:docMk/>
            <pc:sldMk cId="2463205556" sldId="256"/>
            <ac:picMk id="4" creationId="{2AF7A3B6-79DD-DBD9-9DAD-6E2650832D8E}"/>
          </ac:picMkLst>
        </pc:picChg>
        <pc:picChg chg="add del mod">
          <ac:chgData name="16479132604" userId="2b8b334a7726c1f8" providerId="LiveId" clId="{20854ADB-59A1-493D-9435-9219F24ADA32}" dt="2022-05-13T14:24:19.435" v="52" actId="478"/>
          <ac:picMkLst>
            <pc:docMk/>
            <pc:sldMk cId="2463205556" sldId="256"/>
            <ac:picMk id="5" creationId="{1D9E15C5-36A1-4FF0-F76C-CD6A27571AED}"/>
          </ac:picMkLst>
        </pc:picChg>
      </pc:sldChg>
      <pc:sldChg chg="addSp delSp modSp new del mod setBg delDesignElem">
        <pc:chgData name="16479132604" userId="2b8b334a7726c1f8" providerId="LiveId" clId="{20854ADB-59A1-493D-9435-9219F24ADA32}" dt="2022-05-13T14:24:44.706" v="54" actId="47"/>
        <pc:sldMkLst>
          <pc:docMk/>
          <pc:sldMk cId="669568021" sldId="257"/>
        </pc:sldMkLst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2" creationId="{A8D6B9E8-5BE7-C105-FB20-B5DAC10B439A}"/>
          </ac:spMkLst>
        </pc:spChg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3" creationId="{E92DF025-61B0-5EAB-CF7B-6D9F3A9C7AF7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8" creationId="{09588DA8-065E-4F6F-8EFD-43104AB2E0CF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0" creationId="{C4285719-470E-454C-AF62-8323075F1F5B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2" creationId="{CD9FE4EF-C4D8-49A0-B2FF-81D8DB7D8A24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4" creationId="{4300840D-0A0B-4512-BACA-B439D5B9C57C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6" creationId="{D2B78728-A580-49A7-84F9-6EF6F583ADE0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8" creationId="{38FAA1A1-D861-433F-88FA-1E9D6FD31D11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20" creationId="{8D71EDA1-87BF-4D5D-AB79-F346FD19278A}"/>
          </ac:spMkLst>
        </pc:spChg>
      </pc:sldChg>
      <pc:sldChg chg="addSp delSp modSp new mod setBg setClrOvrMap">
        <pc:chgData name="16479132604" userId="2b8b334a7726c1f8" providerId="LiveId" clId="{20854ADB-59A1-493D-9435-9219F24ADA32}" dt="2022-05-13T14:41:00.872" v="439" actId="1076"/>
        <pc:sldMkLst>
          <pc:docMk/>
          <pc:sldMk cId="820886365" sldId="257"/>
        </pc:sldMkLst>
        <pc:spChg chg="mo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2" creationId="{9F1B9433-D153-569C-3726-56170D265A22}"/>
          </ac:spMkLst>
        </pc:spChg>
        <pc:spChg chg="mod">
          <ac:chgData name="16479132604" userId="2b8b334a7726c1f8" providerId="LiveId" clId="{20854ADB-59A1-493D-9435-9219F24ADA32}" dt="2022-05-13T14:33:16.135" v="324" actId="20577"/>
          <ac:spMkLst>
            <pc:docMk/>
            <pc:sldMk cId="820886365" sldId="257"/>
            <ac:spMk id="3" creationId="{4ACF4A0A-B0AD-526F-2C48-B85917BF45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4" creationId="{D93C3E38-DF85-49B0-BDB8-38728B091A7A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7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9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27:17.841" v="185" actId="26606"/>
          <ac:picMkLst>
            <pc:docMk/>
            <pc:sldMk cId="820886365" sldId="257"/>
            <ac:picMk id="5" creationId="{703C6DDD-E886-89FF-1FD3-84DE985AC849}"/>
          </ac:picMkLst>
        </pc:picChg>
        <pc:picChg chg="add mod">
          <ac:chgData name="16479132604" userId="2b8b334a7726c1f8" providerId="LiveId" clId="{20854ADB-59A1-493D-9435-9219F24ADA32}" dt="2022-05-13T14:41:00.872" v="439" actId="1076"/>
          <ac:picMkLst>
            <pc:docMk/>
            <pc:sldMk cId="820886365" sldId="257"/>
            <ac:picMk id="6" creationId="{33519307-652A-D2E2-02E1-CAAFFCF28F4D}"/>
          </ac:picMkLst>
        </pc:picChg>
        <pc:picChg chg="add del">
          <ac:chgData name="16479132604" userId="2b8b334a7726c1f8" providerId="LiveId" clId="{20854ADB-59A1-493D-9435-9219F24ADA32}" dt="2022-05-13T14:27:21.841" v="187" actId="26606"/>
          <ac:picMkLst>
            <pc:docMk/>
            <pc:sldMk cId="820886365" sldId="257"/>
            <ac:picMk id="15" creationId="{4BCF657D-362E-6E41-1399-7A677E9A3A98}"/>
          </ac:picMkLst>
        </pc:picChg>
        <pc:picChg chg="add">
          <ac:chgData name="16479132604" userId="2b8b334a7726c1f8" providerId="LiveId" clId="{20854ADB-59A1-493D-9435-9219F24ADA32}" dt="2022-05-13T14:27:21.860" v="188" actId="26606"/>
          <ac:picMkLst>
            <pc:docMk/>
            <pc:sldMk cId="820886365" sldId="257"/>
            <ac:picMk id="18" creationId="{703C6DDD-E886-89FF-1FD3-84DE985AC849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3T14:42:02.505" v="441" actId="1076"/>
        <pc:sldMkLst>
          <pc:docMk/>
          <pc:sldMk cId="4123482106" sldId="258"/>
        </pc:sldMkLst>
        <pc:spChg chg="mod">
          <ac:chgData name="16479132604" userId="2b8b334a7726c1f8" providerId="LiveId" clId="{20854ADB-59A1-493D-9435-9219F24ADA32}" dt="2022-05-13T14:36:58.911" v="381" actId="404"/>
          <ac:spMkLst>
            <pc:docMk/>
            <pc:sldMk cId="4123482106" sldId="258"/>
            <ac:spMk id="2" creationId="{9071A24D-9A5E-F883-E42F-D8D5B5CD4D83}"/>
          </ac:spMkLst>
        </pc:spChg>
        <pc:spChg chg="mod">
          <ac:chgData name="16479132604" userId="2b8b334a7726c1f8" providerId="LiveId" clId="{20854ADB-59A1-493D-9435-9219F24ADA32}" dt="2022-05-13T14:36:27.242" v="340" actId="14100"/>
          <ac:spMkLst>
            <pc:docMk/>
            <pc:sldMk cId="4123482106" sldId="258"/>
            <ac:spMk id="3" creationId="{772B4667-689F-D198-AE27-FCE2E9F5314A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4" creationId="{D93C3E38-DF85-49B0-BDB8-38728B091A7A}"/>
          </ac:spMkLst>
        </pc:spChg>
        <pc:spChg chg="add mod">
          <ac:chgData name="16479132604" userId="2b8b334a7726c1f8" providerId="LiveId" clId="{20854ADB-59A1-493D-9435-9219F24ADA32}" dt="2022-05-13T14:37:20.664" v="396" actId="20577"/>
          <ac:spMkLst>
            <pc:docMk/>
            <pc:sldMk cId="4123482106" sldId="258"/>
            <ac:spMk id="16" creationId="{3EFACD6A-9858-4AC0-AD99-5718F53FF87A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4" creationId="{43047B46-4F2F-4746-8B82-B30EAAAE033A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6" creationId="{A54E8A8E-D194-4D55-92A3-6B0799722E66}"/>
          </ac:spMkLst>
        </pc:spChg>
        <pc:picChg chg="add del">
          <ac:chgData name="16479132604" userId="2b8b334a7726c1f8" providerId="LiveId" clId="{20854ADB-59A1-493D-9435-9219F24ADA32}" dt="2022-05-13T14:34:21.129" v="327" actId="26606"/>
          <ac:picMkLst>
            <pc:docMk/>
            <pc:sldMk cId="4123482106" sldId="258"/>
            <ac:picMk id="5" creationId="{F356302A-DBF7-9D4A-B975-649B9B0537DD}"/>
          </ac:picMkLst>
        </pc:picChg>
        <pc:picChg chg="add mod">
          <ac:chgData name="16479132604" userId="2b8b334a7726c1f8" providerId="LiveId" clId="{20854ADB-59A1-493D-9435-9219F24ADA32}" dt="2022-05-13T14:42:02.505" v="441" actId="1076"/>
          <ac:picMkLst>
            <pc:docMk/>
            <pc:sldMk cId="4123482106" sldId="258"/>
            <ac:picMk id="6" creationId="{921BACEC-DC60-870C-1DFF-788304394534}"/>
          </ac:picMkLst>
        </pc:picChg>
        <pc:picChg chg="add del">
          <ac:chgData name="16479132604" userId="2b8b334a7726c1f8" providerId="LiveId" clId="{20854ADB-59A1-493D-9435-9219F24ADA32}" dt="2022-05-13T14:34:48.601" v="329" actId="26606"/>
          <ac:picMkLst>
            <pc:docMk/>
            <pc:sldMk cId="4123482106" sldId="258"/>
            <ac:picMk id="15" creationId="{FD6D6ADD-8B91-7063-414F-D780704E638F}"/>
          </ac:picMkLst>
        </pc:picChg>
        <pc:picChg chg="add del mod ord">
          <ac:chgData name="16479132604" userId="2b8b334a7726c1f8" providerId="LiveId" clId="{20854ADB-59A1-493D-9435-9219F24ADA32}" dt="2022-05-13T14:35:56.020" v="333" actId="26606"/>
          <ac:picMkLst>
            <pc:docMk/>
            <pc:sldMk cId="4123482106" sldId="258"/>
            <ac:picMk id="18" creationId="{CB013C11-8242-E61F-AED8-0718C22B16D6}"/>
          </ac:picMkLst>
        </pc:picChg>
      </pc:sldChg>
      <pc:sldChg chg="addSp delSp modSp new mod ord setBg setClrOvrMap">
        <pc:chgData name="16479132604" userId="2b8b334a7726c1f8" providerId="LiveId" clId="{20854ADB-59A1-493D-9435-9219F24ADA32}" dt="2022-05-13T14:46:50.212" v="595" actId="20577"/>
        <pc:sldMkLst>
          <pc:docMk/>
          <pc:sldMk cId="2076978424" sldId="259"/>
        </pc:sldMkLst>
        <pc:spChg chg="mod">
          <ac:chgData name="16479132604" userId="2b8b334a7726c1f8" providerId="LiveId" clId="{20854ADB-59A1-493D-9435-9219F24ADA32}" dt="2022-05-13T14:38:59.974" v="428" actId="20577"/>
          <ac:spMkLst>
            <pc:docMk/>
            <pc:sldMk cId="2076978424" sldId="259"/>
            <ac:spMk id="2" creationId="{DA10D58E-7B5C-EBA8-588D-61FDD9609D30}"/>
          </ac:spMkLst>
        </pc:spChg>
        <pc:spChg chg="del mod">
          <ac:chgData name="16479132604" userId="2b8b334a7726c1f8" providerId="LiveId" clId="{20854ADB-59A1-493D-9435-9219F24ADA32}" dt="2022-05-13T14:39:06.833" v="429" actId="478"/>
          <ac:spMkLst>
            <pc:docMk/>
            <pc:sldMk cId="2076978424" sldId="259"/>
            <ac:spMk id="3" creationId="{1A2AA3F5-7DAC-8FBB-796A-CAC3326F83E3}"/>
          </ac:spMkLst>
        </pc:spChg>
        <pc:spChg chg="add mod">
          <ac:chgData name="16479132604" userId="2b8b334a7726c1f8" providerId="LiveId" clId="{20854ADB-59A1-493D-9435-9219F24ADA32}" dt="2022-05-13T14:46:35.082" v="569" actId="1076"/>
          <ac:spMkLst>
            <pc:docMk/>
            <pc:sldMk cId="2076978424" sldId="259"/>
            <ac:spMk id="4" creationId="{CDDA0943-54C8-BFED-E8E7-39A1AC7CCB0F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11" creationId="{8FB4235C-4505-46C7-AD8F-8769A1972FC1}"/>
          </ac:spMkLst>
        </pc:spChg>
        <pc:spChg chg="add mod">
          <ac:chgData name="16479132604" userId="2b8b334a7726c1f8" providerId="LiveId" clId="{20854ADB-59A1-493D-9435-9219F24ADA32}" dt="2022-05-13T14:46:40.056" v="578" actId="20577"/>
          <ac:spMkLst>
            <pc:docMk/>
            <pc:sldMk cId="2076978424" sldId="259"/>
            <ac:spMk id="12" creationId="{AAA8481A-CFB7-03F8-DB61-561E9B6CF4A5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3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5" creationId="{8FB4235C-4505-46C7-AD8F-8769A1972FC1}"/>
          </ac:spMkLst>
        </pc:spChg>
        <pc:spChg chg="add mod">
          <ac:chgData name="16479132604" userId="2b8b334a7726c1f8" providerId="LiveId" clId="{20854ADB-59A1-493D-9435-9219F24ADA32}" dt="2022-05-13T14:46:46.285" v="587" actId="20577"/>
          <ac:spMkLst>
            <pc:docMk/>
            <pc:sldMk cId="2076978424" sldId="259"/>
            <ac:spMk id="16" creationId="{AF4B86B9-DADE-3948-C95F-AE9BB204A5AA}"/>
          </ac:spMkLst>
        </pc:spChg>
        <pc:spChg chg="add mod">
          <ac:chgData name="16479132604" userId="2b8b334a7726c1f8" providerId="LiveId" clId="{20854ADB-59A1-493D-9435-9219F24ADA32}" dt="2022-05-13T14:46:50.212" v="595" actId="20577"/>
          <ac:spMkLst>
            <pc:docMk/>
            <pc:sldMk cId="2076978424" sldId="259"/>
            <ac:spMk id="17" creationId="{D7FA0DA1-AE97-851C-460B-A9A31C4D662E}"/>
          </ac:spMkLst>
        </pc:spChg>
        <pc:picChg chg="add del">
          <ac:chgData name="16479132604" userId="2b8b334a7726c1f8" providerId="LiveId" clId="{20854ADB-59A1-493D-9435-9219F24ADA32}" dt="2022-05-13T14:38:25.471" v="412" actId="26606"/>
          <ac:picMkLst>
            <pc:docMk/>
            <pc:sldMk cId="2076978424" sldId="259"/>
            <ac:picMk id="5" creationId="{AD08C0D7-CB2E-FA6C-AD88-A0A2333509FD}"/>
          </ac:picMkLst>
        </pc:picChg>
        <pc:picChg chg="add mod">
          <ac:chgData name="16479132604" userId="2b8b334a7726c1f8" providerId="LiveId" clId="{20854ADB-59A1-493D-9435-9219F24ADA32}" dt="2022-05-13T14:46:21.835" v="568" actId="1076"/>
          <ac:picMkLst>
            <pc:docMk/>
            <pc:sldMk cId="2076978424" sldId="259"/>
            <ac:picMk id="14" creationId="{02ECD3CE-138F-2DE1-2FA3-FC1D244392CF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3T14:44:03.899" v="475" actId="26606"/>
        <pc:sldMkLst>
          <pc:docMk/>
          <pc:sldMk cId="4147228436" sldId="260"/>
        </pc:sldMkLst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" creationId="{DF0A7571-2208-7097-6E07-3B02D973A166}"/>
          </ac:spMkLst>
        </pc:spChg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3" creationId="{73EE0278-CB52-296A-7566-2005D389BEE0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3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5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1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3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43:49.653" v="470" actId="26606"/>
          <ac:picMkLst>
            <pc:docMk/>
            <pc:sldMk cId="4147228436" sldId="260"/>
            <ac:picMk id="5" creationId="{6F28EABC-3D99-0C54-206F-5AE4AD5BEBFF}"/>
          </ac:picMkLst>
        </pc:picChg>
        <pc:picChg chg="add del">
          <ac:chgData name="16479132604" userId="2b8b334a7726c1f8" providerId="LiveId" clId="{20854ADB-59A1-493D-9435-9219F24ADA32}" dt="2022-05-13T14:44:01.526" v="472" actId="26606"/>
          <ac:picMkLst>
            <pc:docMk/>
            <pc:sldMk cId="4147228436" sldId="260"/>
            <ac:picMk id="14" creationId="{58730C00-65D0-3156-B609-8F68067573FF}"/>
          </ac:picMkLst>
        </pc:picChg>
        <pc:picChg chg="add del">
          <ac:chgData name="16479132604" userId="2b8b334a7726c1f8" providerId="LiveId" clId="{20854ADB-59A1-493D-9435-9219F24ADA32}" dt="2022-05-13T14:44:03.854" v="474" actId="26606"/>
          <ac:picMkLst>
            <pc:docMk/>
            <pc:sldMk cId="4147228436" sldId="260"/>
            <ac:picMk id="18" creationId="{6F28EABC-3D99-0C54-206F-5AE4AD5BEBFF}"/>
          </ac:picMkLst>
        </pc:picChg>
        <pc:picChg chg="add">
          <ac:chgData name="16479132604" userId="2b8b334a7726c1f8" providerId="LiveId" clId="{20854ADB-59A1-493D-9435-9219F24ADA32}" dt="2022-05-13T14:44:03.899" v="475" actId="26606"/>
          <ac:picMkLst>
            <pc:docMk/>
            <pc:sldMk cId="4147228436" sldId="260"/>
            <ac:picMk id="22" creationId="{58730C00-65D0-3156-B609-8F68067573FF}"/>
          </ac:picMkLst>
        </pc:picChg>
      </pc:sldChg>
      <pc:sldChg chg="new del">
        <pc:chgData name="16479132604" userId="2b8b334a7726c1f8" providerId="LiveId" clId="{20854ADB-59A1-493D-9435-9219F24ADA32}" dt="2022-05-13T14:43:26.233" v="444" actId="47"/>
        <pc:sldMkLst>
          <pc:docMk/>
          <pc:sldMk cId="2492129797" sldId="261"/>
        </pc:sldMkLst>
      </pc:sldChg>
      <pc:sldChg chg="new">
        <pc:chgData name="16479132604" userId="2b8b334a7726c1f8" providerId="LiveId" clId="{20854ADB-59A1-493D-9435-9219F24ADA32}" dt="2022-05-13T14:48:28.298" v="596" actId="680"/>
        <pc:sldMkLst>
          <pc:docMk/>
          <pc:sldMk cId="2715571263" sldId="261"/>
        </pc:sldMkLst>
      </pc:sldChg>
      <pc:sldChg chg="new del">
        <pc:chgData name="16479132604" userId="2b8b334a7726c1f8" providerId="LiveId" clId="{20854ADB-59A1-493D-9435-9219F24ADA32}" dt="2022-05-13T14:43:24.281" v="443" actId="47"/>
        <pc:sldMkLst>
          <pc:docMk/>
          <pc:sldMk cId="2304335302" sldId="262"/>
        </pc:sldMkLst>
      </pc:sldChg>
      <pc:sldChg chg="new del">
        <pc:chgData name="16479132604" userId="2b8b334a7726c1f8" providerId="LiveId" clId="{20854ADB-59A1-493D-9435-9219F24ADA32}" dt="2022-05-13T14:43:23.341" v="442" actId="47"/>
        <pc:sldMkLst>
          <pc:docMk/>
          <pc:sldMk cId="267596202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FE4A-D7B1-44C6-B419-3891A711769A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71C2-7975-4875-ADA1-27C82B68C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A71C2-7975-4875-ADA1-27C82B68C7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8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82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7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6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11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1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8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3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A3B6-79DD-DBD9-9DAD-6E265083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210F-A3E1-26D8-F818-FE8B03D7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en-US" dirty="0"/>
              <a:t>Crash Detectives</a:t>
            </a:r>
            <a:endParaRPr lang="en-CA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320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Blurred motion traffic">
            <a:extLst>
              <a:ext uri="{FF2B5EF4-FFF2-40B4-BE49-F238E27FC236}">
                <a16:creationId xmlns:a16="http://schemas.microsoft.com/office/drawing/2014/main" id="{703C6DDD-E886-89FF-1FD3-84DE985A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55" b="8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B9433-D153-569C-3726-56170D26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4A0A-B0AD-526F-2C48-B85917BF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More traffic on the roads</a:t>
            </a:r>
          </a:p>
          <a:p>
            <a:r>
              <a:rPr lang="en-US" dirty="0"/>
              <a:t>Opening of offices </a:t>
            </a:r>
          </a:p>
          <a:p>
            <a:r>
              <a:rPr lang="en-US" dirty="0"/>
              <a:t>Season of summer</a:t>
            </a:r>
          </a:p>
          <a:p>
            <a:r>
              <a:rPr lang="en-US" dirty="0"/>
              <a:t>End of pandemic</a:t>
            </a:r>
          </a:p>
          <a:p>
            <a:r>
              <a:rPr lang="en-US" dirty="0"/>
              <a:t>Back to normal phase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33519307-652A-D2E2-02E1-CAAFFCF28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467" y="6870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24D-9A5E-F883-E42F-D8D5B5CD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810229"/>
          </a:xfrm>
        </p:spPr>
        <p:txBody>
          <a:bodyPr>
            <a:normAutofit/>
          </a:bodyPr>
          <a:lstStyle/>
          <a:p>
            <a:r>
              <a:rPr lang="en-US" sz="3200" dirty="0"/>
              <a:t>DATASET SOURCE</a:t>
            </a:r>
            <a:endParaRPr lang="en-CA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8" name="Picture 4" descr="Aerial view of a city skyline">
            <a:extLst>
              <a:ext uri="{FF2B5EF4-FFF2-40B4-BE49-F238E27FC236}">
                <a16:creationId xmlns:a16="http://schemas.microsoft.com/office/drawing/2014/main" id="{CB013C11-8242-E61F-AED8-0718C22B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r="19550" b="2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4667-689F-D198-AE27-FCE2E9F5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1629295"/>
            <a:ext cx="4602152" cy="60682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Montserrat" panose="020B0604020202020204" pitchFamily="2" charset="0"/>
              </a:rPr>
              <a:t>City of Toronto's Open Data Portal</a:t>
            </a:r>
          </a:p>
          <a:p>
            <a:endParaRPr lang="en-CA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FACD6A-9858-4AC0-AD99-5718F53FF87A}"/>
              </a:ext>
            </a:extLst>
          </p:cNvPr>
          <p:cNvSpPr txBox="1">
            <a:spLocks/>
          </p:cNvSpPr>
          <p:nvPr/>
        </p:nvSpPr>
        <p:spPr>
          <a:xfrm>
            <a:off x="6846137" y="2563354"/>
            <a:ext cx="4602152" cy="81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CA" sz="3200" dirty="0"/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921BACEC-DC60-870C-1DFF-788304394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4935" y="3876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8615-F28E-2A2C-15C9-39C94531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6099-8B5F-B0A7-690C-E4FCA470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57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58730C00-65D0-3156-B609-8F680675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7571-2208-7097-6E07-3B02D973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What’s in the data?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0278-CB52-296A-7566-2005D389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14722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tick figure families holding hands">
            <a:extLst>
              <a:ext uri="{FF2B5EF4-FFF2-40B4-BE49-F238E27FC236}">
                <a16:creationId xmlns:a16="http://schemas.microsoft.com/office/drawing/2014/main" id="{02ECD3CE-138F-2DE1-2FA3-FC1D24439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598" b="5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0D58E-7B5C-EBA8-588D-61FDD96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Team</a:t>
            </a:r>
            <a:endParaRPr lang="en-CA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 useBgFill="1">
        <p:nvSpPr>
          <p:cNvPr id="4" name="Speech Bubble: Oval 3">
            <a:extLst>
              <a:ext uri="{FF2B5EF4-FFF2-40B4-BE49-F238E27FC236}">
                <a16:creationId xmlns:a16="http://schemas.microsoft.com/office/drawing/2014/main" id="{CDDA0943-54C8-BFED-E8E7-39A1AC7CCB0F}"/>
              </a:ext>
            </a:extLst>
          </p:cNvPr>
          <p:cNvSpPr/>
          <p:nvPr/>
        </p:nvSpPr>
        <p:spPr>
          <a:xfrm>
            <a:off x="1066800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ADITI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2" name="Speech Bubble: Oval 11">
            <a:extLst>
              <a:ext uri="{FF2B5EF4-FFF2-40B4-BE49-F238E27FC236}">
                <a16:creationId xmlns:a16="http://schemas.microsoft.com/office/drawing/2014/main" id="{AAA8481A-CFB7-03F8-DB61-561E9B6CF4A5}"/>
              </a:ext>
            </a:extLst>
          </p:cNvPr>
          <p:cNvSpPr/>
          <p:nvPr/>
        </p:nvSpPr>
        <p:spPr>
          <a:xfrm>
            <a:off x="3660302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BARDHONIA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6" name="Speech Bubble: Oval 15">
            <a:extLst>
              <a:ext uri="{FF2B5EF4-FFF2-40B4-BE49-F238E27FC236}">
                <a16:creationId xmlns:a16="http://schemas.microsoft.com/office/drawing/2014/main" id="{AF4B86B9-DADE-3948-C95F-AE9BB204A5AA}"/>
              </a:ext>
            </a:extLst>
          </p:cNvPr>
          <p:cNvSpPr/>
          <p:nvPr/>
        </p:nvSpPr>
        <p:spPr>
          <a:xfrm>
            <a:off x="6311923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KRITIKA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7" name="Speech Bubble: Oval 16">
            <a:extLst>
              <a:ext uri="{FF2B5EF4-FFF2-40B4-BE49-F238E27FC236}">
                <a16:creationId xmlns:a16="http://schemas.microsoft.com/office/drawing/2014/main" id="{D7FA0DA1-AE97-851C-460B-A9A31C4D662E}"/>
              </a:ext>
            </a:extLst>
          </p:cNvPr>
          <p:cNvSpPr/>
          <p:nvPr/>
        </p:nvSpPr>
        <p:spPr>
          <a:xfrm>
            <a:off x="8905425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RICHELLE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7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</TotalTime>
  <Words>42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Garamond</vt:lpstr>
      <vt:lpstr>Montserrat</vt:lpstr>
      <vt:lpstr>Savon</vt:lpstr>
      <vt:lpstr>Crash Detectives</vt:lpstr>
      <vt:lpstr>STARTING POINT</vt:lpstr>
      <vt:lpstr>DATASET SOURCE</vt:lpstr>
      <vt:lpstr>PowerPoint Presentation</vt:lpstr>
      <vt:lpstr>What’s in the data?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Detectives</dc:title>
  <dc:creator>16479132604</dc:creator>
  <cp:lastModifiedBy>16479132604</cp:lastModifiedBy>
  <cp:revision>1</cp:revision>
  <dcterms:created xsi:type="dcterms:W3CDTF">2022-05-13T14:18:05Z</dcterms:created>
  <dcterms:modified xsi:type="dcterms:W3CDTF">2022-05-13T14:48:29Z</dcterms:modified>
</cp:coreProperties>
</file>