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899" r:id="rId2"/>
    <p:sldId id="2892" r:id="rId3"/>
    <p:sldId id="2893" r:id="rId4"/>
    <p:sldId id="2894" r:id="rId5"/>
    <p:sldId id="2895" r:id="rId6"/>
    <p:sldId id="289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432" userDrawn="1">
          <p15:clr>
            <a:srgbClr val="A4A3A4"/>
          </p15:clr>
        </p15:guide>
        <p15:guide id="4" orient="horz" pos="3888" userDrawn="1">
          <p15:clr>
            <a:srgbClr val="A4A3A4"/>
          </p15:clr>
        </p15:guide>
        <p15:guide id="5" pos="360" userDrawn="1">
          <p15:clr>
            <a:srgbClr val="A4A3A4"/>
          </p15:clr>
        </p15:guide>
        <p15:guide id="6" pos="7368" userDrawn="1">
          <p15:clr>
            <a:srgbClr val="A4A3A4"/>
          </p15:clr>
        </p15:guide>
        <p15:guide id="7" orient="horz" pos="4176" userDrawn="1">
          <p15:clr>
            <a:srgbClr val="A4A3A4"/>
          </p15:clr>
        </p15:guide>
        <p15:guide id="8"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3BA"/>
    <a:srgbClr val="F96654"/>
    <a:srgbClr val="D9D9D9"/>
    <a:srgbClr val="CC0000"/>
    <a:srgbClr val="657E95"/>
    <a:srgbClr val="FDC6BF"/>
    <a:srgbClr val="485969"/>
    <a:srgbClr val="88B4B5"/>
    <a:srgbClr val="009899"/>
    <a:srgbClr val="1241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BB675-6FE4-4787-9B8A-FEE85987AD08}" v="33" dt="2022-05-29T19:11:19.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p:scale>
          <a:sx n="100" d="100"/>
          <a:sy n="100" d="100"/>
        </p:scale>
        <p:origin x="822" y="684"/>
      </p:cViewPr>
      <p:guideLst>
        <p:guide pos="3840"/>
        <p:guide orient="horz" pos="432"/>
        <p:guide orient="horz" pos="3888"/>
        <p:guide pos="360"/>
        <p:guide pos="7368"/>
        <p:guide orient="horz" pos="4176"/>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dhonia Harding" userId="1e47516d-01e1-4d07-904f-2b17da643156" providerId="ADAL" clId="{0E9BB675-6FE4-4787-9B8A-FEE85987AD08}"/>
    <pc:docChg chg="undo custSel addSld delSld modSld sldOrd delMainMaster">
      <pc:chgData name="Bardhonia Harding" userId="1e47516d-01e1-4d07-904f-2b17da643156" providerId="ADAL" clId="{0E9BB675-6FE4-4787-9B8A-FEE85987AD08}" dt="2022-05-29T19:19:02.453" v="4057" actId="47"/>
      <pc:docMkLst>
        <pc:docMk/>
      </pc:docMkLst>
      <pc:sldChg chg="del">
        <pc:chgData name="Bardhonia Harding" userId="1e47516d-01e1-4d07-904f-2b17da643156" providerId="ADAL" clId="{0E9BB675-6FE4-4787-9B8A-FEE85987AD08}" dt="2022-05-29T16:04:29.564" v="1" actId="47"/>
        <pc:sldMkLst>
          <pc:docMk/>
          <pc:sldMk cId="1362936345" sldId="264"/>
        </pc:sldMkLst>
      </pc:sldChg>
      <pc:sldChg chg="del">
        <pc:chgData name="Bardhonia Harding" userId="1e47516d-01e1-4d07-904f-2b17da643156" providerId="ADAL" clId="{0E9BB675-6FE4-4787-9B8A-FEE85987AD08}" dt="2022-05-29T16:04:29.564" v="1" actId="47"/>
        <pc:sldMkLst>
          <pc:docMk/>
          <pc:sldMk cId="1615958544" sldId="265"/>
        </pc:sldMkLst>
      </pc:sldChg>
      <pc:sldChg chg="del">
        <pc:chgData name="Bardhonia Harding" userId="1e47516d-01e1-4d07-904f-2b17da643156" providerId="ADAL" clId="{0E9BB675-6FE4-4787-9B8A-FEE85987AD08}" dt="2022-05-29T16:04:29.564" v="1" actId="47"/>
        <pc:sldMkLst>
          <pc:docMk/>
          <pc:sldMk cId="4079973777" sldId="266"/>
        </pc:sldMkLst>
      </pc:sldChg>
      <pc:sldChg chg="del">
        <pc:chgData name="Bardhonia Harding" userId="1e47516d-01e1-4d07-904f-2b17da643156" providerId="ADAL" clId="{0E9BB675-6FE4-4787-9B8A-FEE85987AD08}" dt="2022-05-29T16:04:29.564" v="1" actId="47"/>
        <pc:sldMkLst>
          <pc:docMk/>
          <pc:sldMk cId="428550006" sldId="267"/>
        </pc:sldMkLst>
      </pc:sldChg>
      <pc:sldChg chg="del">
        <pc:chgData name="Bardhonia Harding" userId="1e47516d-01e1-4d07-904f-2b17da643156" providerId="ADAL" clId="{0E9BB675-6FE4-4787-9B8A-FEE85987AD08}" dt="2022-05-29T16:04:23.092" v="0" actId="47"/>
        <pc:sldMkLst>
          <pc:docMk/>
          <pc:sldMk cId="52004904" sldId="2891"/>
        </pc:sldMkLst>
      </pc:sldChg>
      <pc:sldChg chg="modSp mod">
        <pc:chgData name="Bardhonia Harding" userId="1e47516d-01e1-4d07-904f-2b17da643156" providerId="ADAL" clId="{0E9BB675-6FE4-4787-9B8A-FEE85987AD08}" dt="2022-05-29T18:49:30.233" v="1744" actId="14100"/>
        <pc:sldMkLst>
          <pc:docMk/>
          <pc:sldMk cId="4190894754" sldId="2892"/>
        </pc:sldMkLst>
        <pc:spChg chg="mod">
          <ac:chgData name="Bardhonia Harding" userId="1e47516d-01e1-4d07-904f-2b17da643156" providerId="ADAL" clId="{0E9BB675-6FE4-4787-9B8A-FEE85987AD08}" dt="2022-05-29T18:36:52.116" v="1343" actId="2711"/>
          <ac:spMkLst>
            <pc:docMk/>
            <pc:sldMk cId="4190894754" sldId="2892"/>
            <ac:spMk id="189" creationId="{33D790ED-9029-47D2-BB2E-CA3BE6A4DE05}"/>
          </ac:spMkLst>
        </pc:spChg>
        <pc:spChg chg="mod">
          <ac:chgData name="Bardhonia Harding" userId="1e47516d-01e1-4d07-904f-2b17da643156" providerId="ADAL" clId="{0E9BB675-6FE4-4787-9B8A-FEE85987AD08}" dt="2022-05-29T18:36:52.116" v="1343" actId="2711"/>
          <ac:spMkLst>
            <pc:docMk/>
            <pc:sldMk cId="4190894754" sldId="2892"/>
            <ac:spMk id="190" creationId="{1E349DC5-223E-4879-A0FF-85A1913D3091}"/>
          </ac:spMkLst>
        </pc:spChg>
        <pc:spChg chg="mod">
          <ac:chgData name="Bardhonia Harding" userId="1e47516d-01e1-4d07-904f-2b17da643156" providerId="ADAL" clId="{0E9BB675-6FE4-4787-9B8A-FEE85987AD08}" dt="2022-05-29T18:36:52.116" v="1343" actId="2711"/>
          <ac:spMkLst>
            <pc:docMk/>
            <pc:sldMk cId="4190894754" sldId="2892"/>
            <ac:spMk id="197" creationId="{CAB4FC46-581D-4D82-8240-90750601F6A0}"/>
          </ac:spMkLst>
        </pc:spChg>
        <pc:spChg chg="mod">
          <ac:chgData name="Bardhonia Harding" userId="1e47516d-01e1-4d07-904f-2b17da643156" providerId="ADAL" clId="{0E9BB675-6FE4-4787-9B8A-FEE85987AD08}" dt="2022-05-29T18:36:52.116" v="1343" actId="2711"/>
          <ac:spMkLst>
            <pc:docMk/>
            <pc:sldMk cId="4190894754" sldId="2892"/>
            <ac:spMk id="198" creationId="{819DD643-B67D-4E96-B336-787053C61869}"/>
          </ac:spMkLst>
        </pc:spChg>
        <pc:spChg chg="mod">
          <ac:chgData name="Bardhonia Harding" userId="1e47516d-01e1-4d07-904f-2b17da643156" providerId="ADAL" clId="{0E9BB675-6FE4-4787-9B8A-FEE85987AD08}" dt="2022-05-29T18:49:30.233" v="1744" actId="14100"/>
          <ac:spMkLst>
            <pc:docMk/>
            <pc:sldMk cId="4190894754" sldId="2892"/>
            <ac:spMk id="206" creationId="{08B66E7E-455C-46C1-82A1-0A45DDF71D77}"/>
          </ac:spMkLst>
        </pc:spChg>
        <pc:spChg chg="mod">
          <ac:chgData name="Bardhonia Harding" userId="1e47516d-01e1-4d07-904f-2b17da643156" providerId="ADAL" clId="{0E9BB675-6FE4-4787-9B8A-FEE85987AD08}" dt="2022-05-29T18:36:52.116" v="1343" actId="2711"/>
          <ac:spMkLst>
            <pc:docMk/>
            <pc:sldMk cId="4190894754" sldId="2892"/>
            <ac:spMk id="207" creationId="{7C34F483-F5E6-4453-AF41-28889E0AAD3B}"/>
          </ac:spMkLst>
        </pc:spChg>
        <pc:spChg chg="mod">
          <ac:chgData name="Bardhonia Harding" userId="1e47516d-01e1-4d07-904f-2b17da643156" providerId="ADAL" clId="{0E9BB675-6FE4-4787-9B8A-FEE85987AD08}" dt="2022-05-29T18:36:52.116" v="1343" actId="2711"/>
          <ac:spMkLst>
            <pc:docMk/>
            <pc:sldMk cId="4190894754" sldId="2892"/>
            <ac:spMk id="208" creationId="{60A24AAF-C7F2-48FA-81A7-FE7DD149393E}"/>
          </ac:spMkLst>
        </pc:spChg>
        <pc:spChg chg="mod">
          <ac:chgData name="Bardhonia Harding" userId="1e47516d-01e1-4d07-904f-2b17da643156" providerId="ADAL" clId="{0E9BB675-6FE4-4787-9B8A-FEE85987AD08}" dt="2022-05-29T18:36:52.116" v="1343" actId="2711"/>
          <ac:spMkLst>
            <pc:docMk/>
            <pc:sldMk cId="4190894754" sldId="2892"/>
            <ac:spMk id="209" creationId="{5B70438F-3B32-4C9B-8145-70D788E63BC2}"/>
          </ac:spMkLst>
        </pc:spChg>
        <pc:spChg chg="mod">
          <ac:chgData name="Bardhonia Harding" userId="1e47516d-01e1-4d07-904f-2b17da643156" providerId="ADAL" clId="{0E9BB675-6FE4-4787-9B8A-FEE85987AD08}" dt="2022-05-29T18:36:52.116" v="1343" actId="2711"/>
          <ac:spMkLst>
            <pc:docMk/>
            <pc:sldMk cId="4190894754" sldId="2892"/>
            <ac:spMk id="210" creationId="{34C6DC7C-AF48-4900-92F0-E2A974B1999D}"/>
          </ac:spMkLst>
        </pc:spChg>
        <pc:spChg chg="mod">
          <ac:chgData name="Bardhonia Harding" userId="1e47516d-01e1-4d07-904f-2b17da643156" providerId="ADAL" clId="{0E9BB675-6FE4-4787-9B8A-FEE85987AD08}" dt="2022-05-29T18:36:52.116" v="1343" actId="2711"/>
          <ac:spMkLst>
            <pc:docMk/>
            <pc:sldMk cId="4190894754" sldId="2892"/>
            <ac:spMk id="211" creationId="{84E1AB87-7614-41CA-A3FF-A8E94D99130B}"/>
          </ac:spMkLst>
        </pc:spChg>
      </pc:sldChg>
      <pc:sldChg chg="addSp modSp mod">
        <pc:chgData name="Bardhonia Harding" userId="1e47516d-01e1-4d07-904f-2b17da643156" providerId="ADAL" clId="{0E9BB675-6FE4-4787-9B8A-FEE85987AD08}" dt="2022-05-29T18:48:40.184" v="1743" actId="1076"/>
        <pc:sldMkLst>
          <pc:docMk/>
          <pc:sldMk cId="1224475951" sldId="2893"/>
        </pc:sldMkLst>
        <pc:spChg chg="add mod">
          <ac:chgData name="Bardhonia Harding" userId="1e47516d-01e1-4d07-904f-2b17da643156" providerId="ADAL" clId="{0E9BB675-6FE4-4787-9B8A-FEE85987AD08}" dt="2022-05-29T18:48:21.897" v="1742" actId="12"/>
          <ac:spMkLst>
            <pc:docMk/>
            <pc:sldMk cId="1224475951" sldId="2893"/>
            <ac:spMk id="18" creationId="{81671006-98DF-4471-91FF-471AA1FBC435}"/>
          </ac:spMkLst>
        </pc:spChg>
        <pc:spChg chg="mod">
          <ac:chgData name="Bardhonia Harding" userId="1e47516d-01e1-4d07-904f-2b17da643156" providerId="ADAL" clId="{0E9BB675-6FE4-4787-9B8A-FEE85987AD08}" dt="2022-05-29T18:46:19.080" v="1650"/>
          <ac:spMkLst>
            <pc:docMk/>
            <pc:sldMk cId="1224475951" sldId="2893"/>
            <ac:spMk id="24" creationId="{525EEDF6-2242-4270-947B-516B5E88B9E2}"/>
          </ac:spMkLst>
        </pc:spChg>
        <pc:spChg chg="mod">
          <ac:chgData name="Bardhonia Harding" userId="1e47516d-01e1-4d07-904f-2b17da643156" providerId="ADAL" clId="{0E9BB675-6FE4-4787-9B8A-FEE85987AD08}" dt="2022-05-29T18:46:19.080" v="1650"/>
          <ac:spMkLst>
            <pc:docMk/>
            <pc:sldMk cId="1224475951" sldId="2893"/>
            <ac:spMk id="26" creationId="{F16FD44A-F8C2-4B67-80EE-76856EE8951C}"/>
          </ac:spMkLst>
        </pc:spChg>
        <pc:spChg chg="mod">
          <ac:chgData name="Bardhonia Harding" userId="1e47516d-01e1-4d07-904f-2b17da643156" providerId="ADAL" clId="{0E9BB675-6FE4-4787-9B8A-FEE85987AD08}" dt="2022-05-29T18:46:19.080" v="1650"/>
          <ac:spMkLst>
            <pc:docMk/>
            <pc:sldMk cId="1224475951" sldId="2893"/>
            <ac:spMk id="27" creationId="{4D65DE9C-8CF9-4BE3-86B1-8A5AB320BA5E}"/>
          </ac:spMkLst>
        </pc:spChg>
        <pc:spChg chg="mod">
          <ac:chgData name="Bardhonia Harding" userId="1e47516d-01e1-4d07-904f-2b17da643156" providerId="ADAL" clId="{0E9BB675-6FE4-4787-9B8A-FEE85987AD08}" dt="2022-05-29T18:46:19.080" v="1650"/>
          <ac:spMkLst>
            <pc:docMk/>
            <pc:sldMk cId="1224475951" sldId="2893"/>
            <ac:spMk id="28" creationId="{05A1ED67-8EE7-4CE2-885C-8AF0DD487912}"/>
          </ac:spMkLst>
        </pc:spChg>
        <pc:spChg chg="mod">
          <ac:chgData name="Bardhonia Harding" userId="1e47516d-01e1-4d07-904f-2b17da643156" providerId="ADAL" clId="{0E9BB675-6FE4-4787-9B8A-FEE85987AD08}" dt="2022-05-29T18:46:19.080" v="1650"/>
          <ac:spMkLst>
            <pc:docMk/>
            <pc:sldMk cId="1224475951" sldId="2893"/>
            <ac:spMk id="29" creationId="{CED22166-FA48-4D6B-AF24-23F55D1C0798}"/>
          </ac:spMkLst>
        </pc:spChg>
        <pc:spChg chg="mod">
          <ac:chgData name="Bardhonia Harding" userId="1e47516d-01e1-4d07-904f-2b17da643156" providerId="ADAL" clId="{0E9BB675-6FE4-4787-9B8A-FEE85987AD08}" dt="2022-05-29T18:46:19.080" v="1650"/>
          <ac:spMkLst>
            <pc:docMk/>
            <pc:sldMk cId="1224475951" sldId="2893"/>
            <ac:spMk id="30" creationId="{5479EC34-04E5-48DC-8CF4-3A949B4A72AC}"/>
          </ac:spMkLst>
        </pc:spChg>
        <pc:spChg chg="mod">
          <ac:chgData name="Bardhonia Harding" userId="1e47516d-01e1-4d07-904f-2b17da643156" providerId="ADAL" clId="{0E9BB675-6FE4-4787-9B8A-FEE85987AD08}" dt="2022-05-29T18:46:19.080" v="1650"/>
          <ac:spMkLst>
            <pc:docMk/>
            <pc:sldMk cId="1224475951" sldId="2893"/>
            <ac:spMk id="31" creationId="{63604E18-B841-4112-8CA7-3CF578FD7CC5}"/>
          </ac:spMkLst>
        </pc:spChg>
        <pc:spChg chg="mod">
          <ac:chgData name="Bardhonia Harding" userId="1e47516d-01e1-4d07-904f-2b17da643156" providerId="ADAL" clId="{0E9BB675-6FE4-4787-9B8A-FEE85987AD08}" dt="2022-05-29T18:46:19.080" v="1650"/>
          <ac:spMkLst>
            <pc:docMk/>
            <pc:sldMk cId="1224475951" sldId="2893"/>
            <ac:spMk id="32" creationId="{BE3A086F-258B-4060-B800-361E4EBC6A1B}"/>
          </ac:spMkLst>
        </pc:spChg>
        <pc:spChg chg="mod">
          <ac:chgData name="Bardhonia Harding" userId="1e47516d-01e1-4d07-904f-2b17da643156" providerId="ADAL" clId="{0E9BB675-6FE4-4787-9B8A-FEE85987AD08}" dt="2022-05-29T18:46:19.080" v="1650"/>
          <ac:spMkLst>
            <pc:docMk/>
            <pc:sldMk cId="1224475951" sldId="2893"/>
            <ac:spMk id="33" creationId="{5F6F6DEA-4B49-4230-89CA-7284FDACF439}"/>
          </ac:spMkLst>
        </pc:spChg>
        <pc:spChg chg="mod">
          <ac:chgData name="Bardhonia Harding" userId="1e47516d-01e1-4d07-904f-2b17da643156" providerId="ADAL" clId="{0E9BB675-6FE4-4787-9B8A-FEE85987AD08}" dt="2022-05-29T18:47:46.860" v="1738"/>
          <ac:spMkLst>
            <pc:docMk/>
            <pc:sldMk cId="1224475951" sldId="2893"/>
            <ac:spMk id="36" creationId="{F94DB2FD-5D2B-4779-B20E-8E1659A796B7}"/>
          </ac:spMkLst>
        </pc:spChg>
        <pc:spChg chg="mod">
          <ac:chgData name="Bardhonia Harding" userId="1e47516d-01e1-4d07-904f-2b17da643156" providerId="ADAL" clId="{0E9BB675-6FE4-4787-9B8A-FEE85987AD08}" dt="2022-05-29T18:47:46.860" v="1738"/>
          <ac:spMkLst>
            <pc:docMk/>
            <pc:sldMk cId="1224475951" sldId="2893"/>
            <ac:spMk id="38" creationId="{B765F1C9-E968-4290-95F2-41380A3D5A5E}"/>
          </ac:spMkLst>
        </pc:spChg>
        <pc:spChg chg="mod">
          <ac:chgData name="Bardhonia Harding" userId="1e47516d-01e1-4d07-904f-2b17da643156" providerId="ADAL" clId="{0E9BB675-6FE4-4787-9B8A-FEE85987AD08}" dt="2022-05-29T18:47:46.860" v="1738"/>
          <ac:spMkLst>
            <pc:docMk/>
            <pc:sldMk cId="1224475951" sldId="2893"/>
            <ac:spMk id="39" creationId="{4B38A019-DA66-449A-B1E6-FB69443972EA}"/>
          </ac:spMkLst>
        </pc:spChg>
        <pc:spChg chg="mod">
          <ac:chgData name="Bardhonia Harding" userId="1e47516d-01e1-4d07-904f-2b17da643156" providerId="ADAL" clId="{0E9BB675-6FE4-4787-9B8A-FEE85987AD08}" dt="2022-05-29T18:47:46.860" v="1738"/>
          <ac:spMkLst>
            <pc:docMk/>
            <pc:sldMk cId="1224475951" sldId="2893"/>
            <ac:spMk id="40" creationId="{0530E383-89D9-4C01-B061-CC192EAAEA3F}"/>
          </ac:spMkLst>
        </pc:spChg>
        <pc:spChg chg="mod">
          <ac:chgData name="Bardhonia Harding" userId="1e47516d-01e1-4d07-904f-2b17da643156" providerId="ADAL" clId="{0E9BB675-6FE4-4787-9B8A-FEE85987AD08}" dt="2022-05-29T18:47:46.860" v="1738"/>
          <ac:spMkLst>
            <pc:docMk/>
            <pc:sldMk cId="1224475951" sldId="2893"/>
            <ac:spMk id="41" creationId="{5414EC0E-8637-428F-B32E-FB4BFB325E80}"/>
          </ac:spMkLst>
        </pc:spChg>
        <pc:spChg chg="mod">
          <ac:chgData name="Bardhonia Harding" userId="1e47516d-01e1-4d07-904f-2b17da643156" providerId="ADAL" clId="{0E9BB675-6FE4-4787-9B8A-FEE85987AD08}" dt="2022-05-29T18:47:46.860" v="1738"/>
          <ac:spMkLst>
            <pc:docMk/>
            <pc:sldMk cId="1224475951" sldId="2893"/>
            <ac:spMk id="42" creationId="{CF770631-1CCF-4DCA-9888-6E1ACE2C8F80}"/>
          </ac:spMkLst>
        </pc:spChg>
        <pc:spChg chg="mod">
          <ac:chgData name="Bardhonia Harding" userId="1e47516d-01e1-4d07-904f-2b17da643156" providerId="ADAL" clId="{0E9BB675-6FE4-4787-9B8A-FEE85987AD08}" dt="2022-05-29T18:47:46.860" v="1738"/>
          <ac:spMkLst>
            <pc:docMk/>
            <pc:sldMk cId="1224475951" sldId="2893"/>
            <ac:spMk id="43" creationId="{631E86E0-BEBC-486E-95E3-18AE6F548C1E}"/>
          </ac:spMkLst>
        </pc:spChg>
        <pc:spChg chg="mod">
          <ac:chgData name="Bardhonia Harding" userId="1e47516d-01e1-4d07-904f-2b17da643156" providerId="ADAL" clId="{0E9BB675-6FE4-4787-9B8A-FEE85987AD08}" dt="2022-05-29T18:47:46.860" v="1738"/>
          <ac:spMkLst>
            <pc:docMk/>
            <pc:sldMk cId="1224475951" sldId="2893"/>
            <ac:spMk id="44" creationId="{E6CE012E-F035-44E0-8707-57A430A2FB28}"/>
          </ac:spMkLst>
        </pc:spChg>
        <pc:spChg chg="mod">
          <ac:chgData name="Bardhonia Harding" userId="1e47516d-01e1-4d07-904f-2b17da643156" providerId="ADAL" clId="{0E9BB675-6FE4-4787-9B8A-FEE85987AD08}" dt="2022-05-29T18:47:46.860" v="1738"/>
          <ac:spMkLst>
            <pc:docMk/>
            <pc:sldMk cId="1224475951" sldId="2893"/>
            <ac:spMk id="45" creationId="{19CDDC74-BB9A-4708-8B09-6E9C3ED0EBC4}"/>
          </ac:spMkLst>
        </pc:spChg>
        <pc:grpChg chg="add mod">
          <ac:chgData name="Bardhonia Harding" userId="1e47516d-01e1-4d07-904f-2b17da643156" providerId="ADAL" clId="{0E9BB675-6FE4-4787-9B8A-FEE85987AD08}" dt="2022-05-29T18:46:28.621" v="1652" actId="1076"/>
          <ac:grpSpMkLst>
            <pc:docMk/>
            <pc:sldMk cId="1224475951" sldId="2893"/>
            <ac:grpSpMk id="23" creationId="{E936F24F-DD75-455E-BC60-68F9BB5C06D4}"/>
          </ac:grpSpMkLst>
        </pc:grpChg>
        <pc:grpChg chg="mod">
          <ac:chgData name="Bardhonia Harding" userId="1e47516d-01e1-4d07-904f-2b17da643156" providerId="ADAL" clId="{0E9BB675-6FE4-4787-9B8A-FEE85987AD08}" dt="2022-05-29T18:46:19.080" v="1650"/>
          <ac:grpSpMkLst>
            <pc:docMk/>
            <pc:sldMk cId="1224475951" sldId="2893"/>
            <ac:grpSpMk id="25" creationId="{56B26DFB-7F79-4E23-B35A-C15171F06376}"/>
          </ac:grpSpMkLst>
        </pc:grpChg>
        <pc:grpChg chg="add mod">
          <ac:chgData name="Bardhonia Harding" userId="1e47516d-01e1-4d07-904f-2b17da643156" providerId="ADAL" clId="{0E9BB675-6FE4-4787-9B8A-FEE85987AD08}" dt="2022-05-29T18:48:40.184" v="1743" actId="1076"/>
          <ac:grpSpMkLst>
            <pc:docMk/>
            <pc:sldMk cId="1224475951" sldId="2893"/>
            <ac:grpSpMk id="35" creationId="{66159A94-6B10-4A82-AF6B-34E76A21EA73}"/>
          </ac:grpSpMkLst>
        </pc:grpChg>
        <pc:grpChg chg="mod">
          <ac:chgData name="Bardhonia Harding" userId="1e47516d-01e1-4d07-904f-2b17da643156" providerId="ADAL" clId="{0E9BB675-6FE4-4787-9B8A-FEE85987AD08}" dt="2022-05-29T18:47:46.860" v="1738"/>
          <ac:grpSpMkLst>
            <pc:docMk/>
            <pc:sldMk cId="1224475951" sldId="2893"/>
            <ac:grpSpMk id="37" creationId="{77CF61B8-5319-4CB9-BE83-1E578FCBF4E5}"/>
          </ac:grpSpMkLst>
        </pc:grpChg>
        <pc:picChg chg="add mod">
          <ac:chgData name="Bardhonia Harding" userId="1e47516d-01e1-4d07-904f-2b17da643156" providerId="ADAL" clId="{0E9BB675-6FE4-4787-9B8A-FEE85987AD08}" dt="2022-05-29T18:47:28.032" v="1735" actId="14100"/>
          <ac:picMkLst>
            <pc:docMk/>
            <pc:sldMk cId="1224475951" sldId="2893"/>
            <ac:picMk id="4" creationId="{5C4FD996-4783-4457-A8B0-BB9943BDC1FF}"/>
          </ac:picMkLst>
        </pc:picChg>
        <pc:picChg chg="add mod">
          <ac:chgData name="Bardhonia Harding" userId="1e47516d-01e1-4d07-904f-2b17da643156" providerId="ADAL" clId="{0E9BB675-6FE4-4787-9B8A-FEE85987AD08}" dt="2022-05-29T18:47:38.112" v="1737" actId="14100"/>
          <ac:picMkLst>
            <pc:docMk/>
            <pc:sldMk cId="1224475951" sldId="2893"/>
            <ac:picMk id="34" creationId="{0E9B86FD-D2A2-4624-9BDD-22FEAB228FF8}"/>
          </ac:picMkLst>
        </pc:picChg>
      </pc:sldChg>
      <pc:sldChg chg="addSp delSp modSp mod">
        <pc:chgData name="Bardhonia Harding" userId="1e47516d-01e1-4d07-904f-2b17da643156" providerId="ADAL" clId="{0E9BB675-6FE4-4787-9B8A-FEE85987AD08}" dt="2022-05-29T19:02:20.750" v="2388" actId="21"/>
        <pc:sldMkLst>
          <pc:docMk/>
          <pc:sldMk cId="1836676143" sldId="2894"/>
        </pc:sldMkLst>
        <pc:spChg chg="add mod">
          <ac:chgData name="Bardhonia Harding" userId="1e47516d-01e1-4d07-904f-2b17da643156" providerId="ADAL" clId="{0E9BB675-6FE4-4787-9B8A-FEE85987AD08}" dt="2022-05-29T19:02:20.750" v="2388" actId="21"/>
          <ac:spMkLst>
            <pc:docMk/>
            <pc:sldMk cId="1836676143" sldId="2894"/>
            <ac:spMk id="18" creationId="{DD2FF38B-4F75-43A7-A821-DEA595FE4F45}"/>
          </ac:spMkLst>
        </pc:spChg>
        <pc:spChg chg="mod">
          <ac:chgData name="Bardhonia Harding" userId="1e47516d-01e1-4d07-904f-2b17da643156" providerId="ADAL" clId="{0E9BB675-6FE4-4787-9B8A-FEE85987AD08}" dt="2022-05-29T18:50:06.695" v="1745"/>
          <ac:spMkLst>
            <pc:docMk/>
            <pc:sldMk cId="1836676143" sldId="2894"/>
            <ac:spMk id="21" creationId="{99C70C46-7F0F-4D10-9074-2FBC5842BE9C}"/>
          </ac:spMkLst>
        </pc:spChg>
        <pc:spChg chg="mod">
          <ac:chgData name="Bardhonia Harding" userId="1e47516d-01e1-4d07-904f-2b17da643156" providerId="ADAL" clId="{0E9BB675-6FE4-4787-9B8A-FEE85987AD08}" dt="2022-05-29T18:50:06.695" v="1745"/>
          <ac:spMkLst>
            <pc:docMk/>
            <pc:sldMk cId="1836676143" sldId="2894"/>
            <ac:spMk id="25" creationId="{558374A0-6887-407A-B479-7153C18B68C8}"/>
          </ac:spMkLst>
        </pc:spChg>
        <pc:spChg chg="mod">
          <ac:chgData name="Bardhonia Harding" userId="1e47516d-01e1-4d07-904f-2b17da643156" providerId="ADAL" clId="{0E9BB675-6FE4-4787-9B8A-FEE85987AD08}" dt="2022-05-29T18:50:06.695" v="1745"/>
          <ac:spMkLst>
            <pc:docMk/>
            <pc:sldMk cId="1836676143" sldId="2894"/>
            <ac:spMk id="26" creationId="{9ACD4A44-1AC7-44A5-9E06-0A7B6D49745D}"/>
          </ac:spMkLst>
        </pc:spChg>
        <pc:spChg chg="mod">
          <ac:chgData name="Bardhonia Harding" userId="1e47516d-01e1-4d07-904f-2b17da643156" providerId="ADAL" clId="{0E9BB675-6FE4-4787-9B8A-FEE85987AD08}" dt="2022-05-29T18:50:06.695" v="1745"/>
          <ac:spMkLst>
            <pc:docMk/>
            <pc:sldMk cId="1836676143" sldId="2894"/>
            <ac:spMk id="27" creationId="{D0A28A4C-3A10-4831-8368-C462CA654F89}"/>
          </ac:spMkLst>
        </pc:spChg>
        <pc:spChg chg="mod">
          <ac:chgData name="Bardhonia Harding" userId="1e47516d-01e1-4d07-904f-2b17da643156" providerId="ADAL" clId="{0E9BB675-6FE4-4787-9B8A-FEE85987AD08}" dt="2022-05-29T18:50:06.695" v="1745"/>
          <ac:spMkLst>
            <pc:docMk/>
            <pc:sldMk cId="1836676143" sldId="2894"/>
            <ac:spMk id="28" creationId="{319FA2EB-EF2D-4A32-A508-0A16C4B3897C}"/>
          </ac:spMkLst>
        </pc:spChg>
        <pc:spChg chg="mod">
          <ac:chgData name="Bardhonia Harding" userId="1e47516d-01e1-4d07-904f-2b17da643156" providerId="ADAL" clId="{0E9BB675-6FE4-4787-9B8A-FEE85987AD08}" dt="2022-05-29T18:50:06.695" v="1745"/>
          <ac:spMkLst>
            <pc:docMk/>
            <pc:sldMk cId="1836676143" sldId="2894"/>
            <ac:spMk id="29" creationId="{EA13AAC0-5560-4530-A163-FE0A331319B2}"/>
          </ac:spMkLst>
        </pc:spChg>
        <pc:spChg chg="mod">
          <ac:chgData name="Bardhonia Harding" userId="1e47516d-01e1-4d07-904f-2b17da643156" providerId="ADAL" clId="{0E9BB675-6FE4-4787-9B8A-FEE85987AD08}" dt="2022-05-29T18:50:06.695" v="1745"/>
          <ac:spMkLst>
            <pc:docMk/>
            <pc:sldMk cId="1836676143" sldId="2894"/>
            <ac:spMk id="30" creationId="{C15CAC98-8029-41DF-AA41-8FB21C011A04}"/>
          </ac:spMkLst>
        </pc:spChg>
        <pc:spChg chg="mod">
          <ac:chgData name="Bardhonia Harding" userId="1e47516d-01e1-4d07-904f-2b17da643156" providerId="ADAL" clId="{0E9BB675-6FE4-4787-9B8A-FEE85987AD08}" dt="2022-05-29T18:50:06.695" v="1745"/>
          <ac:spMkLst>
            <pc:docMk/>
            <pc:sldMk cId="1836676143" sldId="2894"/>
            <ac:spMk id="31" creationId="{096AB042-7B6A-449C-BFC5-0FD520BE5004}"/>
          </ac:spMkLst>
        </pc:spChg>
        <pc:spChg chg="mod">
          <ac:chgData name="Bardhonia Harding" userId="1e47516d-01e1-4d07-904f-2b17da643156" providerId="ADAL" clId="{0E9BB675-6FE4-4787-9B8A-FEE85987AD08}" dt="2022-05-29T18:50:06.695" v="1745"/>
          <ac:spMkLst>
            <pc:docMk/>
            <pc:sldMk cId="1836676143" sldId="2894"/>
            <ac:spMk id="32" creationId="{DDDAFEC1-D1A7-4DF3-AA19-947ABD12BD66}"/>
          </ac:spMkLst>
        </pc:spChg>
        <pc:spChg chg="mod">
          <ac:chgData name="Bardhonia Harding" userId="1e47516d-01e1-4d07-904f-2b17da643156" providerId="ADAL" clId="{0E9BB675-6FE4-4787-9B8A-FEE85987AD08}" dt="2022-05-29T18:50:06.695" v="1745"/>
          <ac:spMkLst>
            <pc:docMk/>
            <pc:sldMk cId="1836676143" sldId="2894"/>
            <ac:spMk id="35" creationId="{F8FC4C6B-BE56-4A9C-BC31-9AA815DC5FED}"/>
          </ac:spMkLst>
        </pc:spChg>
        <pc:spChg chg="mod">
          <ac:chgData name="Bardhonia Harding" userId="1e47516d-01e1-4d07-904f-2b17da643156" providerId="ADAL" clId="{0E9BB675-6FE4-4787-9B8A-FEE85987AD08}" dt="2022-05-29T18:50:06.695" v="1745"/>
          <ac:spMkLst>
            <pc:docMk/>
            <pc:sldMk cId="1836676143" sldId="2894"/>
            <ac:spMk id="37" creationId="{6903FD22-4ADC-4B9F-9898-A4C8E83FE4D0}"/>
          </ac:spMkLst>
        </pc:spChg>
        <pc:spChg chg="mod">
          <ac:chgData name="Bardhonia Harding" userId="1e47516d-01e1-4d07-904f-2b17da643156" providerId="ADAL" clId="{0E9BB675-6FE4-4787-9B8A-FEE85987AD08}" dt="2022-05-29T18:50:06.695" v="1745"/>
          <ac:spMkLst>
            <pc:docMk/>
            <pc:sldMk cId="1836676143" sldId="2894"/>
            <ac:spMk id="38" creationId="{44A7B348-B9F6-4BB1-92BD-0700492AB255}"/>
          </ac:spMkLst>
        </pc:spChg>
        <pc:spChg chg="mod">
          <ac:chgData name="Bardhonia Harding" userId="1e47516d-01e1-4d07-904f-2b17da643156" providerId="ADAL" clId="{0E9BB675-6FE4-4787-9B8A-FEE85987AD08}" dt="2022-05-29T18:50:06.695" v="1745"/>
          <ac:spMkLst>
            <pc:docMk/>
            <pc:sldMk cId="1836676143" sldId="2894"/>
            <ac:spMk id="39" creationId="{D173795E-C5E9-418E-BC7D-898B7B738E27}"/>
          </ac:spMkLst>
        </pc:spChg>
        <pc:spChg chg="mod">
          <ac:chgData name="Bardhonia Harding" userId="1e47516d-01e1-4d07-904f-2b17da643156" providerId="ADAL" clId="{0E9BB675-6FE4-4787-9B8A-FEE85987AD08}" dt="2022-05-29T18:50:06.695" v="1745"/>
          <ac:spMkLst>
            <pc:docMk/>
            <pc:sldMk cId="1836676143" sldId="2894"/>
            <ac:spMk id="40" creationId="{D5993ACA-37FB-4833-BC81-B43C18F7CEA9}"/>
          </ac:spMkLst>
        </pc:spChg>
        <pc:spChg chg="mod">
          <ac:chgData name="Bardhonia Harding" userId="1e47516d-01e1-4d07-904f-2b17da643156" providerId="ADAL" clId="{0E9BB675-6FE4-4787-9B8A-FEE85987AD08}" dt="2022-05-29T18:50:06.695" v="1745"/>
          <ac:spMkLst>
            <pc:docMk/>
            <pc:sldMk cId="1836676143" sldId="2894"/>
            <ac:spMk id="41" creationId="{444A1B76-FA30-488F-8687-637D9CE275C6}"/>
          </ac:spMkLst>
        </pc:spChg>
        <pc:spChg chg="mod">
          <ac:chgData name="Bardhonia Harding" userId="1e47516d-01e1-4d07-904f-2b17da643156" providerId="ADAL" clId="{0E9BB675-6FE4-4787-9B8A-FEE85987AD08}" dt="2022-05-29T18:50:06.695" v="1745"/>
          <ac:spMkLst>
            <pc:docMk/>
            <pc:sldMk cId="1836676143" sldId="2894"/>
            <ac:spMk id="42" creationId="{CAC15187-3A18-404C-929E-4A97297DEFC3}"/>
          </ac:spMkLst>
        </pc:spChg>
        <pc:spChg chg="mod">
          <ac:chgData name="Bardhonia Harding" userId="1e47516d-01e1-4d07-904f-2b17da643156" providerId="ADAL" clId="{0E9BB675-6FE4-4787-9B8A-FEE85987AD08}" dt="2022-05-29T18:50:06.695" v="1745"/>
          <ac:spMkLst>
            <pc:docMk/>
            <pc:sldMk cId="1836676143" sldId="2894"/>
            <ac:spMk id="43" creationId="{B86BBECC-7C00-402E-828C-5DC97901DA53}"/>
          </ac:spMkLst>
        </pc:spChg>
        <pc:spChg chg="mod">
          <ac:chgData name="Bardhonia Harding" userId="1e47516d-01e1-4d07-904f-2b17da643156" providerId="ADAL" clId="{0E9BB675-6FE4-4787-9B8A-FEE85987AD08}" dt="2022-05-29T18:50:06.695" v="1745"/>
          <ac:spMkLst>
            <pc:docMk/>
            <pc:sldMk cId="1836676143" sldId="2894"/>
            <ac:spMk id="44" creationId="{60E909AF-23FF-4094-8502-9248603281C9}"/>
          </ac:spMkLst>
        </pc:spChg>
        <pc:grpChg chg="add mod">
          <ac:chgData name="Bardhonia Harding" userId="1e47516d-01e1-4d07-904f-2b17da643156" providerId="ADAL" clId="{0E9BB675-6FE4-4787-9B8A-FEE85987AD08}" dt="2022-05-29T18:50:06.695" v="1745"/>
          <ac:grpSpMkLst>
            <pc:docMk/>
            <pc:sldMk cId="1836676143" sldId="2894"/>
            <ac:grpSpMk id="20" creationId="{42C6F8E2-E972-4762-923B-AD156C63CD3A}"/>
          </ac:grpSpMkLst>
        </pc:grpChg>
        <pc:grpChg chg="mod">
          <ac:chgData name="Bardhonia Harding" userId="1e47516d-01e1-4d07-904f-2b17da643156" providerId="ADAL" clId="{0E9BB675-6FE4-4787-9B8A-FEE85987AD08}" dt="2022-05-29T18:50:06.695" v="1745"/>
          <ac:grpSpMkLst>
            <pc:docMk/>
            <pc:sldMk cId="1836676143" sldId="2894"/>
            <ac:grpSpMk id="22" creationId="{D67661FB-7E9C-4DFF-99A0-68C45C4061D9}"/>
          </ac:grpSpMkLst>
        </pc:grpChg>
        <pc:grpChg chg="add del mod">
          <ac:chgData name="Bardhonia Harding" userId="1e47516d-01e1-4d07-904f-2b17da643156" providerId="ADAL" clId="{0E9BB675-6FE4-4787-9B8A-FEE85987AD08}" dt="2022-05-29T18:57:26.848" v="2354" actId="478"/>
          <ac:grpSpMkLst>
            <pc:docMk/>
            <pc:sldMk cId="1836676143" sldId="2894"/>
            <ac:grpSpMk id="34" creationId="{14B7F26B-7A05-4551-94F3-C87C96A12F49}"/>
          </ac:grpSpMkLst>
        </pc:grpChg>
        <pc:grpChg chg="mod">
          <ac:chgData name="Bardhonia Harding" userId="1e47516d-01e1-4d07-904f-2b17da643156" providerId="ADAL" clId="{0E9BB675-6FE4-4787-9B8A-FEE85987AD08}" dt="2022-05-29T18:50:06.695" v="1745"/>
          <ac:grpSpMkLst>
            <pc:docMk/>
            <pc:sldMk cId="1836676143" sldId="2894"/>
            <ac:grpSpMk id="36" creationId="{2C4EFD61-BE9E-4964-A1CF-F33EB5E46D56}"/>
          </ac:grpSpMkLst>
        </pc:grpChg>
        <pc:picChg chg="add del mod">
          <ac:chgData name="Bardhonia Harding" userId="1e47516d-01e1-4d07-904f-2b17da643156" providerId="ADAL" clId="{0E9BB675-6FE4-4787-9B8A-FEE85987AD08}" dt="2022-05-29T18:50:10.196" v="1746" actId="478"/>
          <ac:picMkLst>
            <pc:docMk/>
            <pc:sldMk cId="1836676143" sldId="2894"/>
            <ac:picMk id="19" creationId="{0D1DD683-23CF-4F2E-BFF7-AF2B4C3F849B}"/>
          </ac:picMkLst>
        </pc:picChg>
        <pc:picChg chg="add del mod">
          <ac:chgData name="Bardhonia Harding" userId="1e47516d-01e1-4d07-904f-2b17da643156" providerId="ADAL" clId="{0E9BB675-6FE4-4787-9B8A-FEE85987AD08}" dt="2022-05-29T18:50:19.114" v="1747" actId="478"/>
          <ac:picMkLst>
            <pc:docMk/>
            <pc:sldMk cId="1836676143" sldId="2894"/>
            <ac:picMk id="33" creationId="{6C161CF2-3E04-4142-9669-5AD02C5B90CA}"/>
          </ac:picMkLst>
        </pc:picChg>
        <pc:picChg chg="add mod">
          <ac:chgData name="Bardhonia Harding" userId="1e47516d-01e1-4d07-904f-2b17da643156" providerId="ADAL" clId="{0E9BB675-6FE4-4787-9B8A-FEE85987AD08}" dt="2022-05-29T18:50:37.333" v="1751" actId="1076"/>
          <ac:picMkLst>
            <pc:docMk/>
            <pc:sldMk cId="1836676143" sldId="2894"/>
            <ac:picMk id="45" creationId="{54C25899-A743-4918-93D4-6946E9BE9C17}"/>
          </ac:picMkLst>
        </pc:picChg>
      </pc:sldChg>
      <pc:sldChg chg="addSp delSp modSp mod">
        <pc:chgData name="Bardhonia Harding" userId="1e47516d-01e1-4d07-904f-2b17da643156" providerId="ADAL" clId="{0E9BB675-6FE4-4787-9B8A-FEE85987AD08}" dt="2022-05-29T19:09:23.765" v="2982" actId="1037"/>
        <pc:sldMkLst>
          <pc:docMk/>
          <pc:sldMk cId="625566166" sldId="2895"/>
        </pc:sldMkLst>
        <pc:spChg chg="add mod">
          <ac:chgData name="Bardhonia Harding" userId="1e47516d-01e1-4d07-904f-2b17da643156" providerId="ADAL" clId="{0E9BB675-6FE4-4787-9B8A-FEE85987AD08}" dt="2022-05-29T19:09:19.187" v="2975" actId="1076"/>
          <ac:spMkLst>
            <pc:docMk/>
            <pc:sldMk cId="625566166" sldId="2895"/>
            <ac:spMk id="20" creationId="{C4114B7E-20B7-465A-8568-C91F3960AB9F}"/>
          </ac:spMkLst>
        </pc:spChg>
        <pc:spChg chg="mod">
          <ac:chgData name="Bardhonia Harding" userId="1e47516d-01e1-4d07-904f-2b17da643156" providerId="ADAL" clId="{0E9BB675-6FE4-4787-9B8A-FEE85987AD08}" dt="2022-05-29T18:57:38.080" v="2355"/>
          <ac:spMkLst>
            <pc:docMk/>
            <pc:sldMk cId="625566166" sldId="2895"/>
            <ac:spMk id="22" creationId="{3A564965-FF0B-438E-B27B-8DFE594A6B01}"/>
          </ac:spMkLst>
        </pc:spChg>
        <pc:spChg chg="mod">
          <ac:chgData name="Bardhonia Harding" userId="1e47516d-01e1-4d07-904f-2b17da643156" providerId="ADAL" clId="{0E9BB675-6FE4-4787-9B8A-FEE85987AD08}" dt="2022-05-29T18:57:38.080" v="2355"/>
          <ac:spMkLst>
            <pc:docMk/>
            <pc:sldMk cId="625566166" sldId="2895"/>
            <ac:spMk id="24" creationId="{59613140-3C02-410C-83FD-DAB9FC4F14E1}"/>
          </ac:spMkLst>
        </pc:spChg>
        <pc:spChg chg="mod">
          <ac:chgData name="Bardhonia Harding" userId="1e47516d-01e1-4d07-904f-2b17da643156" providerId="ADAL" clId="{0E9BB675-6FE4-4787-9B8A-FEE85987AD08}" dt="2022-05-29T18:57:38.080" v="2355"/>
          <ac:spMkLst>
            <pc:docMk/>
            <pc:sldMk cId="625566166" sldId="2895"/>
            <ac:spMk id="27" creationId="{E1F59BDE-DDB1-4B1C-B701-A48151582999}"/>
          </ac:spMkLst>
        </pc:spChg>
        <pc:spChg chg="mod">
          <ac:chgData name="Bardhonia Harding" userId="1e47516d-01e1-4d07-904f-2b17da643156" providerId="ADAL" clId="{0E9BB675-6FE4-4787-9B8A-FEE85987AD08}" dt="2022-05-29T18:57:38.080" v="2355"/>
          <ac:spMkLst>
            <pc:docMk/>
            <pc:sldMk cId="625566166" sldId="2895"/>
            <ac:spMk id="28" creationId="{6B43C518-4152-4589-A102-DC0236EC6970}"/>
          </ac:spMkLst>
        </pc:spChg>
        <pc:spChg chg="mod">
          <ac:chgData name="Bardhonia Harding" userId="1e47516d-01e1-4d07-904f-2b17da643156" providerId="ADAL" clId="{0E9BB675-6FE4-4787-9B8A-FEE85987AD08}" dt="2022-05-29T18:57:38.080" v="2355"/>
          <ac:spMkLst>
            <pc:docMk/>
            <pc:sldMk cId="625566166" sldId="2895"/>
            <ac:spMk id="29" creationId="{8D82FD4B-1D30-43DA-A19E-9ECFC477417B}"/>
          </ac:spMkLst>
        </pc:spChg>
        <pc:spChg chg="mod">
          <ac:chgData name="Bardhonia Harding" userId="1e47516d-01e1-4d07-904f-2b17da643156" providerId="ADAL" clId="{0E9BB675-6FE4-4787-9B8A-FEE85987AD08}" dt="2022-05-29T18:57:38.080" v="2355"/>
          <ac:spMkLst>
            <pc:docMk/>
            <pc:sldMk cId="625566166" sldId="2895"/>
            <ac:spMk id="30" creationId="{C498A11F-D8F0-49C1-A86D-DFEE8FD86375}"/>
          </ac:spMkLst>
        </pc:spChg>
        <pc:spChg chg="mod">
          <ac:chgData name="Bardhonia Harding" userId="1e47516d-01e1-4d07-904f-2b17da643156" providerId="ADAL" clId="{0E9BB675-6FE4-4787-9B8A-FEE85987AD08}" dt="2022-05-29T18:57:38.080" v="2355"/>
          <ac:spMkLst>
            <pc:docMk/>
            <pc:sldMk cId="625566166" sldId="2895"/>
            <ac:spMk id="31" creationId="{492DFB57-8961-433E-8CB0-744E87B8D650}"/>
          </ac:spMkLst>
        </pc:spChg>
        <pc:spChg chg="mod">
          <ac:chgData name="Bardhonia Harding" userId="1e47516d-01e1-4d07-904f-2b17da643156" providerId="ADAL" clId="{0E9BB675-6FE4-4787-9B8A-FEE85987AD08}" dt="2022-05-29T18:57:38.080" v="2355"/>
          <ac:spMkLst>
            <pc:docMk/>
            <pc:sldMk cId="625566166" sldId="2895"/>
            <ac:spMk id="32" creationId="{4745FD87-0059-4A5E-9743-BA8FDB409689}"/>
          </ac:spMkLst>
        </pc:spChg>
        <pc:spChg chg="mod">
          <ac:chgData name="Bardhonia Harding" userId="1e47516d-01e1-4d07-904f-2b17da643156" providerId="ADAL" clId="{0E9BB675-6FE4-4787-9B8A-FEE85987AD08}" dt="2022-05-29T18:57:38.080" v="2355"/>
          <ac:spMkLst>
            <pc:docMk/>
            <pc:sldMk cId="625566166" sldId="2895"/>
            <ac:spMk id="33" creationId="{F3EE0705-70B7-4378-929E-19C82E32CE57}"/>
          </ac:spMkLst>
        </pc:spChg>
        <pc:spChg chg="mod">
          <ac:chgData name="Bardhonia Harding" userId="1e47516d-01e1-4d07-904f-2b17da643156" providerId="ADAL" clId="{0E9BB675-6FE4-4787-9B8A-FEE85987AD08}" dt="2022-05-29T18:59:28.412" v="2363"/>
          <ac:spMkLst>
            <pc:docMk/>
            <pc:sldMk cId="625566166" sldId="2895"/>
            <ac:spMk id="37" creationId="{04C9AC95-51DE-4637-A371-C0F3D888794A}"/>
          </ac:spMkLst>
        </pc:spChg>
        <pc:spChg chg="mod">
          <ac:chgData name="Bardhonia Harding" userId="1e47516d-01e1-4d07-904f-2b17da643156" providerId="ADAL" clId="{0E9BB675-6FE4-4787-9B8A-FEE85987AD08}" dt="2022-05-29T18:59:28.412" v="2363"/>
          <ac:spMkLst>
            <pc:docMk/>
            <pc:sldMk cId="625566166" sldId="2895"/>
            <ac:spMk id="38" creationId="{C4BBF12E-5B05-4F42-AC8B-5635D87BD84A}"/>
          </ac:spMkLst>
        </pc:spChg>
        <pc:spChg chg="mod">
          <ac:chgData name="Bardhonia Harding" userId="1e47516d-01e1-4d07-904f-2b17da643156" providerId="ADAL" clId="{0E9BB675-6FE4-4787-9B8A-FEE85987AD08}" dt="2022-05-29T18:59:28.412" v="2363"/>
          <ac:spMkLst>
            <pc:docMk/>
            <pc:sldMk cId="625566166" sldId="2895"/>
            <ac:spMk id="39" creationId="{898A140D-9EF9-49BB-A5DF-8CFC940694D5}"/>
          </ac:spMkLst>
        </pc:spChg>
        <pc:spChg chg="mod">
          <ac:chgData name="Bardhonia Harding" userId="1e47516d-01e1-4d07-904f-2b17da643156" providerId="ADAL" clId="{0E9BB675-6FE4-4787-9B8A-FEE85987AD08}" dt="2022-05-29T18:59:28.412" v="2363"/>
          <ac:spMkLst>
            <pc:docMk/>
            <pc:sldMk cId="625566166" sldId="2895"/>
            <ac:spMk id="44" creationId="{6B4D9222-D5E5-4724-827C-434F256B769F}"/>
          </ac:spMkLst>
        </pc:spChg>
        <pc:spChg chg="mod">
          <ac:chgData name="Bardhonia Harding" userId="1e47516d-01e1-4d07-904f-2b17da643156" providerId="ADAL" clId="{0E9BB675-6FE4-4787-9B8A-FEE85987AD08}" dt="2022-05-29T18:59:28.412" v="2363"/>
          <ac:spMkLst>
            <pc:docMk/>
            <pc:sldMk cId="625566166" sldId="2895"/>
            <ac:spMk id="45" creationId="{DAD64A80-9F8F-4EC0-A521-2A67A07A9513}"/>
          </ac:spMkLst>
        </pc:spChg>
        <pc:spChg chg="mod">
          <ac:chgData name="Bardhonia Harding" userId="1e47516d-01e1-4d07-904f-2b17da643156" providerId="ADAL" clId="{0E9BB675-6FE4-4787-9B8A-FEE85987AD08}" dt="2022-05-29T18:59:28.412" v="2363"/>
          <ac:spMkLst>
            <pc:docMk/>
            <pc:sldMk cId="625566166" sldId="2895"/>
            <ac:spMk id="48" creationId="{01192E2D-0B7D-4FEC-92BF-074B8D4B13DD}"/>
          </ac:spMkLst>
        </pc:spChg>
        <pc:spChg chg="mod">
          <ac:chgData name="Bardhonia Harding" userId="1e47516d-01e1-4d07-904f-2b17da643156" providerId="ADAL" clId="{0E9BB675-6FE4-4787-9B8A-FEE85987AD08}" dt="2022-05-29T18:59:28.412" v="2363"/>
          <ac:spMkLst>
            <pc:docMk/>
            <pc:sldMk cId="625566166" sldId="2895"/>
            <ac:spMk id="49" creationId="{CFF1E513-B873-4697-A5A8-63B1B15D8D3B}"/>
          </ac:spMkLst>
        </pc:spChg>
        <pc:spChg chg="mod">
          <ac:chgData name="Bardhonia Harding" userId="1e47516d-01e1-4d07-904f-2b17da643156" providerId="ADAL" clId="{0E9BB675-6FE4-4787-9B8A-FEE85987AD08}" dt="2022-05-29T18:59:28.412" v="2363"/>
          <ac:spMkLst>
            <pc:docMk/>
            <pc:sldMk cId="625566166" sldId="2895"/>
            <ac:spMk id="50" creationId="{57469E24-5D08-4C98-AC17-11984AE4D3A6}"/>
          </ac:spMkLst>
        </pc:spChg>
        <pc:spChg chg="add mod">
          <ac:chgData name="Bardhonia Harding" userId="1e47516d-01e1-4d07-904f-2b17da643156" providerId="ADAL" clId="{0E9BB675-6FE4-4787-9B8A-FEE85987AD08}" dt="2022-05-29T19:09:23.765" v="2982" actId="1037"/>
          <ac:spMkLst>
            <pc:docMk/>
            <pc:sldMk cId="625566166" sldId="2895"/>
            <ac:spMk id="51" creationId="{0898E9A6-653B-4A17-AC60-6B9BC7D5F525}"/>
          </ac:spMkLst>
        </pc:spChg>
        <pc:grpChg chg="mod">
          <ac:chgData name="Bardhonia Harding" userId="1e47516d-01e1-4d07-904f-2b17da643156" providerId="ADAL" clId="{0E9BB675-6FE4-4787-9B8A-FEE85987AD08}" dt="2022-05-29T19:09:23.765" v="2982" actId="1037"/>
          <ac:grpSpMkLst>
            <pc:docMk/>
            <pc:sldMk cId="625566166" sldId="2895"/>
            <ac:grpSpMk id="12" creationId="{5AE036F6-FC62-4FB1-8E7F-0C3118C2C321}"/>
          </ac:grpSpMkLst>
        </pc:grpChg>
        <pc:grpChg chg="add mod">
          <ac:chgData name="Bardhonia Harding" userId="1e47516d-01e1-4d07-904f-2b17da643156" providerId="ADAL" clId="{0E9BB675-6FE4-4787-9B8A-FEE85987AD08}" dt="2022-05-29T19:09:03.901" v="2973" actId="1076"/>
          <ac:grpSpMkLst>
            <pc:docMk/>
            <pc:sldMk cId="625566166" sldId="2895"/>
            <ac:grpSpMk id="21" creationId="{27FEE1E9-D80E-45AB-A920-CB1245E9B169}"/>
          </ac:grpSpMkLst>
        </pc:grpChg>
        <pc:grpChg chg="mod">
          <ac:chgData name="Bardhonia Harding" userId="1e47516d-01e1-4d07-904f-2b17da643156" providerId="ADAL" clId="{0E9BB675-6FE4-4787-9B8A-FEE85987AD08}" dt="2022-05-29T18:57:38.080" v="2355"/>
          <ac:grpSpMkLst>
            <pc:docMk/>
            <pc:sldMk cId="625566166" sldId="2895"/>
            <ac:grpSpMk id="23" creationId="{D2A462E8-2625-4579-B38E-00670A72DAAB}"/>
          </ac:grpSpMkLst>
        </pc:grpChg>
        <pc:grpChg chg="add mod">
          <ac:chgData name="Bardhonia Harding" userId="1e47516d-01e1-4d07-904f-2b17da643156" providerId="ADAL" clId="{0E9BB675-6FE4-4787-9B8A-FEE85987AD08}" dt="2022-05-29T19:09:23.765" v="2982" actId="1037"/>
          <ac:grpSpMkLst>
            <pc:docMk/>
            <pc:sldMk cId="625566166" sldId="2895"/>
            <ac:grpSpMk id="36" creationId="{B6B58572-2903-46CF-A6DD-9FA76B2B396B}"/>
          </ac:grpSpMkLst>
        </pc:grpChg>
        <pc:grpChg chg="mod">
          <ac:chgData name="Bardhonia Harding" userId="1e47516d-01e1-4d07-904f-2b17da643156" providerId="ADAL" clId="{0E9BB675-6FE4-4787-9B8A-FEE85987AD08}" dt="2022-05-29T18:59:28.412" v="2363"/>
          <ac:grpSpMkLst>
            <pc:docMk/>
            <pc:sldMk cId="625566166" sldId="2895"/>
            <ac:grpSpMk id="40" creationId="{C8B59A41-B6F0-4CC9-8BAF-92CE7D5309DD}"/>
          </ac:grpSpMkLst>
        </pc:grpChg>
        <pc:grpChg chg="mod">
          <ac:chgData name="Bardhonia Harding" userId="1e47516d-01e1-4d07-904f-2b17da643156" providerId="ADAL" clId="{0E9BB675-6FE4-4787-9B8A-FEE85987AD08}" dt="2022-05-29T18:59:28.412" v="2363"/>
          <ac:grpSpMkLst>
            <pc:docMk/>
            <pc:sldMk cId="625566166" sldId="2895"/>
            <ac:grpSpMk id="41" creationId="{3770A29F-0395-4AD6-957A-01BE3D08A58F}"/>
          </ac:grpSpMkLst>
        </pc:grpChg>
        <pc:grpChg chg="mod">
          <ac:chgData name="Bardhonia Harding" userId="1e47516d-01e1-4d07-904f-2b17da643156" providerId="ADAL" clId="{0E9BB675-6FE4-4787-9B8A-FEE85987AD08}" dt="2022-05-29T18:59:28.412" v="2363"/>
          <ac:grpSpMkLst>
            <pc:docMk/>
            <pc:sldMk cId="625566166" sldId="2895"/>
            <ac:grpSpMk id="43" creationId="{2DF0D3A0-578B-409D-9E9B-E03D9A92CC8A}"/>
          </ac:grpSpMkLst>
        </pc:grpChg>
        <pc:grpChg chg="mod">
          <ac:chgData name="Bardhonia Harding" userId="1e47516d-01e1-4d07-904f-2b17da643156" providerId="ADAL" clId="{0E9BB675-6FE4-4787-9B8A-FEE85987AD08}" dt="2022-05-29T18:59:28.412" v="2363"/>
          <ac:grpSpMkLst>
            <pc:docMk/>
            <pc:sldMk cId="625566166" sldId="2895"/>
            <ac:grpSpMk id="46" creationId="{1857633A-A889-441C-82E9-75EC4DAE9076}"/>
          </ac:grpSpMkLst>
        </pc:grpChg>
        <pc:grpChg chg="mod">
          <ac:chgData name="Bardhonia Harding" userId="1e47516d-01e1-4d07-904f-2b17da643156" providerId="ADAL" clId="{0E9BB675-6FE4-4787-9B8A-FEE85987AD08}" dt="2022-05-29T18:59:28.412" v="2363"/>
          <ac:grpSpMkLst>
            <pc:docMk/>
            <pc:sldMk cId="625566166" sldId="2895"/>
            <ac:grpSpMk id="47" creationId="{9134E396-0FD2-40F0-81F1-04C7782A4DDD}"/>
          </ac:grpSpMkLst>
        </pc:grpChg>
        <pc:picChg chg="add del mod">
          <ac:chgData name="Bardhonia Harding" userId="1e47516d-01e1-4d07-904f-2b17da643156" providerId="ADAL" clId="{0E9BB675-6FE4-4787-9B8A-FEE85987AD08}" dt="2022-05-29T18:58:34.189" v="2356" actId="478"/>
          <ac:picMkLst>
            <pc:docMk/>
            <pc:sldMk cId="625566166" sldId="2895"/>
            <ac:picMk id="34" creationId="{683E7FDF-1019-47EF-910C-0A4BA0399507}"/>
          </ac:picMkLst>
        </pc:picChg>
        <pc:picChg chg="add mod">
          <ac:chgData name="Bardhonia Harding" userId="1e47516d-01e1-4d07-904f-2b17da643156" providerId="ADAL" clId="{0E9BB675-6FE4-4787-9B8A-FEE85987AD08}" dt="2022-05-29T19:08:58.872" v="2972" actId="1076"/>
          <ac:picMkLst>
            <pc:docMk/>
            <pc:sldMk cId="625566166" sldId="2895"/>
            <ac:picMk id="35" creationId="{1AC441CF-A1ED-4CD1-AE46-58E91275F0C3}"/>
          </ac:picMkLst>
        </pc:picChg>
        <pc:picChg chg="mod">
          <ac:chgData name="Bardhonia Harding" userId="1e47516d-01e1-4d07-904f-2b17da643156" providerId="ADAL" clId="{0E9BB675-6FE4-4787-9B8A-FEE85987AD08}" dt="2022-05-29T18:59:28.412" v="2363"/>
          <ac:picMkLst>
            <pc:docMk/>
            <pc:sldMk cId="625566166" sldId="2895"/>
            <ac:picMk id="42" creationId="{539AC33F-428C-416F-88E8-96C9AE250F55}"/>
          </ac:picMkLst>
        </pc:picChg>
      </pc:sldChg>
      <pc:sldChg chg="del">
        <pc:chgData name="Bardhonia Harding" userId="1e47516d-01e1-4d07-904f-2b17da643156" providerId="ADAL" clId="{0E9BB675-6FE4-4787-9B8A-FEE85987AD08}" dt="2022-05-29T19:09:51.568" v="2983" actId="47"/>
        <pc:sldMkLst>
          <pc:docMk/>
          <pc:sldMk cId="1450077252" sldId="2896"/>
        </pc:sldMkLst>
      </pc:sldChg>
      <pc:sldChg chg="addSp delSp modSp mod">
        <pc:chgData name="Bardhonia Harding" userId="1e47516d-01e1-4d07-904f-2b17da643156" providerId="ADAL" clId="{0E9BB675-6FE4-4787-9B8A-FEE85987AD08}" dt="2022-05-29T19:18:41.898" v="4056" actId="20577"/>
        <pc:sldMkLst>
          <pc:docMk/>
          <pc:sldMk cId="3339564249" sldId="2897"/>
        </pc:sldMkLst>
        <pc:spChg chg="add mod">
          <ac:chgData name="Bardhonia Harding" userId="1e47516d-01e1-4d07-904f-2b17da643156" providerId="ADAL" clId="{0E9BB675-6FE4-4787-9B8A-FEE85987AD08}" dt="2022-05-29T19:18:41.898" v="4056" actId="20577"/>
          <ac:spMkLst>
            <pc:docMk/>
            <pc:sldMk cId="3339564249" sldId="2897"/>
            <ac:spMk id="20" creationId="{15F46FA4-442A-409A-90E3-EAFABC4522FF}"/>
          </ac:spMkLst>
        </pc:spChg>
        <pc:spChg chg="mod">
          <ac:chgData name="Bardhonia Harding" userId="1e47516d-01e1-4d07-904f-2b17da643156" providerId="ADAL" clId="{0E9BB675-6FE4-4787-9B8A-FEE85987AD08}" dt="2022-05-29T19:10:13.341" v="2984"/>
          <ac:spMkLst>
            <pc:docMk/>
            <pc:sldMk cId="3339564249" sldId="2897"/>
            <ac:spMk id="22" creationId="{77D30485-BF5C-4AB9-9E51-C535EF7B0463}"/>
          </ac:spMkLst>
        </pc:spChg>
        <pc:spChg chg="mod">
          <ac:chgData name="Bardhonia Harding" userId="1e47516d-01e1-4d07-904f-2b17da643156" providerId="ADAL" clId="{0E9BB675-6FE4-4787-9B8A-FEE85987AD08}" dt="2022-05-29T19:10:13.341" v="2984"/>
          <ac:spMkLst>
            <pc:docMk/>
            <pc:sldMk cId="3339564249" sldId="2897"/>
            <ac:spMk id="24" creationId="{60562A94-40C4-4588-B1F1-8530E00B3587}"/>
          </ac:spMkLst>
        </pc:spChg>
        <pc:spChg chg="mod">
          <ac:chgData name="Bardhonia Harding" userId="1e47516d-01e1-4d07-904f-2b17da643156" providerId="ADAL" clId="{0E9BB675-6FE4-4787-9B8A-FEE85987AD08}" dt="2022-05-29T19:10:13.341" v="2984"/>
          <ac:spMkLst>
            <pc:docMk/>
            <pc:sldMk cId="3339564249" sldId="2897"/>
            <ac:spMk id="25" creationId="{C00BFFB6-2405-4EC1-9E13-0CEE43BEC858}"/>
          </ac:spMkLst>
        </pc:spChg>
        <pc:spChg chg="mod">
          <ac:chgData name="Bardhonia Harding" userId="1e47516d-01e1-4d07-904f-2b17da643156" providerId="ADAL" clId="{0E9BB675-6FE4-4787-9B8A-FEE85987AD08}" dt="2022-05-29T19:10:13.341" v="2984"/>
          <ac:spMkLst>
            <pc:docMk/>
            <pc:sldMk cId="3339564249" sldId="2897"/>
            <ac:spMk id="26" creationId="{D1343DD2-E9CA-460F-862A-B43C45824F7C}"/>
          </ac:spMkLst>
        </pc:spChg>
        <pc:spChg chg="mod">
          <ac:chgData name="Bardhonia Harding" userId="1e47516d-01e1-4d07-904f-2b17da643156" providerId="ADAL" clId="{0E9BB675-6FE4-4787-9B8A-FEE85987AD08}" dt="2022-05-29T19:10:13.341" v="2984"/>
          <ac:spMkLst>
            <pc:docMk/>
            <pc:sldMk cId="3339564249" sldId="2897"/>
            <ac:spMk id="27" creationId="{6CFE64FF-FA40-403E-99F8-2EEA714BB374}"/>
          </ac:spMkLst>
        </pc:spChg>
        <pc:spChg chg="mod">
          <ac:chgData name="Bardhonia Harding" userId="1e47516d-01e1-4d07-904f-2b17da643156" providerId="ADAL" clId="{0E9BB675-6FE4-4787-9B8A-FEE85987AD08}" dt="2022-05-29T19:10:13.341" v="2984"/>
          <ac:spMkLst>
            <pc:docMk/>
            <pc:sldMk cId="3339564249" sldId="2897"/>
            <ac:spMk id="28" creationId="{E334FC11-6D18-45A7-BB86-F8060566E5A5}"/>
          </ac:spMkLst>
        </pc:spChg>
        <pc:spChg chg="mod">
          <ac:chgData name="Bardhonia Harding" userId="1e47516d-01e1-4d07-904f-2b17da643156" providerId="ADAL" clId="{0E9BB675-6FE4-4787-9B8A-FEE85987AD08}" dt="2022-05-29T19:10:13.341" v="2984"/>
          <ac:spMkLst>
            <pc:docMk/>
            <pc:sldMk cId="3339564249" sldId="2897"/>
            <ac:spMk id="31" creationId="{B43389FE-072C-4133-8780-918D7DDE7D12}"/>
          </ac:spMkLst>
        </pc:spChg>
        <pc:spChg chg="mod">
          <ac:chgData name="Bardhonia Harding" userId="1e47516d-01e1-4d07-904f-2b17da643156" providerId="ADAL" clId="{0E9BB675-6FE4-4787-9B8A-FEE85987AD08}" dt="2022-05-29T19:10:13.341" v="2984"/>
          <ac:spMkLst>
            <pc:docMk/>
            <pc:sldMk cId="3339564249" sldId="2897"/>
            <ac:spMk id="32" creationId="{381F949E-19E9-4F39-9E9B-5FD91B99F250}"/>
          </ac:spMkLst>
        </pc:spChg>
        <pc:spChg chg="mod">
          <ac:chgData name="Bardhonia Harding" userId="1e47516d-01e1-4d07-904f-2b17da643156" providerId="ADAL" clId="{0E9BB675-6FE4-4787-9B8A-FEE85987AD08}" dt="2022-05-29T19:10:13.341" v="2984"/>
          <ac:spMkLst>
            <pc:docMk/>
            <pc:sldMk cId="3339564249" sldId="2897"/>
            <ac:spMk id="33" creationId="{B5CE59FC-B166-46A5-BF69-F7DF12CA7DC7}"/>
          </ac:spMkLst>
        </pc:spChg>
        <pc:grpChg chg="add mod">
          <ac:chgData name="Bardhonia Harding" userId="1e47516d-01e1-4d07-904f-2b17da643156" providerId="ADAL" clId="{0E9BB675-6FE4-4787-9B8A-FEE85987AD08}" dt="2022-05-29T19:10:13.341" v="2984"/>
          <ac:grpSpMkLst>
            <pc:docMk/>
            <pc:sldMk cId="3339564249" sldId="2897"/>
            <ac:grpSpMk id="21" creationId="{44A7AB38-9474-4CC9-9E1A-7B4FBDA03F73}"/>
          </ac:grpSpMkLst>
        </pc:grpChg>
        <pc:grpChg chg="mod">
          <ac:chgData name="Bardhonia Harding" userId="1e47516d-01e1-4d07-904f-2b17da643156" providerId="ADAL" clId="{0E9BB675-6FE4-4787-9B8A-FEE85987AD08}" dt="2022-05-29T19:10:13.341" v="2984"/>
          <ac:grpSpMkLst>
            <pc:docMk/>
            <pc:sldMk cId="3339564249" sldId="2897"/>
            <ac:grpSpMk id="23" creationId="{2A6702D0-4500-4BFF-88F0-6788924AFEC5}"/>
          </ac:grpSpMkLst>
        </pc:grpChg>
        <pc:picChg chg="add mod">
          <ac:chgData name="Bardhonia Harding" userId="1e47516d-01e1-4d07-904f-2b17da643156" providerId="ADAL" clId="{0E9BB675-6FE4-4787-9B8A-FEE85987AD08}" dt="2022-05-29T19:11:19.193" v="2990" actId="1076"/>
          <ac:picMkLst>
            <pc:docMk/>
            <pc:sldMk cId="3339564249" sldId="2897"/>
            <ac:picMk id="2" creationId="{CF08BAF4-485C-4156-AA29-CC0C3F6B525D}"/>
          </ac:picMkLst>
        </pc:picChg>
        <pc:picChg chg="add del mod">
          <ac:chgData name="Bardhonia Harding" userId="1e47516d-01e1-4d07-904f-2b17da643156" providerId="ADAL" clId="{0E9BB675-6FE4-4787-9B8A-FEE85987AD08}" dt="2022-05-29T19:10:21.777" v="2985" actId="478"/>
          <ac:picMkLst>
            <pc:docMk/>
            <pc:sldMk cId="3339564249" sldId="2897"/>
            <ac:picMk id="34" creationId="{2364F780-A7F3-44A5-9EB4-EBA46F47D3E0}"/>
          </ac:picMkLst>
        </pc:picChg>
        <pc:picChg chg="add mod">
          <ac:chgData name="Bardhonia Harding" userId="1e47516d-01e1-4d07-904f-2b17da643156" providerId="ADAL" clId="{0E9BB675-6FE4-4787-9B8A-FEE85987AD08}" dt="2022-05-29T19:10:30.035" v="2988" actId="14100"/>
          <ac:picMkLst>
            <pc:docMk/>
            <pc:sldMk cId="3339564249" sldId="2897"/>
            <ac:picMk id="35" creationId="{F4025C4F-B3F3-449C-9957-24B82CF03573}"/>
          </ac:picMkLst>
        </pc:picChg>
      </pc:sldChg>
      <pc:sldChg chg="new del ord">
        <pc:chgData name="Bardhonia Harding" userId="1e47516d-01e1-4d07-904f-2b17da643156" providerId="ADAL" clId="{0E9BB675-6FE4-4787-9B8A-FEE85987AD08}" dt="2022-05-29T17:49:14.054" v="234" actId="47"/>
        <pc:sldMkLst>
          <pc:docMk/>
          <pc:sldMk cId="1966142393" sldId="2898"/>
        </pc:sldMkLst>
      </pc:sldChg>
      <pc:sldChg chg="addSp delSp modSp add mod">
        <pc:chgData name="Bardhonia Harding" userId="1e47516d-01e1-4d07-904f-2b17da643156" providerId="ADAL" clId="{0E9BB675-6FE4-4787-9B8A-FEE85987AD08}" dt="2022-05-29T18:21:17.136" v="1096" actId="20577"/>
        <pc:sldMkLst>
          <pc:docMk/>
          <pc:sldMk cId="254821912" sldId="2899"/>
        </pc:sldMkLst>
        <pc:spChg chg="add mod">
          <ac:chgData name="Bardhonia Harding" userId="1e47516d-01e1-4d07-904f-2b17da643156" providerId="ADAL" clId="{0E9BB675-6FE4-4787-9B8A-FEE85987AD08}" dt="2022-05-29T18:21:02.678" v="1090" actId="1036"/>
          <ac:spMkLst>
            <pc:docMk/>
            <pc:sldMk cId="254821912" sldId="2899"/>
            <ac:spMk id="4" creationId="{091BCA36-0E01-49E3-857F-545DCD400C7B}"/>
          </ac:spMkLst>
        </pc:spChg>
        <pc:spChg chg="add mod">
          <ac:chgData name="Bardhonia Harding" userId="1e47516d-01e1-4d07-904f-2b17da643156" providerId="ADAL" clId="{0E9BB675-6FE4-4787-9B8A-FEE85987AD08}" dt="2022-05-29T18:21:02.678" v="1090" actId="1036"/>
          <ac:spMkLst>
            <pc:docMk/>
            <pc:sldMk cId="254821912" sldId="2899"/>
            <ac:spMk id="7" creationId="{611EA678-625F-4A81-A069-699DC464B0B9}"/>
          </ac:spMkLst>
        </pc:spChg>
        <pc:spChg chg="del">
          <ac:chgData name="Bardhonia Harding" userId="1e47516d-01e1-4d07-904f-2b17da643156" providerId="ADAL" clId="{0E9BB675-6FE4-4787-9B8A-FEE85987AD08}" dt="2022-05-29T17:59:38.988" v="401" actId="478"/>
          <ac:spMkLst>
            <pc:docMk/>
            <pc:sldMk cId="254821912" sldId="2899"/>
            <ac:spMk id="15" creationId="{AF98DD15-9E40-44DA-8DA3-30B85DF192DD}"/>
          </ac:spMkLst>
        </pc:spChg>
        <pc:spChg chg="del">
          <ac:chgData name="Bardhonia Harding" userId="1e47516d-01e1-4d07-904f-2b17da643156" providerId="ADAL" clId="{0E9BB675-6FE4-4787-9B8A-FEE85987AD08}" dt="2022-05-29T17:59:38.988" v="401" actId="478"/>
          <ac:spMkLst>
            <pc:docMk/>
            <pc:sldMk cId="254821912" sldId="2899"/>
            <ac:spMk id="21" creationId="{4E0005FD-FA4B-4847-A245-31DFFA2FC652}"/>
          </ac:spMkLst>
        </pc:spChg>
        <pc:spChg chg="del">
          <ac:chgData name="Bardhonia Harding" userId="1e47516d-01e1-4d07-904f-2b17da643156" providerId="ADAL" clId="{0E9BB675-6FE4-4787-9B8A-FEE85987AD08}" dt="2022-05-29T17:59:38.988" v="401" actId="478"/>
          <ac:spMkLst>
            <pc:docMk/>
            <pc:sldMk cId="254821912" sldId="2899"/>
            <ac:spMk id="22" creationId="{79E1506C-DDD9-4F01-B7C5-0BFA036F3AB9}"/>
          </ac:spMkLst>
        </pc:spChg>
        <pc:spChg chg="del mod">
          <ac:chgData name="Bardhonia Harding" userId="1e47516d-01e1-4d07-904f-2b17da643156" providerId="ADAL" clId="{0E9BB675-6FE4-4787-9B8A-FEE85987AD08}" dt="2022-05-29T17:59:38.988" v="401" actId="478"/>
          <ac:spMkLst>
            <pc:docMk/>
            <pc:sldMk cId="254821912" sldId="2899"/>
            <ac:spMk id="23" creationId="{6F0185E2-5EB9-4643-B15C-D6284FC4909A}"/>
          </ac:spMkLst>
        </pc:spChg>
        <pc:spChg chg="del mod">
          <ac:chgData name="Bardhonia Harding" userId="1e47516d-01e1-4d07-904f-2b17da643156" providerId="ADAL" clId="{0E9BB675-6FE4-4787-9B8A-FEE85987AD08}" dt="2022-05-29T17:59:38.988" v="401" actId="478"/>
          <ac:spMkLst>
            <pc:docMk/>
            <pc:sldMk cId="254821912" sldId="2899"/>
            <ac:spMk id="24" creationId="{316EC608-120C-4F60-846F-438B6E94B589}"/>
          </ac:spMkLst>
        </pc:spChg>
        <pc:spChg chg="del">
          <ac:chgData name="Bardhonia Harding" userId="1e47516d-01e1-4d07-904f-2b17da643156" providerId="ADAL" clId="{0E9BB675-6FE4-4787-9B8A-FEE85987AD08}" dt="2022-05-29T17:50:17.202" v="258" actId="478"/>
          <ac:spMkLst>
            <pc:docMk/>
            <pc:sldMk cId="254821912" sldId="2899"/>
            <ac:spMk id="25" creationId="{D8B1EA26-65D5-45A8-9797-44FDB94F1D76}"/>
          </ac:spMkLst>
        </pc:spChg>
        <pc:spChg chg="del">
          <ac:chgData name="Bardhonia Harding" userId="1e47516d-01e1-4d07-904f-2b17da643156" providerId="ADAL" clId="{0E9BB675-6FE4-4787-9B8A-FEE85987AD08}" dt="2022-05-29T17:50:17.202" v="258" actId="478"/>
          <ac:spMkLst>
            <pc:docMk/>
            <pc:sldMk cId="254821912" sldId="2899"/>
            <ac:spMk id="26" creationId="{81A9D923-FAF2-47CF-80E3-65F32C37D816}"/>
          </ac:spMkLst>
        </pc:spChg>
        <pc:spChg chg="del">
          <ac:chgData name="Bardhonia Harding" userId="1e47516d-01e1-4d07-904f-2b17da643156" providerId="ADAL" clId="{0E9BB675-6FE4-4787-9B8A-FEE85987AD08}" dt="2022-05-29T17:50:17.202" v="258" actId="478"/>
          <ac:spMkLst>
            <pc:docMk/>
            <pc:sldMk cId="254821912" sldId="2899"/>
            <ac:spMk id="27" creationId="{CFF1BA56-4855-4DB9-8A67-17EC0EBDEE64}"/>
          </ac:spMkLst>
        </pc:spChg>
        <pc:spChg chg="del">
          <ac:chgData name="Bardhonia Harding" userId="1e47516d-01e1-4d07-904f-2b17da643156" providerId="ADAL" clId="{0E9BB675-6FE4-4787-9B8A-FEE85987AD08}" dt="2022-05-29T17:50:17.202" v="258" actId="478"/>
          <ac:spMkLst>
            <pc:docMk/>
            <pc:sldMk cId="254821912" sldId="2899"/>
            <ac:spMk id="28" creationId="{C25D0D4E-041B-487B-91D2-BFB81EEFE172}"/>
          </ac:spMkLst>
        </pc:spChg>
        <pc:spChg chg="del">
          <ac:chgData name="Bardhonia Harding" userId="1e47516d-01e1-4d07-904f-2b17da643156" providerId="ADAL" clId="{0E9BB675-6FE4-4787-9B8A-FEE85987AD08}" dt="2022-05-29T17:50:17.202" v="258" actId="478"/>
          <ac:spMkLst>
            <pc:docMk/>
            <pc:sldMk cId="254821912" sldId="2899"/>
            <ac:spMk id="29" creationId="{6FEB769E-74F4-4EAF-8B6A-8CC4596B5781}"/>
          </ac:spMkLst>
        </pc:spChg>
        <pc:spChg chg="del">
          <ac:chgData name="Bardhonia Harding" userId="1e47516d-01e1-4d07-904f-2b17da643156" providerId="ADAL" clId="{0E9BB675-6FE4-4787-9B8A-FEE85987AD08}" dt="2022-05-29T17:50:17.202" v="258" actId="478"/>
          <ac:spMkLst>
            <pc:docMk/>
            <pc:sldMk cId="254821912" sldId="2899"/>
            <ac:spMk id="30" creationId="{0CDCF637-72A1-46D8-85CA-9807B6466EFA}"/>
          </ac:spMkLst>
        </pc:spChg>
        <pc:spChg chg="del mod">
          <ac:chgData name="Bardhonia Harding" userId="1e47516d-01e1-4d07-904f-2b17da643156" providerId="ADAL" clId="{0E9BB675-6FE4-4787-9B8A-FEE85987AD08}" dt="2022-05-29T17:59:38.988" v="401" actId="478"/>
          <ac:spMkLst>
            <pc:docMk/>
            <pc:sldMk cId="254821912" sldId="2899"/>
            <ac:spMk id="182" creationId="{1505C5D3-CC3D-4590-8537-6BC0771CB8FF}"/>
          </ac:spMkLst>
        </pc:spChg>
        <pc:spChg chg="del">
          <ac:chgData name="Bardhonia Harding" userId="1e47516d-01e1-4d07-904f-2b17da643156" providerId="ADAL" clId="{0E9BB675-6FE4-4787-9B8A-FEE85987AD08}" dt="2022-05-29T17:50:17.202" v="258" actId="478"/>
          <ac:spMkLst>
            <pc:docMk/>
            <pc:sldMk cId="254821912" sldId="2899"/>
            <ac:spMk id="183" creationId="{46F1800F-D0ED-46F2-9FB7-2D0566E68380}"/>
          </ac:spMkLst>
        </pc:spChg>
        <pc:spChg chg="del">
          <ac:chgData name="Bardhonia Harding" userId="1e47516d-01e1-4d07-904f-2b17da643156" providerId="ADAL" clId="{0E9BB675-6FE4-4787-9B8A-FEE85987AD08}" dt="2022-05-29T17:50:17.202" v="258" actId="478"/>
          <ac:spMkLst>
            <pc:docMk/>
            <pc:sldMk cId="254821912" sldId="2899"/>
            <ac:spMk id="184" creationId="{B26CC7C6-6134-4733-B39F-05266EDB0AF2}"/>
          </ac:spMkLst>
        </pc:spChg>
        <pc:spChg chg="del">
          <ac:chgData name="Bardhonia Harding" userId="1e47516d-01e1-4d07-904f-2b17da643156" providerId="ADAL" clId="{0E9BB675-6FE4-4787-9B8A-FEE85987AD08}" dt="2022-05-29T17:50:17.202" v="258" actId="478"/>
          <ac:spMkLst>
            <pc:docMk/>
            <pc:sldMk cId="254821912" sldId="2899"/>
            <ac:spMk id="185" creationId="{82B9C28F-0630-4A65-890C-FDFF8B5C0B88}"/>
          </ac:spMkLst>
        </pc:spChg>
        <pc:spChg chg="add mod">
          <ac:chgData name="Bardhonia Harding" userId="1e47516d-01e1-4d07-904f-2b17da643156" providerId="ADAL" clId="{0E9BB675-6FE4-4787-9B8A-FEE85987AD08}" dt="2022-05-29T18:21:09.059" v="1093" actId="6549"/>
          <ac:spMkLst>
            <pc:docMk/>
            <pc:sldMk cId="254821912" sldId="2899"/>
            <ac:spMk id="199" creationId="{A6C75D3E-6389-44BF-A93F-FBF9389652A7}"/>
          </ac:spMkLst>
        </pc:spChg>
        <pc:spChg chg="mod">
          <ac:chgData name="Bardhonia Harding" userId="1e47516d-01e1-4d07-904f-2b17da643156" providerId="ADAL" clId="{0E9BB675-6FE4-4787-9B8A-FEE85987AD08}" dt="2022-05-29T17:49:27.793" v="255" actId="20577"/>
          <ac:spMkLst>
            <pc:docMk/>
            <pc:sldMk cId="254821912" sldId="2899"/>
            <ac:spMk id="201" creationId="{8A57D2C5-D912-4343-A3B5-E334882DF4AC}"/>
          </ac:spMkLst>
        </pc:spChg>
        <pc:spChg chg="add del mod">
          <ac:chgData name="Bardhonia Harding" userId="1e47516d-01e1-4d07-904f-2b17da643156" providerId="ADAL" clId="{0E9BB675-6FE4-4787-9B8A-FEE85987AD08}" dt="2022-05-29T17:56:36.334" v="365" actId="478"/>
          <ac:spMkLst>
            <pc:docMk/>
            <pc:sldMk cId="254821912" sldId="2899"/>
            <ac:spMk id="202" creationId="{0CBF640C-AFB2-4C37-AEB4-22850941BFA6}"/>
          </ac:spMkLst>
        </pc:spChg>
        <pc:spChg chg="add mod ord">
          <ac:chgData name="Bardhonia Harding" userId="1e47516d-01e1-4d07-904f-2b17da643156" providerId="ADAL" clId="{0E9BB675-6FE4-4787-9B8A-FEE85987AD08}" dt="2022-05-29T18:21:02.678" v="1090" actId="1036"/>
          <ac:spMkLst>
            <pc:docMk/>
            <pc:sldMk cId="254821912" sldId="2899"/>
            <ac:spMk id="242" creationId="{BDFA6726-7B7F-4041-B08B-8615ABE11753}"/>
          </ac:spMkLst>
        </pc:spChg>
        <pc:spChg chg="add del mod">
          <ac:chgData name="Bardhonia Harding" userId="1e47516d-01e1-4d07-904f-2b17da643156" providerId="ADAL" clId="{0E9BB675-6FE4-4787-9B8A-FEE85987AD08}" dt="2022-05-29T18:10:47.335" v="595" actId="478"/>
          <ac:spMkLst>
            <pc:docMk/>
            <pc:sldMk cId="254821912" sldId="2899"/>
            <ac:spMk id="243" creationId="{8BE964C2-2DB5-4574-ACC3-2FB7DB8AEF26}"/>
          </ac:spMkLst>
        </pc:spChg>
        <pc:spChg chg="add del mod">
          <ac:chgData name="Bardhonia Harding" userId="1e47516d-01e1-4d07-904f-2b17da643156" providerId="ADAL" clId="{0E9BB675-6FE4-4787-9B8A-FEE85987AD08}" dt="2022-05-29T18:10:47.335" v="595" actId="478"/>
          <ac:spMkLst>
            <pc:docMk/>
            <pc:sldMk cId="254821912" sldId="2899"/>
            <ac:spMk id="244" creationId="{8ACDF2C4-612C-4754-9716-AE3572D33C29}"/>
          </ac:spMkLst>
        </pc:spChg>
        <pc:spChg chg="add del mod">
          <ac:chgData name="Bardhonia Harding" userId="1e47516d-01e1-4d07-904f-2b17da643156" providerId="ADAL" clId="{0E9BB675-6FE4-4787-9B8A-FEE85987AD08}" dt="2022-05-29T18:10:47.335" v="595" actId="478"/>
          <ac:spMkLst>
            <pc:docMk/>
            <pc:sldMk cId="254821912" sldId="2899"/>
            <ac:spMk id="245" creationId="{1D76FEB3-65C4-4319-8D6E-8A13EE6EA4FC}"/>
          </ac:spMkLst>
        </pc:spChg>
        <pc:spChg chg="add mod">
          <ac:chgData name="Bardhonia Harding" userId="1e47516d-01e1-4d07-904f-2b17da643156" providerId="ADAL" clId="{0E9BB675-6FE4-4787-9B8A-FEE85987AD08}" dt="2022-05-29T18:21:02.678" v="1090" actId="1036"/>
          <ac:spMkLst>
            <pc:docMk/>
            <pc:sldMk cId="254821912" sldId="2899"/>
            <ac:spMk id="246" creationId="{1493B625-ADBE-4B52-B1EB-063305EAFA7C}"/>
          </ac:spMkLst>
        </pc:spChg>
        <pc:spChg chg="add del mod">
          <ac:chgData name="Bardhonia Harding" userId="1e47516d-01e1-4d07-904f-2b17da643156" providerId="ADAL" clId="{0E9BB675-6FE4-4787-9B8A-FEE85987AD08}" dt="2022-05-29T18:03:18.922" v="466" actId="478"/>
          <ac:spMkLst>
            <pc:docMk/>
            <pc:sldMk cId="254821912" sldId="2899"/>
            <ac:spMk id="247" creationId="{61F4A004-15AB-4D51-859D-A2FFA6A11C85}"/>
          </ac:spMkLst>
        </pc:spChg>
        <pc:spChg chg="add mod">
          <ac:chgData name="Bardhonia Harding" userId="1e47516d-01e1-4d07-904f-2b17da643156" providerId="ADAL" clId="{0E9BB675-6FE4-4787-9B8A-FEE85987AD08}" dt="2022-05-29T18:21:02.678" v="1090" actId="1036"/>
          <ac:spMkLst>
            <pc:docMk/>
            <pc:sldMk cId="254821912" sldId="2899"/>
            <ac:spMk id="248" creationId="{3261F895-B8CD-4C9D-BB26-4678716EB95F}"/>
          </ac:spMkLst>
        </pc:spChg>
        <pc:spChg chg="add del mod">
          <ac:chgData name="Bardhonia Harding" userId="1e47516d-01e1-4d07-904f-2b17da643156" providerId="ADAL" clId="{0E9BB675-6FE4-4787-9B8A-FEE85987AD08}" dt="2022-05-29T18:05:23.066" v="509" actId="478"/>
          <ac:spMkLst>
            <pc:docMk/>
            <pc:sldMk cId="254821912" sldId="2899"/>
            <ac:spMk id="249" creationId="{FB901CFF-4FCC-46F6-A06B-CB3AA9539AA1}"/>
          </ac:spMkLst>
        </pc:spChg>
        <pc:spChg chg="add del mod">
          <ac:chgData name="Bardhonia Harding" userId="1e47516d-01e1-4d07-904f-2b17da643156" providerId="ADAL" clId="{0E9BB675-6FE4-4787-9B8A-FEE85987AD08}" dt="2022-05-29T18:05:21.069" v="508" actId="478"/>
          <ac:spMkLst>
            <pc:docMk/>
            <pc:sldMk cId="254821912" sldId="2899"/>
            <ac:spMk id="250" creationId="{8D7C15DF-CA46-470F-AD23-31779E06E132}"/>
          </ac:spMkLst>
        </pc:spChg>
        <pc:spChg chg="add del mod">
          <ac:chgData name="Bardhonia Harding" userId="1e47516d-01e1-4d07-904f-2b17da643156" providerId="ADAL" clId="{0E9BB675-6FE4-4787-9B8A-FEE85987AD08}" dt="2022-05-29T18:05:21.069" v="508" actId="478"/>
          <ac:spMkLst>
            <pc:docMk/>
            <pc:sldMk cId="254821912" sldId="2899"/>
            <ac:spMk id="251" creationId="{5C74525C-7731-4DCE-91EA-3894F060DCBD}"/>
          </ac:spMkLst>
        </pc:spChg>
        <pc:spChg chg="add del mod">
          <ac:chgData name="Bardhonia Harding" userId="1e47516d-01e1-4d07-904f-2b17da643156" providerId="ADAL" clId="{0E9BB675-6FE4-4787-9B8A-FEE85987AD08}" dt="2022-05-29T18:05:21.069" v="508" actId="478"/>
          <ac:spMkLst>
            <pc:docMk/>
            <pc:sldMk cId="254821912" sldId="2899"/>
            <ac:spMk id="252" creationId="{2B94FB3B-9345-4155-BD67-83A093C2F60C}"/>
          </ac:spMkLst>
        </pc:spChg>
        <pc:spChg chg="add mod">
          <ac:chgData name="Bardhonia Harding" userId="1e47516d-01e1-4d07-904f-2b17da643156" providerId="ADAL" clId="{0E9BB675-6FE4-4787-9B8A-FEE85987AD08}" dt="2022-05-29T18:21:02.678" v="1090" actId="1036"/>
          <ac:spMkLst>
            <pc:docMk/>
            <pc:sldMk cId="254821912" sldId="2899"/>
            <ac:spMk id="253" creationId="{3D5EB324-7CF9-465D-AFEA-D6410A920CEF}"/>
          </ac:spMkLst>
        </pc:spChg>
        <pc:spChg chg="add mod">
          <ac:chgData name="Bardhonia Harding" userId="1e47516d-01e1-4d07-904f-2b17da643156" providerId="ADAL" clId="{0E9BB675-6FE4-4787-9B8A-FEE85987AD08}" dt="2022-05-29T18:21:02.678" v="1090" actId="1036"/>
          <ac:spMkLst>
            <pc:docMk/>
            <pc:sldMk cId="254821912" sldId="2899"/>
            <ac:spMk id="254" creationId="{6445ADE6-9F9E-46C7-8206-FB09C46BEC85}"/>
          </ac:spMkLst>
        </pc:spChg>
        <pc:spChg chg="add mod">
          <ac:chgData name="Bardhonia Harding" userId="1e47516d-01e1-4d07-904f-2b17da643156" providerId="ADAL" clId="{0E9BB675-6FE4-4787-9B8A-FEE85987AD08}" dt="2022-05-29T18:21:17.136" v="1096" actId="20577"/>
          <ac:spMkLst>
            <pc:docMk/>
            <pc:sldMk cId="254821912" sldId="2899"/>
            <ac:spMk id="255" creationId="{2919C85E-FC21-4CA4-A0F9-F10EBD58E034}"/>
          </ac:spMkLst>
        </pc:spChg>
        <pc:spChg chg="add mod">
          <ac:chgData name="Bardhonia Harding" userId="1e47516d-01e1-4d07-904f-2b17da643156" providerId="ADAL" clId="{0E9BB675-6FE4-4787-9B8A-FEE85987AD08}" dt="2022-05-29T18:21:02.678" v="1090" actId="1036"/>
          <ac:spMkLst>
            <pc:docMk/>
            <pc:sldMk cId="254821912" sldId="2899"/>
            <ac:spMk id="256" creationId="{63CB6C3F-9596-4E19-8656-C2837518B975}"/>
          </ac:spMkLst>
        </pc:spChg>
        <pc:spChg chg="add mod">
          <ac:chgData name="Bardhonia Harding" userId="1e47516d-01e1-4d07-904f-2b17da643156" providerId="ADAL" clId="{0E9BB675-6FE4-4787-9B8A-FEE85987AD08}" dt="2022-05-29T18:21:02.678" v="1090" actId="1036"/>
          <ac:spMkLst>
            <pc:docMk/>
            <pc:sldMk cId="254821912" sldId="2899"/>
            <ac:spMk id="257" creationId="{3AD8C229-ABDD-40DE-A657-086E2B3E7959}"/>
          </ac:spMkLst>
        </pc:spChg>
        <pc:spChg chg="add mod">
          <ac:chgData name="Bardhonia Harding" userId="1e47516d-01e1-4d07-904f-2b17da643156" providerId="ADAL" clId="{0E9BB675-6FE4-4787-9B8A-FEE85987AD08}" dt="2022-05-29T18:21:02.678" v="1090" actId="1036"/>
          <ac:spMkLst>
            <pc:docMk/>
            <pc:sldMk cId="254821912" sldId="2899"/>
            <ac:spMk id="258" creationId="{9F980306-E9D3-489F-AB08-F685D7D76EC9}"/>
          </ac:spMkLst>
        </pc:spChg>
        <pc:grpChg chg="del">
          <ac:chgData name="Bardhonia Harding" userId="1e47516d-01e1-4d07-904f-2b17da643156" providerId="ADAL" clId="{0E9BB675-6FE4-4787-9B8A-FEE85987AD08}" dt="2022-05-29T17:49:56.589" v="256" actId="478"/>
          <ac:grpSpMkLst>
            <pc:docMk/>
            <pc:sldMk cId="254821912" sldId="2899"/>
            <ac:grpSpMk id="2" creationId="{2AB922A8-858E-4F24-8B2B-02C860CD8F63}"/>
          </ac:grpSpMkLst>
        </pc:grpChg>
        <pc:grpChg chg="del">
          <ac:chgData name="Bardhonia Harding" userId="1e47516d-01e1-4d07-904f-2b17da643156" providerId="ADAL" clId="{0E9BB675-6FE4-4787-9B8A-FEE85987AD08}" dt="2022-05-29T17:50:17.202" v="258" actId="478"/>
          <ac:grpSpMkLst>
            <pc:docMk/>
            <pc:sldMk cId="254821912" sldId="2899"/>
            <ac:grpSpMk id="3" creationId="{6F1F6060-1C22-4F66-BB59-D02AF0D0BF8D}"/>
          </ac:grpSpMkLst>
        </pc:grpChg>
        <pc:grpChg chg="del">
          <ac:chgData name="Bardhonia Harding" userId="1e47516d-01e1-4d07-904f-2b17da643156" providerId="ADAL" clId="{0E9BB675-6FE4-4787-9B8A-FEE85987AD08}" dt="2022-05-29T17:50:17.202" v="258" actId="478"/>
          <ac:grpSpMkLst>
            <pc:docMk/>
            <pc:sldMk cId="254821912" sldId="2899"/>
            <ac:grpSpMk id="59" creationId="{DBE44C83-0F02-4D11-B84F-629AEBE2BD67}"/>
          </ac:grpSpMkLst>
        </pc:grpChg>
        <pc:grpChg chg="del">
          <ac:chgData name="Bardhonia Harding" userId="1e47516d-01e1-4d07-904f-2b17da643156" providerId="ADAL" clId="{0E9BB675-6FE4-4787-9B8A-FEE85987AD08}" dt="2022-05-29T17:59:38.988" v="401" actId="478"/>
          <ac:grpSpMkLst>
            <pc:docMk/>
            <pc:sldMk cId="254821912" sldId="2899"/>
            <ac:grpSpMk id="127" creationId="{C29E0B08-6697-4D43-B37F-161FF04B0DC1}"/>
          </ac:grpSpMkLst>
        </pc:grpChg>
        <pc:grpChg chg="del mod">
          <ac:chgData name="Bardhonia Harding" userId="1e47516d-01e1-4d07-904f-2b17da643156" providerId="ADAL" clId="{0E9BB675-6FE4-4787-9B8A-FEE85987AD08}" dt="2022-05-29T17:59:38.988" v="401" actId="478"/>
          <ac:grpSpMkLst>
            <pc:docMk/>
            <pc:sldMk cId="254821912" sldId="2899"/>
            <ac:grpSpMk id="128" creationId="{77716550-816A-463B-A60A-5EA9FF3989AF}"/>
          </ac:grpSpMkLst>
        </pc:grpChg>
        <pc:grpChg chg="del">
          <ac:chgData name="Bardhonia Harding" userId="1e47516d-01e1-4d07-904f-2b17da643156" providerId="ADAL" clId="{0E9BB675-6FE4-4787-9B8A-FEE85987AD08}" dt="2022-05-29T17:50:17.202" v="258" actId="478"/>
          <ac:grpSpMkLst>
            <pc:docMk/>
            <pc:sldMk cId="254821912" sldId="2899"/>
            <ac:grpSpMk id="129" creationId="{453CC862-3DFF-48A9-81D3-91F643588B8D}"/>
          </ac:grpSpMkLst>
        </pc:grpChg>
        <pc:grpChg chg="del">
          <ac:chgData name="Bardhonia Harding" userId="1e47516d-01e1-4d07-904f-2b17da643156" providerId="ADAL" clId="{0E9BB675-6FE4-4787-9B8A-FEE85987AD08}" dt="2022-05-29T17:50:17.202" v="258" actId="478"/>
          <ac:grpSpMkLst>
            <pc:docMk/>
            <pc:sldMk cId="254821912" sldId="2899"/>
            <ac:grpSpMk id="130" creationId="{DEC24C9C-DDDB-45E0-838D-3DB5B65A2962}"/>
          </ac:grpSpMkLst>
        </pc:grpChg>
        <pc:grpChg chg="del">
          <ac:chgData name="Bardhonia Harding" userId="1e47516d-01e1-4d07-904f-2b17da643156" providerId="ADAL" clId="{0E9BB675-6FE4-4787-9B8A-FEE85987AD08}" dt="2022-05-29T17:50:17.202" v="258" actId="478"/>
          <ac:grpSpMkLst>
            <pc:docMk/>
            <pc:sldMk cId="254821912" sldId="2899"/>
            <ac:grpSpMk id="131" creationId="{A61AFF4E-97A6-41F0-8484-EB4D2D798B20}"/>
          </ac:grpSpMkLst>
        </pc:grpChg>
        <pc:grpChg chg="del">
          <ac:chgData name="Bardhonia Harding" userId="1e47516d-01e1-4d07-904f-2b17da643156" providerId="ADAL" clId="{0E9BB675-6FE4-4787-9B8A-FEE85987AD08}" dt="2022-05-29T17:59:38.988" v="401" actId="478"/>
          <ac:grpSpMkLst>
            <pc:docMk/>
            <pc:sldMk cId="254821912" sldId="2899"/>
            <ac:grpSpMk id="191" creationId="{E3031DFC-30C6-40A5-AEDE-4FA690549639}"/>
          </ac:grpSpMkLst>
        </pc:grpChg>
        <pc:grpChg chg="del">
          <ac:chgData name="Bardhonia Harding" userId="1e47516d-01e1-4d07-904f-2b17da643156" providerId="ADAL" clId="{0E9BB675-6FE4-4787-9B8A-FEE85987AD08}" dt="2022-05-29T17:50:17.202" v="258" actId="478"/>
          <ac:grpSpMkLst>
            <pc:docMk/>
            <pc:sldMk cId="254821912" sldId="2899"/>
            <ac:grpSpMk id="217" creationId="{D410D8BA-2DB8-40EB-B5F5-D52111019866}"/>
          </ac:grpSpMkLst>
        </pc:grpChg>
        <pc:grpChg chg="del mod">
          <ac:chgData name="Bardhonia Harding" userId="1e47516d-01e1-4d07-904f-2b17da643156" providerId="ADAL" clId="{0E9BB675-6FE4-4787-9B8A-FEE85987AD08}" dt="2022-05-29T17:59:38.988" v="401" actId="478"/>
          <ac:grpSpMkLst>
            <pc:docMk/>
            <pc:sldMk cId="254821912" sldId="2899"/>
            <ac:grpSpMk id="226" creationId="{D0651ADD-5ACC-421B-8618-7BA935ADC4F4}"/>
          </ac:grpSpMkLst>
        </pc:grpChg>
        <pc:picChg chg="del">
          <ac:chgData name="Bardhonia Harding" userId="1e47516d-01e1-4d07-904f-2b17da643156" providerId="ADAL" clId="{0E9BB675-6FE4-4787-9B8A-FEE85987AD08}" dt="2022-05-29T17:49:56.589" v="256" actId="478"/>
          <ac:picMkLst>
            <pc:docMk/>
            <pc:sldMk cId="254821912" sldId="2899"/>
            <ac:picMk id="5" creationId="{3B315CF8-80D2-4E33-AA9C-10EF8329C0F1}"/>
          </ac:picMkLst>
        </pc:picChg>
        <pc:picChg chg="del">
          <ac:chgData name="Bardhonia Harding" userId="1e47516d-01e1-4d07-904f-2b17da643156" providerId="ADAL" clId="{0E9BB675-6FE4-4787-9B8A-FEE85987AD08}" dt="2022-05-29T17:49:56.589" v="256" actId="478"/>
          <ac:picMkLst>
            <pc:docMk/>
            <pc:sldMk cId="254821912" sldId="2899"/>
            <ac:picMk id="8" creationId="{AD4C908F-F767-48A8-AAF6-0B50580B453D}"/>
          </ac:picMkLst>
        </pc:picChg>
        <pc:picChg chg="del">
          <ac:chgData name="Bardhonia Harding" userId="1e47516d-01e1-4d07-904f-2b17da643156" providerId="ADAL" clId="{0E9BB675-6FE4-4787-9B8A-FEE85987AD08}" dt="2022-05-29T17:49:56.589" v="256" actId="478"/>
          <ac:picMkLst>
            <pc:docMk/>
            <pc:sldMk cId="254821912" sldId="2899"/>
            <ac:picMk id="10" creationId="{B9DA0A1E-5EE2-46B7-96DA-8690B22A818D}"/>
          </ac:picMkLst>
        </pc:picChg>
        <pc:picChg chg="del">
          <ac:chgData name="Bardhonia Harding" userId="1e47516d-01e1-4d07-904f-2b17da643156" providerId="ADAL" clId="{0E9BB675-6FE4-4787-9B8A-FEE85987AD08}" dt="2022-05-29T17:49:56.589" v="256" actId="478"/>
          <ac:picMkLst>
            <pc:docMk/>
            <pc:sldMk cId="254821912" sldId="2899"/>
            <ac:picMk id="79" creationId="{F65E6A46-2A28-4862-B35D-5362DD7C721B}"/>
          </ac:picMkLst>
        </pc:picChg>
      </pc:sldChg>
      <pc:sldChg chg="add del">
        <pc:chgData name="Bardhonia Harding" userId="1e47516d-01e1-4d07-904f-2b17da643156" providerId="ADAL" clId="{0E9BB675-6FE4-4787-9B8A-FEE85987AD08}" dt="2022-05-29T17:51:55.312" v="334"/>
        <pc:sldMkLst>
          <pc:docMk/>
          <pc:sldMk cId="3352628410" sldId="2900"/>
        </pc:sldMkLst>
      </pc:sldChg>
      <pc:sldChg chg="addSp modSp new del mod">
        <pc:chgData name="Bardhonia Harding" userId="1e47516d-01e1-4d07-904f-2b17da643156" providerId="ADAL" clId="{0E9BB675-6FE4-4787-9B8A-FEE85987AD08}" dt="2022-05-29T19:19:02.453" v="4057" actId="47"/>
        <pc:sldMkLst>
          <pc:docMk/>
          <pc:sldMk cId="3420813448" sldId="2900"/>
        </pc:sldMkLst>
        <pc:spChg chg="add mod">
          <ac:chgData name="Bardhonia Harding" userId="1e47516d-01e1-4d07-904f-2b17da643156" providerId="ADAL" clId="{0E9BB675-6FE4-4787-9B8A-FEE85987AD08}" dt="2022-05-29T18:22:20.258" v="1101" actId="6549"/>
          <ac:spMkLst>
            <pc:docMk/>
            <pc:sldMk cId="3420813448" sldId="2900"/>
            <ac:spMk id="6" creationId="{4C447F61-B4CE-494F-8A5B-090A16C222FB}"/>
          </ac:spMkLst>
        </pc:spChg>
      </pc:sldChg>
      <pc:sldMasterChg chg="del delSldLayout">
        <pc:chgData name="Bardhonia Harding" userId="1e47516d-01e1-4d07-904f-2b17da643156" providerId="ADAL" clId="{0E9BB675-6FE4-4787-9B8A-FEE85987AD08}" dt="2022-05-29T16:04:29.564" v="1" actId="47"/>
        <pc:sldMasterMkLst>
          <pc:docMk/>
          <pc:sldMasterMk cId="547954260" sldId="2147483685"/>
        </pc:sldMasterMkLst>
        <pc:sldLayoutChg chg="del">
          <pc:chgData name="Bardhonia Harding" userId="1e47516d-01e1-4d07-904f-2b17da643156" providerId="ADAL" clId="{0E9BB675-6FE4-4787-9B8A-FEE85987AD08}" dt="2022-05-29T16:04:29.564" v="1" actId="47"/>
          <pc:sldLayoutMkLst>
            <pc:docMk/>
            <pc:sldMasterMk cId="547954260" sldId="2147483685"/>
            <pc:sldLayoutMk cId="2996289135" sldId="2147483686"/>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623834028" sldId="2147483687"/>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925519613" sldId="2147483688"/>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74815042" sldId="2147483689"/>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565957044" sldId="2147483690"/>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813518970" sldId="2147483691"/>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2561276094" sldId="2147483692"/>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571975274" sldId="2147483693"/>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867439544" sldId="2147483694"/>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680366972" sldId="2147483695"/>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2896919108"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B056A-7DEF-4466-BDB1-37FCBE6F4272}"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7E81A-D37A-4545-8121-0231476C14BD}" type="slidenum">
              <a:rPr lang="en-US" smtClean="0"/>
              <a:t>‹#›</a:t>
            </a:fld>
            <a:endParaRPr lang="en-US"/>
          </a:p>
        </p:txBody>
      </p:sp>
    </p:spTree>
    <p:extLst>
      <p:ext uri="{BB962C8B-B14F-4D97-AF65-F5344CB8AC3E}">
        <p14:creationId xmlns:p14="http://schemas.microsoft.com/office/powerpoint/2010/main" val="197461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77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2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347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7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93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45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84A9-5AB5-4324-A2A9-EBCB329B36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7430F-C4B8-4967-BCB0-1AB3B1A3F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D14FEA-BD77-461C-8FDF-3FDD62F445D7}"/>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5" name="Footer Placeholder 4">
            <a:extLst>
              <a:ext uri="{FF2B5EF4-FFF2-40B4-BE49-F238E27FC236}">
                <a16:creationId xmlns:a16="http://schemas.microsoft.com/office/drawing/2014/main" id="{35434C75-42CC-40A9-80BB-5960AE56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DAAF6-8309-4F7E-9A32-0DA4F2FD7A95}"/>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162780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B58-9BAE-4E0D-BE34-E36E73F7E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9F3C29-7A11-42A7-A5DB-20EE19DF11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DF8FB-9A5E-4CA4-8F0F-BB3BDCF60429}"/>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5" name="Footer Placeholder 4">
            <a:extLst>
              <a:ext uri="{FF2B5EF4-FFF2-40B4-BE49-F238E27FC236}">
                <a16:creationId xmlns:a16="http://schemas.microsoft.com/office/drawing/2014/main" id="{DE4C6AC2-E185-4779-8429-928CFA91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BFFC2-85BB-4604-B772-0DEFB3293490}"/>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202943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9DBFD-25D7-4587-B0A1-146C5F877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E3377B-3811-47C6-A192-C52B709290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3A481-B666-4CAF-BED8-BFC52E57CF57}"/>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5" name="Footer Placeholder 4">
            <a:extLst>
              <a:ext uri="{FF2B5EF4-FFF2-40B4-BE49-F238E27FC236}">
                <a16:creationId xmlns:a16="http://schemas.microsoft.com/office/drawing/2014/main" id="{B2E0AF89-D97F-464E-99A0-22252BC6F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39511-12FA-4170-9AEC-6E2AB404A32A}"/>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296053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A14F-186E-4027-A4AD-7AFBFDDE4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CC089-CCB9-4D9B-96B8-9D7EAB3BCD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9BF24-7DF4-41F7-BF47-777210EC88F8}"/>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5" name="Footer Placeholder 4">
            <a:extLst>
              <a:ext uri="{FF2B5EF4-FFF2-40B4-BE49-F238E27FC236}">
                <a16:creationId xmlns:a16="http://schemas.microsoft.com/office/drawing/2014/main" id="{7F9E55CB-6984-4825-8590-183A76B5F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C3264-29B5-4105-B17F-49C0B592B4FB}"/>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3353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0AF5-96F9-48F0-9CB9-37BA7CB31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BB268-C186-44A1-B319-781AF81947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2CEAFC-9CB6-40A6-9F75-12F76B0B459E}"/>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5" name="Footer Placeholder 4">
            <a:extLst>
              <a:ext uri="{FF2B5EF4-FFF2-40B4-BE49-F238E27FC236}">
                <a16:creationId xmlns:a16="http://schemas.microsoft.com/office/drawing/2014/main" id="{5D8C6D28-4A53-4F9F-9193-F13E87C8F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E5D8-D069-4712-A7B1-DC660276523C}"/>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61622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2F41-A220-4EE3-B14D-9B45AC9DB3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B07EF-64B5-4490-A949-0CD1FEA939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2A0530-EBE0-46ED-9AE3-56AED91A8F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B7ACA2-EF8F-46FD-B555-9AE2F719367C}"/>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6" name="Footer Placeholder 5">
            <a:extLst>
              <a:ext uri="{FF2B5EF4-FFF2-40B4-BE49-F238E27FC236}">
                <a16:creationId xmlns:a16="http://schemas.microsoft.com/office/drawing/2014/main" id="{07955EFC-9710-408F-B54D-34A3A4C99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E70CE-6733-4F81-AE4E-37B286671BD5}"/>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151756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D3FE-9F75-4F9E-8A94-14B299850D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72ED1-7515-468E-B6EA-6B43A5BF7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F992A2-3CC4-40CB-BFCB-0817001047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3085B-8E95-4548-B9E6-1DFE07A38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6CD159-E0A2-4413-A51B-42AFE29B12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D75E4-DF0C-4410-8FFB-78B7A29626AA}"/>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8" name="Footer Placeholder 7">
            <a:extLst>
              <a:ext uri="{FF2B5EF4-FFF2-40B4-BE49-F238E27FC236}">
                <a16:creationId xmlns:a16="http://schemas.microsoft.com/office/drawing/2014/main" id="{778743F2-8470-42C0-B19B-2C59B0BD3E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516315-5A9C-40CD-A730-7D846168B0A1}"/>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186485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86A67E8-DA66-43A0-8530-1A344371A15D}"/>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4" name="Footer Placeholder 3">
            <a:extLst>
              <a:ext uri="{FF2B5EF4-FFF2-40B4-BE49-F238E27FC236}">
                <a16:creationId xmlns:a16="http://schemas.microsoft.com/office/drawing/2014/main" id="{D10D384B-4953-463D-8656-3C5004896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61053-E298-45F8-AFB0-6CA13B571D79}"/>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178960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C226E-6DD2-4EA0-BB3B-0DC2C763430D}"/>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3" name="Footer Placeholder 2">
            <a:extLst>
              <a:ext uri="{FF2B5EF4-FFF2-40B4-BE49-F238E27FC236}">
                <a16:creationId xmlns:a16="http://schemas.microsoft.com/office/drawing/2014/main" id="{4E12886F-D556-4E9D-A17F-624D2DD81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2E38BA-1492-4AD7-B169-D461D5EBFB83}"/>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31301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AACF-47AA-43AC-BCA3-171C53233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6D18AE-B21F-479A-AD06-644E44741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8AB340-1CB7-40A5-85DB-F7370DB4D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C3D597-F960-4975-B8B9-15CD3AD7C57E}"/>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6" name="Footer Placeholder 5">
            <a:extLst>
              <a:ext uri="{FF2B5EF4-FFF2-40B4-BE49-F238E27FC236}">
                <a16:creationId xmlns:a16="http://schemas.microsoft.com/office/drawing/2014/main" id="{D0DA3525-C762-42AE-8BF7-D545CDAC7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D9A52-F13E-42EF-85D8-641B16AE8180}"/>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425489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B37E-3103-4DA0-A793-B35BC025F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9A237-A461-4A45-B9C3-2ABE511C2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9C01A-2ED1-4B8F-8E20-D2368F974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3A7FAA-CCCE-436D-A58D-FE4DE17BEDD4}"/>
              </a:ext>
            </a:extLst>
          </p:cNvPr>
          <p:cNvSpPr>
            <a:spLocks noGrp="1"/>
          </p:cNvSpPr>
          <p:nvPr>
            <p:ph type="dt" sz="half" idx="10"/>
          </p:nvPr>
        </p:nvSpPr>
        <p:spPr/>
        <p:txBody>
          <a:bodyPr/>
          <a:lstStyle/>
          <a:p>
            <a:fld id="{DBDB76B1-C5A9-4C39-95CA-80C423B59D9F}" type="datetimeFigureOut">
              <a:rPr lang="en-US" smtClean="0"/>
              <a:t>5/29/2022</a:t>
            </a:fld>
            <a:endParaRPr lang="en-US"/>
          </a:p>
        </p:txBody>
      </p:sp>
      <p:sp>
        <p:nvSpPr>
          <p:cNvPr id="6" name="Footer Placeholder 5">
            <a:extLst>
              <a:ext uri="{FF2B5EF4-FFF2-40B4-BE49-F238E27FC236}">
                <a16:creationId xmlns:a16="http://schemas.microsoft.com/office/drawing/2014/main" id="{14937529-67C9-4D65-8CBB-1C871616E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0CA0CE-5922-4024-B58C-6CD3BE410AE0}"/>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224560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5C222-D7E1-454C-939B-3ED54FC84273}"/>
              </a:ext>
            </a:extLst>
          </p:cNvPr>
          <p:cNvSpPr>
            <a:spLocks noGrp="1"/>
          </p:cNvSpPr>
          <p:nvPr>
            <p:ph type="title"/>
          </p:nvPr>
        </p:nvSpPr>
        <p:spPr>
          <a:xfrm>
            <a:off x="618226" y="122927"/>
            <a:ext cx="10964174" cy="44857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445E8A8-7EA2-430E-A66E-37B984A67B4D}"/>
              </a:ext>
            </a:extLst>
          </p:cNvPr>
          <p:cNvSpPr>
            <a:spLocks noGrp="1"/>
          </p:cNvSpPr>
          <p:nvPr>
            <p:ph type="body" idx="1"/>
          </p:nvPr>
        </p:nvSpPr>
        <p:spPr>
          <a:xfrm>
            <a:off x="609600" y="703052"/>
            <a:ext cx="10972800" cy="5583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D43F3AD-F9AA-44BC-819D-F82610BAE2E9}"/>
              </a:ext>
            </a:extLst>
          </p:cNvPr>
          <p:cNvSpPr>
            <a:spLocks noGrp="1"/>
          </p:cNvSpPr>
          <p:nvPr>
            <p:ph type="dt" sz="half" idx="2"/>
          </p:nvPr>
        </p:nvSpPr>
        <p:spPr>
          <a:xfrm>
            <a:off x="618226" y="6407731"/>
            <a:ext cx="1193321" cy="341319"/>
          </a:xfrm>
          <a:prstGeom prst="rect">
            <a:avLst/>
          </a:prstGeom>
        </p:spPr>
        <p:txBody>
          <a:bodyPr vert="horz" lIns="91440" tIns="45720" rIns="91440" bIns="45720" rtlCol="0" anchor="ctr"/>
          <a:lstStyle>
            <a:lvl1pPr algn="l">
              <a:defRPr sz="1200">
                <a:solidFill>
                  <a:schemeClr val="tx1">
                    <a:tint val="75000"/>
                  </a:schemeClr>
                </a:solidFill>
              </a:defRPr>
            </a:lvl1pPr>
          </a:lstStyle>
          <a:p>
            <a:fld id="{DBDB76B1-C5A9-4C39-95CA-80C423B59D9F}" type="datetimeFigureOut">
              <a:rPr lang="en-US" smtClean="0"/>
              <a:t>5/29/2022</a:t>
            </a:fld>
            <a:endParaRPr lang="en-US"/>
          </a:p>
        </p:txBody>
      </p:sp>
      <p:sp>
        <p:nvSpPr>
          <p:cNvPr id="5" name="Footer Placeholder 4">
            <a:extLst>
              <a:ext uri="{FF2B5EF4-FFF2-40B4-BE49-F238E27FC236}">
                <a16:creationId xmlns:a16="http://schemas.microsoft.com/office/drawing/2014/main" id="{86CF58C1-49BB-4E09-95BB-E9F464380E30}"/>
              </a:ext>
            </a:extLst>
          </p:cNvPr>
          <p:cNvSpPr>
            <a:spLocks noGrp="1"/>
          </p:cNvSpPr>
          <p:nvPr>
            <p:ph type="ftr" sz="quarter" idx="3"/>
          </p:nvPr>
        </p:nvSpPr>
        <p:spPr>
          <a:xfrm>
            <a:off x="1975449" y="6407451"/>
            <a:ext cx="8241102" cy="3319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711EA-2461-4AAD-A0A6-6B441EB78594}"/>
              </a:ext>
            </a:extLst>
          </p:cNvPr>
          <p:cNvSpPr>
            <a:spLocks noGrp="1"/>
          </p:cNvSpPr>
          <p:nvPr>
            <p:ph type="sldNum" sz="quarter" idx="4"/>
          </p:nvPr>
        </p:nvSpPr>
        <p:spPr>
          <a:xfrm>
            <a:off x="11696700" y="6447606"/>
            <a:ext cx="400589" cy="251619"/>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fld id="{E3B79F5C-8C1E-40E3-8263-E0EEF324ACDF}" type="slidenum">
              <a:rPr lang="en-US" smtClean="0"/>
              <a:pPr/>
              <a:t>‹#›</a:t>
            </a:fld>
            <a:endParaRPr lang="en-US" dirty="0"/>
          </a:p>
        </p:txBody>
      </p:sp>
    </p:spTree>
    <p:extLst>
      <p:ext uri="{BB962C8B-B14F-4D97-AF65-F5344CB8AC3E}">
        <p14:creationId xmlns:p14="http://schemas.microsoft.com/office/powerpoint/2010/main" val="2131217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2800" b="1" kern="1200">
          <a:solidFill>
            <a:schemeClr val="tx1"/>
          </a:solidFill>
          <a:latin typeface="Arial Nova Cond" panose="020B0506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15:clr>
            <a:srgbClr val="000000"/>
          </p15:clr>
        </p15:guide>
        <p15:guide id="5" orient="horz" pos="72">
          <p15:clr>
            <a:srgbClr val="F26B43"/>
          </p15:clr>
        </p15:guide>
        <p15:guide id="6" orient="horz" pos="432">
          <p15:clr>
            <a:srgbClr val="5ACBF0"/>
          </p15:clr>
        </p15:guide>
        <p15:guide id="7" orient="horz" pos="360">
          <p15:clr>
            <a:srgbClr val="F26B43"/>
          </p15:clr>
        </p15:guide>
        <p15:guide id="8" pos="7296">
          <p15:clr>
            <a:srgbClr val="F26B43"/>
          </p15:clr>
        </p15:guide>
        <p15:guide id="9" orient="horz" pos="4320">
          <p15:clr>
            <a:srgbClr val="000000"/>
          </p15:clr>
        </p15:guide>
        <p15:guide id="10" orient="horz" pos="4248">
          <p15:clr>
            <a:srgbClr val="F26B43"/>
          </p15:clr>
        </p15:guide>
        <p15:guide id="11" orient="horz" pos="4032">
          <p15:clr>
            <a:srgbClr val="F26B43"/>
          </p15:clr>
        </p15:guide>
        <p15:guide id="12" orient="horz" pos="3960">
          <p15:clr>
            <a:srgbClr val="5ACBF0"/>
          </p15:clr>
        </p15:guide>
        <p15:guide id="13" pos="312">
          <p15:clr>
            <a:srgbClr val="5ACBF0"/>
          </p15:clr>
        </p15:guide>
        <p15:guide id="14" pos="7368">
          <p15:clr>
            <a:srgbClr val="5ACBF0"/>
          </p15:clr>
        </p15:guide>
        <p15:guide id="15">
          <p15:clr>
            <a:srgbClr val="000000"/>
          </p15:clr>
        </p15:guide>
        <p15:guide id="16" pos="7680">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Preprocessing</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BCA36-0E01-49E3-857F-545DCD400C7B}"/>
              </a:ext>
            </a:extLst>
          </p:cNvPr>
          <p:cNvSpPr txBox="1"/>
          <p:nvPr/>
        </p:nvSpPr>
        <p:spPr>
          <a:xfrm>
            <a:off x="694356" y="1531488"/>
            <a:ext cx="3440907" cy="584775"/>
          </a:xfrm>
          <a:prstGeom prst="rect">
            <a:avLst/>
          </a:prstGeom>
          <a:solidFill>
            <a:srgbClr val="46B3BA"/>
          </a:solidFill>
          <a:ln>
            <a:solidFill>
              <a:srgbClr val="46B3BA"/>
            </a:solidFill>
          </a:ln>
        </p:spPr>
        <p:txBody>
          <a:bodyPr wrap="square" rtlCol="0">
            <a:spAutoFit/>
          </a:bodyPr>
          <a:lstStyle/>
          <a:p>
            <a:r>
              <a:rPr lang="en-CA" sz="1600" dirty="0">
                <a:latin typeface="Rockwell" panose="02060603020205020403" pitchFamily="18" charset="0"/>
              </a:rPr>
              <a:t>Red Light Camera Dataframe</a:t>
            </a:r>
            <a:br>
              <a:rPr lang="en-CA" sz="1600" dirty="0">
                <a:latin typeface="Rockwell" panose="02060603020205020403" pitchFamily="18" charset="0"/>
              </a:rPr>
            </a:br>
            <a:r>
              <a:rPr lang="en-CA" sz="1600" dirty="0" err="1">
                <a:latin typeface="Rockwell" panose="02060603020205020403" pitchFamily="18" charset="0"/>
              </a:rPr>
              <a:t>RL_df</a:t>
            </a:r>
            <a:endParaRPr lang="en-CA" sz="1600" dirty="0">
              <a:latin typeface="Rockwell" panose="02060603020205020403" pitchFamily="18" charset="0"/>
            </a:endParaRPr>
          </a:p>
        </p:txBody>
      </p:sp>
      <p:sp>
        <p:nvSpPr>
          <p:cNvPr id="199" name="TextBox 198">
            <a:extLst>
              <a:ext uri="{FF2B5EF4-FFF2-40B4-BE49-F238E27FC236}">
                <a16:creationId xmlns:a16="http://schemas.microsoft.com/office/drawing/2014/main" id="{A6C75D3E-6389-44BF-A93F-FBF9389652A7}"/>
              </a:ext>
            </a:extLst>
          </p:cNvPr>
          <p:cNvSpPr txBox="1"/>
          <p:nvPr/>
        </p:nvSpPr>
        <p:spPr>
          <a:xfrm>
            <a:off x="694357" y="2154363"/>
            <a:ext cx="3440906" cy="3453125"/>
          </a:xfrm>
          <a:prstGeom prst="rect">
            <a:avLst/>
          </a:prstGeom>
          <a:solidFill>
            <a:schemeClr val="bg1"/>
          </a:solidFill>
          <a:ln w="9525">
            <a:solidFill>
              <a:schemeClr val="bg1"/>
            </a:solidFill>
          </a:ln>
        </p:spPr>
        <p:txBody>
          <a:bodyPr wrap="square" rtlCol="0">
            <a:spAutoFit/>
          </a:bodyPr>
          <a:lstStyle/>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Inspect the initial dataframe reviewing the shape and info</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Dropped unnecessary columns</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The geometry field was parsed so that Latitude &amp; Longitude could be used to match records between the red light camera file and the killed seriously injured file.  The geometry field contained geo-coordinates in a JSON string format.  A two-step process was employed.  The first step was to first extract the numeric string and then to split the numeric string into Latitude and Longitude and place these values in their own columns.</a:t>
            </a:r>
            <a:endParaRPr lang="en-CA" sz="1400" dirty="0">
              <a:solidFill>
                <a:prstClr val="black">
                  <a:lumMod val="75000"/>
                  <a:lumOff val="25000"/>
                </a:prstClr>
              </a:solidFill>
              <a:latin typeface="Rockwell" panose="02060603020205020403" pitchFamily="18" charset="0"/>
            </a:endParaRPr>
          </a:p>
        </p:txBody>
      </p:sp>
      <p:sp>
        <p:nvSpPr>
          <p:cNvPr id="242" name="Oval 241">
            <a:extLst>
              <a:ext uri="{FF2B5EF4-FFF2-40B4-BE49-F238E27FC236}">
                <a16:creationId xmlns:a16="http://schemas.microsoft.com/office/drawing/2014/main" id="{BDFA6726-7B7F-4041-B08B-8615ABE11753}"/>
              </a:ext>
            </a:extLst>
          </p:cNvPr>
          <p:cNvSpPr/>
          <p:nvPr/>
        </p:nvSpPr>
        <p:spPr>
          <a:xfrm>
            <a:off x="502144" y="133536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1</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246" name="TextBox 245">
            <a:extLst>
              <a:ext uri="{FF2B5EF4-FFF2-40B4-BE49-F238E27FC236}">
                <a16:creationId xmlns:a16="http://schemas.microsoft.com/office/drawing/2014/main" id="{1493B625-ADBE-4B52-B1EB-063305EAFA7C}"/>
              </a:ext>
            </a:extLst>
          </p:cNvPr>
          <p:cNvSpPr txBox="1"/>
          <p:nvPr/>
        </p:nvSpPr>
        <p:spPr>
          <a:xfrm>
            <a:off x="4423026" y="1531488"/>
            <a:ext cx="3440906" cy="584775"/>
          </a:xfrm>
          <a:prstGeom prst="rect">
            <a:avLst/>
          </a:prstGeom>
          <a:solidFill>
            <a:srgbClr val="F96654"/>
          </a:solidFill>
          <a:ln>
            <a:solidFill>
              <a:srgbClr val="46B3BA"/>
            </a:solidFill>
          </a:ln>
        </p:spPr>
        <p:txBody>
          <a:bodyPr wrap="square" rtlCol="0">
            <a:spAutoFit/>
          </a:bodyPr>
          <a:lstStyle/>
          <a:p>
            <a:r>
              <a:rPr lang="en-CA" sz="1600" dirty="0">
                <a:latin typeface="Rockwell" panose="02060603020205020403" pitchFamily="18" charset="0"/>
              </a:rPr>
              <a:t>Killed or Seriously Injured DF</a:t>
            </a:r>
          </a:p>
          <a:p>
            <a:r>
              <a:rPr lang="en-CA" sz="1600" dirty="0" err="1">
                <a:latin typeface="Rockwell" panose="02060603020205020403" pitchFamily="18" charset="0"/>
              </a:rPr>
              <a:t>KSI_df</a:t>
            </a:r>
            <a:endParaRPr lang="en-CA" sz="1600" dirty="0">
              <a:latin typeface="Rockwell" panose="02060603020205020403" pitchFamily="18" charset="0"/>
            </a:endParaRPr>
          </a:p>
        </p:txBody>
      </p:sp>
      <p:sp>
        <p:nvSpPr>
          <p:cNvPr id="248" name="Oval 247">
            <a:extLst>
              <a:ext uri="{FF2B5EF4-FFF2-40B4-BE49-F238E27FC236}">
                <a16:creationId xmlns:a16="http://schemas.microsoft.com/office/drawing/2014/main" id="{3261F895-B8CD-4C9D-BB26-4678716EB95F}"/>
              </a:ext>
            </a:extLst>
          </p:cNvPr>
          <p:cNvSpPr/>
          <p:nvPr/>
        </p:nvSpPr>
        <p:spPr>
          <a:xfrm>
            <a:off x="4249863" y="133536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96654"/>
                </a:solidFill>
                <a:latin typeface="Rockwell" panose="02060603020205020403" pitchFamily="18" charset="0"/>
              </a:rPr>
              <a:t>2</a:t>
            </a:r>
            <a:endParaRPr kumimoji="0" lang="en-US" sz="1800" b="1" i="0" u="none" strike="noStrike" kern="1200" cap="none" spc="0" normalizeH="0" baseline="0" noProof="0" dirty="0">
              <a:ln>
                <a:noFill/>
              </a:ln>
              <a:solidFill>
                <a:srgbClr val="F96654"/>
              </a:solidFill>
              <a:effectLst/>
              <a:uLnTx/>
              <a:uFillTx/>
              <a:latin typeface="Rockwell" panose="02060603020205020403" pitchFamily="18" charset="0"/>
            </a:endParaRPr>
          </a:p>
        </p:txBody>
      </p:sp>
      <p:sp>
        <p:nvSpPr>
          <p:cNvPr id="253" name="TextBox 252">
            <a:extLst>
              <a:ext uri="{FF2B5EF4-FFF2-40B4-BE49-F238E27FC236}">
                <a16:creationId xmlns:a16="http://schemas.microsoft.com/office/drawing/2014/main" id="{3D5EB324-7CF9-465D-AFEA-D6410A920CEF}"/>
              </a:ext>
            </a:extLst>
          </p:cNvPr>
          <p:cNvSpPr txBox="1"/>
          <p:nvPr/>
        </p:nvSpPr>
        <p:spPr>
          <a:xfrm>
            <a:off x="4423026" y="2154363"/>
            <a:ext cx="3440906" cy="3991734"/>
          </a:xfrm>
          <a:prstGeom prst="rect">
            <a:avLst/>
          </a:prstGeom>
          <a:solidFill>
            <a:schemeClr val="bg1"/>
          </a:solidFill>
          <a:ln w="9525">
            <a:solidFill>
              <a:schemeClr val="bg1"/>
            </a:solidFill>
          </a:ln>
        </p:spPr>
        <p:txBody>
          <a:bodyPr wrap="square" rtlCol="0">
            <a:spAutoFit/>
          </a:bodyPr>
          <a:lstStyle/>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Inspect the initial dataframe reviewing the shape and info</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The file contains duplicate accident records where each row represents a person involved in the accident.  The dataframe contains person specific columns and accident specific columns. The next few actions involved cleaning the data so that a single record remained</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Updates were made to a subset of specific records where nulls were converted to “Other”  &amp; dropped unnecessary columns</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The next few steps involved converting categorical values into 1’s and 0’s.  A variety of lambda and other approaches were taken to perform this activity.</a:t>
            </a:r>
            <a:endParaRPr lang="en-CA" sz="1400" dirty="0">
              <a:solidFill>
                <a:prstClr val="black">
                  <a:lumMod val="75000"/>
                  <a:lumOff val="25000"/>
                </a:prstClr>
              </a:solidFill>
              <a:latin typeface="Rockwell" panose="02060603020205020403" pitchFamily="18" charset="0"/>
            </a:endParaRPr>
          </a:p>
        </p:txBody>
      </p:sp>
      <p:sp>
        <p:nvSpPr>
          <p:cNvPr id="254" name="TextBox 253">
            <a:extLst>
              <a:ext uri="{FF2B5EF4-FFF2-40B4-BE49-F238E27FC236}">
                <a16:creationId xmlns:a16="http://schemas.microsoft.com/office/drawing/2014/main" id="{6445ADE6-9F9E-46C7-8206-FB09C46BEC85}"/>
              </a:ext>
            </a:extLst>
          </p:cNvPr>
          <p:cNvSpPr txBox="1"/>
          <p:nvPr/>
        </p:nvSpPr>
        <p:spPr>
          <a:xfrm>
            <a:off x="8154198" y="1531488"/>
            <a:ext cx="3440907" cy="584775"/>
          </a:xfrm>
          <a:prstGeom prst="rect">
            <a:avLst/>
          </a:prstGeom>
          <a:solidFill>
            <a:srgbClr val="46B3BA"/>
          </a:solidFill>
          <a:ln>
            <a:solidFill>
              <a:srgbClr val="46B3BA"/>
            </a:solidFill>
          </a:ln>
        </p:spPr>
        <p:txBody>
          <a:bodyPr wrap="square" rtlCol="0">
            <a:spAutoFit/>
          </a:bodyPr>
          <a:lstStyle/>
          <a:p>
            <a:r>
              <a:rPr lang="en-CA" sz="1600" dirty="0">
                <a:latin typeface="Rockwell" panose="02060603020205020403" pitchFamily="18" charset="0"/>
              </a:rPr>
              <a:t>Red Light Camera + KSI </a:t>
            </a:r>
          </a:p>
          <a:p>
            <a:r>
              <a:rPr lang="en-CA" sz="1600" dirty="0" err="1">
                <a:latin typeface="Rockwell" panose="02060603020205020403" pitchFamily="18" charset="0"/>
              </a:rPr>
              <a:t>Geomerge_df</a:t>
            </a:r>
            <a:endParaRPr lang="en-CA" sz="1600" dirty="0">
              <a:latin typeface="Rockwell" panose="02060603020205020403" pitchFamily="18" charset="0"/>
            </a:endParaRPr>
          </a:p>
        </p:txBody>
      </p:sp>
      <p:sp>
        <p:nvSpPr>
          <p:cNvPr id="255" name="TextBox 254">
            <a:extLst>
              <a:ext uri="{FF2B5EF4-FFF2-40B4-BE49-F238E27FC236}">
                <a16:creationId xmlns:a16="http://schemas.microsoft.com/office/drawing/2014/main" id="{2919C85E-FC21-4CA4-A0F9-F10EBD58E034}"/>
              </a:ext>
            </a:extLst>
          </p:cNvPr>
          <p:cNvSpPr txBox="1"/>
          <p:nvPr/>
        </p:nvSpPr>
        <p:spPr>
          <a:xfrm>
            <a:off x="8154199" y="2154363"/>
            <a:ext cx="3440906" cy="2375907"/>
          </a:xfrm>
          <a:prstGeom prst="rect">
            <a:avLst/>
          </a:prstGeom>
          <a:noFill/>
          <a:ln w="9525">
            <a:noFill/>
          </a:ln>
        </p:spPr>
        <p:txBody>
          <a:bodyPr wrap="square" rtlCol="0">
            <a:spAutoFit/>
          </a:bodyPr>
          <a:lstStyle/>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IsRedLight</a:t>
            </a:r>
            <a:r>
              <a:rPr lang="en-CA" sz="1100" dirty="0">
                <a:solidFill>
                  <a:prstClr val="black">
                    <a:lumMod val="75000"/>
                    <a:lumOff val="25000"/>
                  </a:prstClr>
                </a:solidFill>
                <a:latin typeface="Rockwell" panose="02060603020205020403" pitchFamily="18" charset="0"/>
              </a:rPr>
              <a:t> column added to </a:t>
            </a:r>
            <a:r>
              <a:rPr lang="en-CA" sz="1100" dirty="0" err="1">
                <a:solidFill>
                  <a:prstClr val="black">
                    <a:lumMod val="75000"/>
                    <a:lumOff val="25000"/>
                  </a:prstClr>
                </a:solidFill>
                <a:latin typeface="Rockwell" panose="02060603020205020403" pitchFamily="18" charset="0"/>
              </a:rPr>
              <a:t>KSI_df</a:t>
            </a:r>
            <a:r>
              <a:rPr lang="en-CA" sz="1100" dirty="0">
                <a:solidFill>
                  <a:prstClr val="black">
                    <a:lumMod val="75000"/>
                    <a:lumOff val="25000"/>
                  </a:prstClr>
                </a:solidFill>
                <a:latin typeface="Rockwell" panose="02060603020205020403" pitchFamily="18" charset="0"/>
              </a:rPr>
              <a:t> and set to zero</a:t>
            </a:r>
          </a:p>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Redlight</a:t>
            </a:r>
            <a:r>
              <a:rPr lang="en-CA" sz="1100" dirty="0">
                <a:solidFill>
                  <a:prstClr val="black">
                    <a:lumMod val="75000"/>
                    <a:lumOff val="25000"/>
                  </a:prstClr>
                </a:solidFill>
                <a:latin typeface="Rockwell" panose="02060603020205020403" pitchFamily="18" charset="0"/>
              </a:rPr>
              <a:t> toggle function created</a:t>
            </a:r>
          </a:p>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Geomerge_df</a:t>
            </a:r>
            <a:r>
              <a:rPr lang="en-CA" sz="1100" dirty="0">
                <a:solidFill>
                  <a:prstClr val="black">
                    <a:lumMod val="75000"/>
                    <a:lumOff val="25000"/>
                  </a:prstClr>
                </a:solidFill>
                <a:latin typeface="Rockwell" panose="02060603020205020403" pitchFamily="18" charset="0"/>
              </a:rPr>
              <a:t> created from </a:t>
            </a:r>
            <a:r>
              <a:rPr lang="en-CA" sz="1100" dirty="0" err="1">
                <a:solidFill>
                  <a:prstClr val="black">
                    <a:lumMod val="75000"/>
                    <a:lumOff val="25000"/>
                  </a:prstClr>
                </a:solidFill>
                <a:latin typeface="Rockwell" panose="02060603020205020403" pitchFamily="18" charset="0"/>
              </a:rPr>
              <a:t>RF_df</a:t>
            </a:r>
            <a:r>
              <a:rPr lang="en-CA" sz="1100" dirty="0">
                <a:solidFill>
                  <a:prstClr val="black">
                    <a:lumMod val="75000"/>
                    <a:lumOff val="25000"/>
                  </a:prstClr>
                </a:solidFill>
                <a:latin typeface="Rockwell" panose="02060603020205020403" pitchFamily="18" charset="0"/>
              </a:rPr>
              <a:t> &amp; </a:t>
            </a:r>
            <a:r>
              <a:rPr lang="en-CA" sz="1100" dirty="0" err="1">
                <a:solidFill>
                  <a:prstClr val="black">
                    <a:lumMod val="75000"/>
                    <a:lumOff val="25000"/>
                  </a:prstClr>
                </a:solidFill>
                <a:latin typeface="Rockwell" panose="02060603020205020403" pitchFamily="18" charset="0"/>
              </a:rPr>
              <a:t>KSI_df</a:t>
            </a:r>
            <a:r>
              <a:rPr lang="en-CA" sz="1100" dirty="0">
                <a:solidFill>
                  <a:prstClr val="black">
                    <a:lumMod val="75000"/>
                    <a:lumOff val="25000"/>
                  </a:prstClr>
                </a:solidFill>
                <a:latin typeface="Rockwell" panose="02060603020205020403" pitchFamily="18" charset="0"/>
              </a:rPr>
              <a:t> merge on Latitude &amp; Longitude – now contains all records where a </a:t>
            </a:r>
            <a:r>
              <a:rPr lang="en-CA" sz="1100" dirty="0" err="1">
                <a:solidFill>
                  <a:prstClr val="black">
                    <a:lumMod val="75000"/>
                    <a:lumOff val="25000"/>
                  </a:prstClr>
                </a:solidFill>
                <a:latin typeface="Rockwell" panose="02060603020205020403" pitchFamily="18" charset="0"/>
              </a:rPr>
              <a:t>redlight</a:t>
            </a:r>
            <a:r>
              <a:rPr lang="en-CA" sz="1100" dirty="0">
                <a:solidFill>
                  <a:prstClr val="black">
                    <a:lumMod val="75000"/>
                    <a:lumOff val="25000"/>
                  </a:prstClr>
                </a:solidFill>
                <a:latin typeface="Rockwell" panose="02060603020205020403" pitchFamily="18" charset="0"/>
              </a:rPr>
              <a:t> camera is present</a:t>
            </a:r>
          </a:p>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Geomerge_df</a:t>
            </a:r>
            <a:r>
              <a:rPr lang="en-CA" sz="1100" dirty="0">
                <a:solidFill>
                  <a:prstClr val="black">
                    <a:lumMod val="75000"/>
                    <a:lumOff val="25000"/>
                  </a:prstClr>
                </a:solidFill>
                <a:latin typeface="Rockwell" panose="02060603020205020403" pitchFamily="18" charset="0"/>
              </a:rPr>
              <a:t>  mapped to KSI dataframe toggling the </a:t>
            </a:r>
            <a:r>
              <a:rPr lang="en-CA" sz="1100" dirty="0" err="1">
                <a:solidFill>
                  <a:prstClr val="black">
                    <a:lumMod val="75000"/>
                    <a:lumOff val="25000"/>
                  </a:prstClr>
                </a:solidFill>
                <a:latin typeface="Rockwell" panose="02060603020205020403" pitchFamily="18" charset="0"/>
              </a:rPr>
              <a:t>IsRedlight</a:t>
            </a:r>
            <a:r>
              <a:rPr lang="en-CA" sz="1100" dirty="0">
                <a:solidFill>
                  <a:prstClr val="black">
                    <a:lumMod val="75000"/>
                    <a:lumOff val="25000"/>
                  </a:prstClr>
                </a:solidFill>
                <a:latin typeface="Rockwell" panose="02060603020205020403" pitchFamily="18" charset="0"/>
              </a:rPr>
              <a:t> value from a 0 to a 1</a:t>
            </a:r>
          </a:p>
        </p:txBody>
      </p:sp>
      <p:sp>
        <p:nvSpPr>
          <p:cNvPr id="256" name="Oval 255">
            <a:extLst>
              <a:ext uri="{FF2B5EF4-FFF2-40B4-BE49-F238E27FC236}">
                <a16:creationId xmlns:a16="http://schemas.microsoft.com/office/drawing/2014/main" id="{63CB6C3F-9596-4E19-8656-C2837518B975}"/>
              </a:ext>
            </a:extLst>
          </p:cNvPr>
          <p:cNvSpPr/>
          <p:nvPr/>
        </p:nvSpPr>
        <p:spPr>
          <a:xfrm>
            <a:off x="7961986" y="133536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3</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7" name="Rectangle 6">
            <a:extLst>
              <a:ext uri="{FF2B5EF4-FFF2-40B4-BE49-F238E27FC236}">
                <a16:creationId xmlns:a16="http://schemas.microsoft.com/office/drawing/2014/main" id="{611EA678-625F-4A81-A069-699DC464B0B9}"/>
              </a:ext>
            </a:extLst>
          </p:cNvPr>
          <p:cNvSpPr/>
          <p:nvPr/>
        </p:nvSpPr>
        <p:spPr>
          <a:xfrm>
            <a:off x="694356" y="2154363"/>
            <a:ext cx="3438403" cy="4121461"/>
          </a:xfrm>
          <a:prstGeom prst="rect">
            <a:avLst/>
          </a:prstGeom>
          <a:noFill/>
          <a:ln>
            <a:solidFill>
              <a:srgbClr val="F966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7" name="Rectangle 256">
            <a:extLst>
              <a:ext uri="{FF2B5EF4-FFF2-40B4-BE49-F238E27FC236}">
                <a16:creationId xmlns:a16="http://schemas.microsoft.com/office/drawing/2014/main" id="{3AD8C229-ABDD-40DE-A657-086E2B3E7959}"/>
              </a:ext>
            </a:extLst>
          </p:cNvPr>
          <p:cNvSpPr/>
          <p:nvPr/>
        </p:nvSpPr>
        <p:spPr>
          <a:xfrm>
            <a:off x="4425529" y="2154363"/>
            <a:ext cx="3438403" cy="4121461"/>
          </a:xfrm>
          <a:prstGeom prst="rect">
            <a:avLst/>
          </a:prstGeom>
          <a:noFill/>
          <a:ln>
            <a:solidFill>
              <a:srgbClr val="46B3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8" name="Rectangle 257">
            <a:extLst>
              <a:ext uri="{FF2B5EF4-FFF2-40B4-BE49-F238E27FC236}">
                <a16:creationId xmlns:a16="http://schemas.microsoft.com/office/drawing/2014/main" id="{9F980306-E9D3-489F-AB08-F685D7D76EC9}"/>
              </a:ext>
            </a:extLst>
          </p:cNvPr>
          <p:cNvSpPr/>
          <p:nvPr/>
        </p:nvSpPr>
        <p:spPr>
          <a:xfrm>
            <a:off x="8156702" y="2154363"/>
            <a:ext cx="3438403" cy="4121461"/>
          </a:xfrm>
          <a:prstGeom prst="rect">
            <a:avLst/>
          </a:prstGeom>
          <a:noFill/>
          <a:ln>
            <a:solidFill>
              <a:srgbClr val="F966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482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C29E0B08-6697-4D43-B37F-161FF04B0DC1}"/>
              </a:ext>
            </a:extLst>
          </p:cNvPr>
          <p:cNvGrpSpPr/>
          <p:nvPr/>
        </p:nvGrpSpPr>
        <p:grpSpPr>
          <a:xfrm rot="5400000" flipV="1">
            <a:off x="1481139" y="3050643"/>
            <a:ext cx="712563" cy="77757"/>
            <a:chOff x="3238836" y="2099217"/>
            <a:chExt cx="1471277" cy="117030"/>
          </a:xfrm>
          <a:solidFill>
            <a:schemeClr val="bg1">
              <a:lumMod val="85000"/>
            </a:schemeClr>
          </a:solidFill>
        </p:grpSpPr>
        <p:sp>
          <p:nvSpPr>
            <p:cNvPr id="172" name="Arrow: Right 171">
              <a:extLst>
                <a:ext uri="{FF2B5EF4-FFF2-40B4-BE49-F238E27FC236}">
                  <a16:creationId xmlns:a16="http://schemas.microsoft.com/office/drawing/2014/main" id="{D1F5C345-D903-4FCD-8069-C8B577FCC72C}"/>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3" name="Group 172">
              <a:extLst>
                <a:ext uri="{FF2B5EF4-FFF2-40B4-BE49-F238E27FC236}">
                  <a16:creationId xmlns:a16="http://schemas.microsoft.com/office/drawing/2014/main" id="{F4C152F4-BE1A-45D3-B0BE-FA7B4253111E}"/>
                </a:ext>
              </a:extLst>
            </p:cNvPr>
            <p:cNvGrpSpPr/>
            <p:nvPr/>
          </p:nvGrpSpPr>
          <p:grpSpPr>
            <a:xfrm>
              <a:off x="3238836" y="2144194"/>
              <a:ext cx="412800" cy="27075"/>
              <a:chOff x="3388518" y="2144194"/>
              <a:chExt cx="256316" cy="27075"/>
            </a:xfrm>
            <a:grpFill/>
          </p:grpSpPr>
          <p:sp>
            <p:nvSpPr>
              <p:cNvPr id="174" name="Rectangle 173">
                <a:extLst>
                  <a:ext uri="{FF2B5EF4-FFF2-40B4-BE49-F238E27FC236}">
                    <a16:creationId xmlns:a16="http://schemas.microsoft.com/office/drawing/2014/main" id="{7B312C21-BC5F-41BE-BF0A-1CF4FA0314B6}"/>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Rectangle 174">
                <a:extLst>
                  <a:ext uri="{FF2B5EF4-FFF2-40B4-BE49-F238E27FC236}">
                    <a16:creationId xmlns:a16="http://schemas.microsoft.com/office/drawing/2014/main" id="{6C0779D4-838D-43FC-8D80-0804F2B0B927}"/>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Rectangle 175">
                <a:extLst>
                  <a:ext uri="{FF2B5EF4-FFF2-40B4-BE49-F238E27FC236}">
                    <a16:creationId xmlns:a16="http://schemas.microsoft.com/office/drawing/2014/main" id="{0CAE1A3C-9C86-4D89-AF8B-FB1DEDCD6974}"/>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Rectangle 176">
                <a:extLst>
                  <a:ext uri="{FF2B5EF4-FFF2-40B4-BE49-F238E27FC236}">
                    <a16:creationId xmlns:a16="http://schemas.microsoft.com/office/drawing/2014/main" id="{61BAF172-2FEA-43F0-A62E-626EC892FDCF}"/>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Rectangle 177">
                <a:extLst>
                  <a:ext uri="{FF2B5EF4-FFF2-40B4-BE49-F238E27FC236}">
                    <a16:creationId xmlns:a16="http://schemas.microsoft.com/office/drawing/2014/main" id="{8F165AB1-95C0-427E-9BFA-226C39E866FA}"/>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E0C68E83-D5F2-4096-9378-C8C2CB08E349}"/>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0127CD63-6935-446B-9A39-6A672EBC1834}"/>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Rectangle 180">
                <a:extLst>
                  <a:ext uri="{FF2B5EF4-FFF2-40B4-BE49-F238E27FC236}">
                    <a16:creationId xmlns:a16="http://schemas.microsoft.com/office/drawing/2014/main" id="{3AAB7A4C-7224-4D6F-AD27-29007E8358E3}"/>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1" name="Oval 20">
            <a:extLst>
              <a:ext uri="{FF2B5EF4-FFF2-40B4-BE49-F238E27FC236}">
                <a16:creationId xmlns:a16="http://schemas.microsoft.com/office/drawing/2014/main" id="{4E0005FD-FA4B-4847-A245-31DFFA2FC652}"/>
              </a:ext>
            </a:extLst>
          </p:cNvPr>
          <p:cNvSpPr/>
          <p:nvPr/>
        </p:nvSpPr>
        <p:spPr>
          <a:xfrm>
            <a:off x="1210973" y="1494670"/>
            <a:ext cx="1252895"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79E1506C-DDD9-4F01-B7C5-0BFA036F3AB9}"/>
              </a:ext>
            </a:extLst>
          </p:cNvPr>
          <p:cNvSpPr txBox="1"/>
          <p:nvPr/>
        </p:nvSpPr>
        <p:spPr>
          <a:xfrm>
            <a:off x="848583" y="2036314"/>
            <a:ext cx="494251" cy="993500"/>
          </a:xfrm>
          <a:custGeom>
            <a:avLst/>
            <a:gdLst/>
            <a:ahLst/>
            <a:cxnLst/>
            <a:rect l="l" t="t" r="r" b="b"/>
            <a:pathLst>
              <a:path w="711268" h="1429731">
                <a:moveTo>
                  <a:pt x="0" y="0"/>
                </a:moveTo>
                <a:lnTo>
                  <a:pt x="524200" y="0"/>
                </a:lnTo>
                <a:lnTo>
                  <a:pt x="524200" y="1200522"/>
                </a:lnTo>
                <a:lnTo>
                  <a:pt x="711268" y="1200522"/>
                </a:lnTo>
                <a:lnTo>
                  <a:pt x="711268" y="1429731"/>
                </a:lnTo>
                <a:lnTo>
                  <a:pt x="12334" y="1429731"/>
                </a:lnTo>
                <a:lnTo>
                  <a:pt x="12334" y="1200522"/>
                </a:lnTo>
                <a:lnTo>
                  <a:pt x="209680" y="1200522"/>
                </a:lnTo>
                <a:lnTo>
                  <a:pt x="209680" y="229209"/>
                </a:lnTo>
                <a:lnTo>
                  <a:pt x="0" y="229209"/>
                </a:lnTo>
                <a:lnTo>
                  <a:pt x="0" y="0"/>
                </a:lnTo>
                <a:close/>
              </a:path>
            </a:pathLst>
          </a:custGeom>
          <a:solidFill>
            <a:srgbClr val="46B3BA"/>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6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sp>
        <p:nvSpPr>
          <p:cNvPr id="15" name="TextBox 14">
            <a:extLst>
              <a:ext uri="{FF2B5EF4-FFF2-40B4-BE49-F238E27FC236}">
                <a16:creationId xmlns:a16="http://schemas.microsoft.com/office/drawing/2014/main" id="{AF98DD15-9E40-44DA-8DA3-30B85DF192DD}"/>
              </a:ext>
            </a:extLst>
          </p:cNvPr>
          <p:cNvSpPr txBox="1"/>
          <p:nvPr/>
        </p:nvSpPr>
        <p:spPr>
          <a:xfrm>
            <a:off x="1266745" y="2769387"/>
            <a:ext cx="6014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28" name="Group 127">
            <a:extLst>
              <a:ext uri="{FF2B5EF4-FFF2-40B4-BE49-F238E27FC236}">
                <a16:creationId xmlns:a16="http://schemas.microsoft.com/office/drawing/2014/main" id="{77716550-816A-463B-A60A-5EA9FF3989AF}"/>
              </a:ext>
            </a:extLst>
          </p:cNvPr>
          <p:cNvGrpSpPr/>
          <p:nvPr/>
        </p:nvGrpSpPr>
        <p:grpSpPr>
          <a:xfrm rot="5400000" flipV="1">
            <a:off x="3603801" y="3050643"/>
            <a:ext cx="712563" cy="77757"/>
            <a:chOff x="3238836" y="2099217"/>
            <a:chExt cx="1471277" cy="117030"/>
          </a:xfrm>
          <a:solidFill>
            <a:schemeClr val="bg1">
              <a:lumMod val="85000"/>
            </a:schemeClr>
          </a:solidFill>
        </p:grpSpPr>
        <p:sp>
          <p:nvSpPr>
            <p:cNvPr id="162" name="Arrow: Right 161">
              <a:extLst>
                <a:ext uri="{FF2B5EF4-FFF2-40B4-BE49-F238E27FC236}">
                  <a16:creationId xmlns:a16="http://schemas.microsoft.com/office/drawing/2014/main" id="{8F317159-326F-4A6A-9173-1D0E244B6587}"/>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3" name="Group 162">
              <a:extLst>
                <a:ext uri="{FF2B5EF4-FFF2-40B4-BE49-F238E27FC236}">
                  <a16:creationId xmlns:a16="http://schemas.microsoft.com/office/drawing/2014/main" id="{6C7ECC9E-AE3B-497E-8564-04BCFFF1A6BC}"/>
                </a:ext>
              </a:extLst>
            </p:cNvPr>
            <p:cNvGrpSpPr/>
            <p:nvPr/>
          </p:nvGrpSpPr>
          <p:grpSpPr>
            <a:xfrm>
              <a:off x="3238836" y="2144194"/>
              <a:ext cx="412800" cy="27075"/>
              <a:chOff x="3388518" y="2144194"/>
              <a:chExt cx="256316" cy="27075"/>
            </a:xfrm>
            <a:grpFill/>
          </p:grpSpPr>
          <p:sp>
            <p:nvSpPr>
              <p:cNvPr id="164" name="Rectangle 163">
                <a:extLst>
                  <a:ext uri="{FF2B5EF4-FFF2-40B4-BE49-F238E27FC236}">
                    <a16:creationId xmlns:a16="http://schemas.microsoft.com/office/drawing/2014/main" id="{51DE31EB-AAF9-42DD-9EB5-CAB800F0E0B2}"/>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Rectangle 164">
                <a:extLst>
                  <a:ext uri="{FF2B5EF4-FFF2-40B4-BE49-F238E27FC236}">
                    <a16:creationId xmlns:a16="http://schemas.microsoft.com/office/drawing/2014/main" id="{EB0CFB37-5564-49D9-90BD-7246F40CD84E}"/>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C58152E9-24F2-4B7F-8784-356CDCF9DA94}"/>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2D58F4C9-BC9D-4BE0-9663-C03680CD3885}"/>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C808C2EA-061B-454A-99D7-2AA4059FC3FE}"/>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E63FA845-C2FB-48A3-BBD4-863BB855F9ED}"/>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E8D4497E-5BBE-4CE3-81E7-FCE015A8AA4E}"/>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1C42C34F-FC4E-4D5C-A25A-F5FE019AECC8}"/>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3" name="Oval 22">
            <a:extLst>
              <a:ext uri="{FF2B5EF4-FFF2-40B4-BE49-F238E27FC236}">
                <a16:creationId xmlns:a16="http://schemas.microsoft.com/office/drawing/2014/main" id="{6F0185E2-5EB9-4643-B15C-D6284FC4909A}"/>
              </a:ext>
            </a:extLst>
          </p:cNvPr>
          <p:cNvSpPr/>
          <p:nvPr/>
        </p:nvSpPr>
        <p:spPr>
          <a:xfrm>
            <a:off x="3333636" y="1492528"/>
            <a:ext cx="1252895"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16EC608-120C-4F60-846F-438B6E94B589}"/>
              </a:ext>
            </a:extLst>
          </p:cNvPr>
          <p:cNvSpPr/>
          <p:nvPr/>
        </p:nvSpPr>
        <p:spPr>
          <a:xfrm>
            <a:off x="2750891" y="2021313"/>
            <a:ext cx="644955" cy="1010644"/>
          </a:xfrm>
          <a:custGeom>
            <a:avLst/>
            <a:gdLst/>
            <a:ahLst/>
            <a:cxnLst/>
            <a:rect l="l" t="t" r="r" b="b"/>
            <a:pathLst>
              <a:path w="928143" h="1454399">
                <a:moveTo>
                  <a:pt x="478975" y="0"/>
                </a:moveTo>
                <a:cubicBezTo>
                  <a:pt x="615336" y="0"/>
                  <a:pt x="722403" y="37687"/>
                  <a:pt x="800177" y="113062"/>
                </a:cubicBezTo>
                <a:cubicBezTo>
                  <a:pt x="877950" y="188438"/>
                  <a:pt x="916837" y="282314"/>
                  <a:pt x="916837" y="394692"/>
                </a:cubicBezTo>
                <a:cubicBezTo>
                  <a:pt x="916837" y="454992"/>
                  <a:pt x="905017" y="510667"/>
                  <a:pt x="881376" y="561716"/>
                </a:cubicBezTo>
                <a:cubicBezTo>
                  <a:pt x="857736" y="612766"/>
                  <a:pt x="827928" y="655593"/>
                  <a:pt x="791954" y="690197"/>
                </a:cubicBezTo>
                <a:cubicBezTo>
                  <a:pt x="755979" y="724801"/>
                  <a:pt x="692424" y="774652"/>
                  <a:pt x="601289" y="839748"/>
                </a:cubicBezTo>
                <a:cubicBezTo>
                  <a:pt x="464243" y="937736"/>
                  <a:pt x="378247" y="1015510"/>
                  <a:pt x="343300" y="1073069"/>
                </a:cubicBezTo>
                <a:cubicBezTo>
                  <a:pt x="308353" y="1130628"/>
                  <a:pt x="287796" y="1181335"/>
                  <a:pt x="281629" y="1225190"/>
                </a:cubicBezTo>
                <a:lnTo>
                  <a:pt x="698934" y="1225190"/>
                </a:lnTo>
                <a:lnTo>
                  <a:pt x="698934" y="1039150"/>
                </a:lnTo>
                <a:lnTo>
                  <a:pt x="928143" y="1039150"/>
                </a:lnTo>
                <a:lnTo>
                  <a:pt x="915809" y="1454399"/>
                </a:lnTo>
                <a:lnTo>
                  <a:pt x="0" y="1454399"/>
                </a:lnTo>
                <a:cubicBezTo>
                  <a:pt x="0" y="1329687"/>
                  <a:pt x="10107" y="1233070"/>
                  <a:pt x="30321" y="1164547"/>
                </a:cubicBezTo>
                <a:cubicBezTo>
                  <a:pt x="50536" y="1096024"/>
                  <a:pt x="83769" y="1029557"/>
                  <a:pt x="130022" y="965145"/>
                </a:cubicBezTo>
                <a:cubicBezTo>
                  <a:pt x="176275" y="900734"/>
                  <a:pt x="240858" y="830155"/>
                  <a:pt x="323771" y="753409"/>
                </a:cubicBezTo>
                <a:cubicBezTo>
                  <a:pt x="432722" y="653366"/>
                  <a:pt x="504500" y="579875"/>
                  <a:pt x="539104" y="532937"/>
                </a:cubicBezTo>
                <a:cubicBezTo>
                  <a:pt x="573708" y="485999"/>
                  <a:pt x="591010" y="433065"/>
                  <a:pt x="591010" y="374135"/>
                </a:cubicBezTo>
                <a:cubicBezTo>
                  <a:pt x="591010" y="330280"/>
                  <a:pt x="577991" y="294134"/>
                  <a:pt x="551952" y="265697"/>
                </a:cubicBezTo>
                <a:cubicBezTo>
                  <a:pt x="525914" y="237260"/>
                  <a:pt x="493365" y="223042"/>
                  <a:pt x="454307" y="223042"/>
                </a:cubicBezTo>
                <a:cubicBezTo>
                  <a:pt x="397433" y="223042"/>
                  <a:pt x="355463" y="246511"/>
                  <a:pt x="328396" y="293449"/>
                </a:cubicBezTo>
                <a:cubicBezTo>
                  <a:pt x="301330" y="340387"/>
                  <a:pt x="285741" y="416962"/>
                  <a:pt x="281629" y="523172"/>
                </a:cubicBezTo>
                <a:lnTo>
                  <a:pt x="19529" y="510838"/>
                </a:lnTo>
                <a:cubicBezTo>
                  <a:pt x="19529" y="373107"/>
                  <a:pt x="40086" y="269295"/>
                  <a:pt x="81200" y="199401"/>
                </a:cubicBezTo>
                <a:cubicBezTo>
                  <a:pt x="122313" y="129508"/>
                  <a:pt x="178160" y="78801"/>
                  <a:pt x="248738" y="47280"/>
                </a:cubicBezTo>
                <a:cubicBezTo>
                  <a:pt x="319317" y="15760"/>
                  <a:pt x="396063" y="0"/>
                  <a:pt x="478975" y="0"/>
                </a:cubicBez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TextBox 181">
            <a:extLst>
              <a:ext uri="{FF2B5EF4-FFF2-40B4-BE49-F238E27FC236}">
                <a16:creationId xmlns:a16="http://schemas.microsoft.com/office/drawing/2014/main" id="{1505C5D3-CC3D-4590-8537-6BC0771CB8FF}"/>
              </a:ext>
            </a:extLst>
          </p:cNvPr>
          <p:cNvSpPr txBox="1"/>
          <p:nvPr/>
        </p:nvSpPr>
        <p:spPr>
          <a:xfrm>
            <a:off x="3340094"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29" name="Group 128">
            <a:extLst>
              <a:ext uri="{FF2B5EF4-FFF2-40B4-BE49-F238E27FC236}">
                <a16:creationId xmlns:a16="http://schemas.microsoft.com/office/drawing/2014/main" id="{453CC862-3DFF-48A9-81D3-91F643588B8D}"/>
              </a:ext>
            </a:extLst>
          </p:cNvPr>
          <p:cNvGrpSpPr/>
          <p:nvPr/>
        </p:nvGrpSpPr>
        <p:grpSpPr>
          <a:xfrm rot="5400000" flipV="1">
            <a:off x="5761276" y="3050643"/>
            <a:ext cx="712563" cy="77757"/>
            <a:chOff x="3238836" y="2099217"/>
            <a:chExt cx="1471277" cy="117030"/>
          </a:xfrm>
          <a:solidFill>
            <a:schemeClr val="bg1">
              <a:lumMod val="85000"/>
            </a:schemeClr>
          </a:solidFill>
        </p:grpSpPr>
        <p:sp>
          <p:nvSpPr>
            <p:cNvPr id="152" name="Arrow: Right 151">
              <a:extLst>
                <a:ext uri="{FF2B5EF4-FFF2-40B4-BE49-F238E27FC236}">
                  <a16:creationId xmlns:a16="http://schemas.microsoft.com/office/drawing/2014/main" id="{AB948A34-F17F-4E68-9C02-D41AB68CA9C2}"/>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3" name="Group 152">
              <a:extLst>
                <a:ext uri="{FF2B5EF4-FFF2-40B4-BE49-F238E27FC236}">
                  <a16:creationId xmlns:a16="http://schemas.microsoft.com/office/drawing/2014/main" id="{4174FEEB-12F8-47A5-9270-BC4E8C04DB8B}"/>
                </a:ext>
              </a:extLst>
            </p:cNvPr>
            <p:cNvGrpSpPr/>
            <p:nvPr/>
          </p:nvGrpSpPr>
          <p:grpSpPr>
            <a:xfrm>
              <a:off x="3238836" y="2144194"/>
              <a:ext cx="412800" cy="27075"/>
              <a:chOff x="3388518" y="2144194"/>
              <a:chExt cx="256316" cy="27075"/>
            </a:xfrm>
            <a:grpFill/>
          </p:grpSpPr>
          <p:sp>
            <p:nvSpPr>
              <p:cNvPr id="154" name="Rectangle 153">
                <a:extLst>
                  <a:ext uri="{FF2B5EF4-FFF2-40B4-BE49-F238E27FC236}">
                    <a16:creationId xmlns:a16="http://schemas.microsoft.com/office/drawing/2014/main" id="{2730744B-00DE-4BC1-96A5-BCD33B0EC07A}"/>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BA28569D-D3A4-433B-B639-74394E4A1DBB}"/>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5DA482B6-6211-4D97-87BD-0330AF9A65CC}"/>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Rectangle 156">
                <a:extLst>
                  <a:ext uri="{FF2B5EF4-FFF2-40B4-BE49-F238E27FC236}">
                    <a16:creationId xmlns:a16="http://schemas.microsoft.com/office/drawing/2014/main" id="{246F0182-0D83-42BD-BEA6-AAC23A5F32C0}"/>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Rectangle 157">
                <a:extLst>
                  <a:ext uri="{FF2B5EF4-FFF2-40B4-BE49-F238E27FC236}">
                    <a16:creationId xmlns:a16="http://schemas.microsoft.com/office/drawing/2014/main" id="{58695802-CB67-4677-9E10-328B126DEF94}"/>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Rectangle 158">
                <a:extLst>
                  <a:ext uri="{FF2B5EF4-FFF2-40B4-BE49-F238E27FC236}">
                    <a16:creationId xmlns:a16="http://schemas.microsoft.com/office/drawing/2014/main" id="{9AF1C061-E078-427E-BAF3-317522E45680}"/>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Rectangle 159">
                <a:extLst>
                  <a:ext uri="{FF2B5EF4-FFF2-40B4-BE49-F238E27FC236}">
                    <a16:creationId xmlns:a16="http://schemas.microsoft.com/office/drawing/2014/main" id="{4FB8E11A-3F8B-4A37-81B9-C07DF5377448}"/>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1" name="Rectangle 160">
                <a:extLst>
                  <a:ext uri="{FF2B5EF4-FFF2-40B4-BE49-F238E27FC236}">
                    <a16:creationId xmlns:a16="http://schemas.microsoft.com/office/drawing/2014/main" id="{355452D4-B441-4586-A297-2E9EF0D7ACFD}"/>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5" name="Oval 24">
            <a:extLst>
              <a:ext uri="{FF2B5EF4-FFF2-40B4-BE49-F238E27FC236}">
                <a16:creationId xmlns:a16="http://schemas.microsoft.com/office/drawing/2014/main" id="{D8B1EA26-65D5-45A8-9797-44FDB94F1D76}"/>
              </a:ext>
            </a:extLst>
          </p:cNvPr>
          <p:cNvSpPr/>
          <p:nvPr/>
        </p:nvSpPr>
        <p:spPr>
          <a:xfrm>
            <a:off x="5491109" y="1490921"/>
            <a:ext cx="1252896"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1A9D923-FAF2-47CF-80E3-65F32C37D816}"/>
              </a:ext>
            </a:extLst>
          </p:cNvPr>
          <p:cNvSpPr/>
          <p:nvPr/>
        </p:nvSpPr>
        <p:spPr>
          <a:xfrm>
            <a:off x="4888980" y="2010065"/>
            <a:ext cx="679954" cy="1023499"/>
          </a:xfrm>
          <a:custGeom>
            <a:avLst/>
            <a:gdLst/>
            <a:ahLst/>
            <a:cxnLst/>
            <a:rect l="l" t="t" r="r" b="b"/>
            <a:pathLst>
              <a:path w="978508" h="1472900">
                <a:moveTo>
                  <a:pt x="483087" y="0"/>
                </a:moveTo>
                <a:cubicBezTo>
                  <a:pt x="623559" y="0"/>
                  <a:pt x="732681" y="33576"/>
                  <a:pt x="810455" y="100728"/>
                </a:cubicBezTo>
                <a:cubicBezTo>
                  <a:pt x="888229" y="167881"/>
                  <a:pt x="927115" y="259702"/>
                  <a:pt x="927115" y="376191"/>
                </a:cubicBezTo>
                <a:cubicBezTo>
                  <a:pt x="927115" y="527626"/>
                  <a:pt x="855852" y="635893"/>
                  <a:pt x="713324" y="700989"/>
                </a:cubicBezTo>
                <a:cubicBezTo>
                  <a:pt x="890113" y="758549"/>
                  <a:pt x="978508" y="872297"/>
                  <a:pt x="978508" y="1042234"/>
                </a:cubicBezTo>
                <a:cubicBezTo>
                  <a:pt x="978508" y="1177224"/>
                  <a:pt x="932940" y="1282749"/>
                  <a:pt x="841804" y="1358810"/>
                </a:cubicBezTo>
                <a:cubicBezTo>
                  <a:pt x="750669" y="1434870"/>
                  <a:pt x="634865" y="1472900"/>
                  <a:pt x="494393" y="1472900"/>
                </a:cubicBezTo>
                <a:cubicBezTo>
                  <a:pt x="188095" y="1472900"/>
                  <a:pt x="23298" y="1321122"/>
                  <a:pt x="0" y="1017565"/>
                </a:cubicBezTo>
                <a:lnTo>
                  <a:pt x="275462" y="994953"/>
                </a:lnTo>
                <a:cubicBezTo>
                  <a:pt x="278888" y="1162834"/>
                  <a:pt x="341929" y="1246775"/>
                  <a:pt x="464586" y="1246775"/>
                </a:cubicBezTo>
                <a:cubicBezTo>
                  <a:pt x="520089" y="1246775"/>
                  <a:pt x="565314" y="1226560"/>
                  <a:pt x="600261" y="1186132"/>
                </a:cubicBezTo>
                <a:cubicBezTo>
                  <a:pt x="635208" y="1145703"/>
                  <a:pt x="652681" y="1094311"/>
                  <a:pt x="652681" y="1031955"/>
                </a:cubicBezTo>
                <a:cubicBezTo>
                  <a:pt x="652681" y="970970"/>
                  <a:pt x="635550" y="920092"/>
                  <a:pt x="601289" y="879320"/>
                </a:cubicBezTo>
                <a:cubicBezTo>
                  <a:pt x="567027" y="838549"/>
                  <a:pt x="515635" y="818164"/>
                  <a:pt x="447112" y="818164"/>
                </a:cubicBezTo>
                <a:cubicBezTo>
                  <a:pt x="430667" y="818164"/>
                  <a:pt x="409425" y="818849"/>
                  <a:pt x="383386" y="820219"/>
                </a:cubicBezTo>
                <a:lnTo>
                  <a:pt x="383386" y="579704"/>
                </a:lnTo>
                <a:cubicBezTo>
                  <a:pt x="464928" y="579704"/>
                  <a:pt x="524200" y="561374"/>
                  <a:pt x="561203" y="524714"/>
                </a:cubicBezTo>
                <a:cubicBezTo>
                  <a:pt x="598205" y="488054"/>
                  <a:pt x="616706" y="443343"/>
                  <a:pt x="616706" y="390580"/>
                </a:cubicBezTo>
                <a:cubicBezTo>
                  <a:pt x="616706" y="343985"/>
                  <a:pt x="602611" y="305783"/>
                  <a:pt x="574420" y="275976"/>
                </a:cubicBezTo>
                <a:cubicBezTo>
                  <a:pt x="546230" y="246168"/>
                  <a:pt x="509447" y="231265"/>
                  <a:pt x="464072" y="231265"/>
                </a:cubicBezTo>
                <a:cubicBezTo>
                  <a:pt x="362315" y="231265"/>
                  <a:pt x="311437" y="294306"/>
                  <a:pt x="311437" y="420388"/>
                </a:cubicBezTo>
                <a:lnTo>
                  <a:pt x="44197" y="399831"/>
                </a:lnTo>
                <a:cubicBezTo>
                  <a:pt x="49679" y="270323"/>
                  <a:pt x="93020" y="171307"/>
                  <a:pt x="174219" y="102784"/>
                </a:cubicBezTo>
                <a:cubicBezTo>
                  <a:pt x="255419" y="34261"/>
                  <a:pt x="358375" y="0"/>
                  <a:pt x="483087" y="0"/>
                </a:cubicBez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46F1800F-D0ED-46F2-9FB7-2D0566E68380}"/>
              </a:ext>
            </a:extLst>
          </p:cNvPr>
          <p:cNvSpPr txBox="1"/>
          <p:nvPr/>
        </p:nvSpPr>
        <p:spPr>
          <a:xfrm>
            <a:off x="5469007"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sp>
        <p:nvSpPr>
          <p:cNvPr id="27" name="Oval 26">
            <a:extLst>
              <a:ext uri="{FF2B5EF4-FFF2-40B4-BE49-F238E27FC236}">
                <a16:creationId xmlns:a16="http://schemas.microsoft.com/office/drawing/2014/main" id="{CFF1BA56-4855-4DB9-8A67-17EC0EBDEE64}"/>
              </a:ext>
            </a:extLst>
          </p:cNvPr>
          <p:cNvSpPr/>
          <p:nvPr/>
        </p:nvSpPr>
        <p:spPr>
          <a:xfrm>
            <a:off x="7670677" y="1492528"/>
            <a:ext cx="1252896"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0" name="Group 129">
            <a:extLst>
              <a:ext uri="{FF2B5EF4-FFF2-40B4-BE49-F238E27FC236}">
                <a16:creationId xmlns:a16="http://schemas.microsoft.com/office/drawing/2014/main" id="{DEC24C9C-DDDB-45E0-838D-3DB5B65A2962}"/>
              </a:ext>
            </a:extLst>
          </p:cNvPr>
          <p:cNvGrpSpPr/>
          <p:nvPr/>
        </p:nvGrpSpPr>
        <p:grpSpPr>
          <a:xfrm rot="5400000" flipV="1">
            <a:off x="7940844" y="3050643"/>
            <a:ext cx="712563" cy="77757"/>
            <a:chOff x="3238836" y="2099217"/>
            <a:chExt cx="1471277" cy="117030"/>
          </a:xfrm>
          <a:solidFill>
            <a:schemeClr val="bg1">
              <a:lumMod val="85000"/>
            </a:schemeClr>
          </a:solidFill>
        </p:grpSpPr>
        <p:sp>
          <p:nvSpPr>
            <p:cNvPr id="142" name="Arrow: Right 141">
              <a:extLst>
                <a:ext uri="{FF2B5EF4-FFF2-40B4-BE49-F238E27FC236}">
                  <a16:creationId xmlns:a16="http://schemas.microsoft.com/office/drawing/2014/main" id="{763A32DD-C251-4214-9508-873D38977902}"/>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3" name="Group 142">
              <a:extLst>
                <a:ext uri="{FF2B5EF4-FFF2-40B4-BE49-F238E27FC236}">
                  <a16:creationId xmlns:a16="http://schemas.microsoft.com/office/drawing/2014/main" id="{9904A54E-BF27-4813-BB4C-4FA3FDCC7A68}"/>
                </a:ext>
              </a:extLst>
            </p:cNvPr>
            <p:cNvGrpSpPr/>
            <p:nvPr/>
          </p:nvGrpSpPr>
          <p:grpSpPr>
            <a:xfrm>
              <a:off x="3238836" y="2144194"/>
              <a:ext cx="412800" cy="27075"/>
              <a:chOff x="3388518" y="2144194"/>
              <a:chExt cx="256316" cy="27075"/>
            </a:xfrm>
            <a:grpFill/>
          </p:grpSpPr>
          <p:sp>
            <p:nvSpPr>
              <p:cNvPr id="144" name="Rectangle 143">
                <a:extLst>
                  <a:ext uri="{FF2B5EF4-FFF2-40B4-BE49-F238E27FC236}">
                    <a16:creationId xmlns:a16="http://schemas.microsoft.com/office/drawing/2014/main" id="{7BB4DE1F-21F2-466B-B5BC-69FC6D275AAC}"/>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144">
                <a:extLst>
                  <a:ext uri="{FF2B5EF4-FFF2-40B4-BE49-F238E27FC236}">
                    <a16:creationId xmlns:a16="http://schemas.microsoft.com/office/drawing/2014/main" id="{70830EE7-6886-4DBD-9BC9-4EF0374CB434}"/>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4C7278F9-7F4F-4E4E-9411-0B6CAA9D799C}"/>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90CCDE03-0992-4B45-97B1-400C9156729E}"/>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544EB96F-8ABF-4430-9DE4-AFFF2EABA9D2}"/>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4AF20BAF-B202-4E50-909F-38BD091E2A10}"/>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C58B1B55-9856-4DDE-890A-0B7421F5BC9B}"/>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BF18CF0C-8052-4F2E-8A54-A8B07A7B05B6}"/>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8" name="Freeform: Shape 27">
            <a:extLst>
              <a:ext uri="{FF2B5EF4-FFF2-40B4-BE49-F238E27FC236}">
                <a16:creationId xmlns:a16="http://schemas.microsoft.com/office/drawing/2014/main" id="{C25D0D4E-041B-487B-91D2-BFB81EEFE172}"/>
              </a:ext>
            </a:extLst>
          </p:cNvPr>
          <p:cNvSpPr/>
          <p:nvPr/>
        </p:nvSpPr>
        <p:spPr>
          <a:xfrm>
            <a:off x="7069850" y="2021313"/>
            <a:ext cx="719370" cy="1010644"/>
          </a:xfrm>
          <a:custGeom>
            <a:avLst/>
            <a:gdLst/>
            <a:ahLst/>
            <a:cxnLst/>
            <a:rect l="l" t="t" r="r" b="b"/>
            <a:pathLst>
              <a:path w="1035232" h="1454399">
                <a:moveTo>
                  <a:pt x="614490" y="0"/>
                </a:moveTo>
                <a:lnTo>
                  <a:pt x="896473" y="0"/>
                </a:lnTo>
                <a:lnTo>
                  <a:pt x="896473" y="865444"/>
                </a:lnTo>
                <a:lnTo>
                  <a:pt x="1035232" y="865444"/>
                </a:lnTo>
                <a:lnTo>
                  <a:pt x="1035232" y="1060735"/>
                </a:lnTo>
                <a:lnTo>
                  <a:pt x="896473" y="1060735"/>
                </a:lnTo>
                <a:lnTo>
                  <a:pt x="896473" y="1244719"/>
                </a:lnTo>
                <a:lnTo>
                  <a:pt x="1016731" y="1244719"/>
                </a:lnTo>
                <a:lnTo>
                  <a:pt x="1016731" y="1454399"/>
                </a:lnTo>
                <a:lnTo>
                  <a:pt x="443194" y="1454399"/>
                </a:lnTo>
                <a:lnTo>
                  <a:pt x="443194" y="1244719"/>
                </a:lnTo>
                <a:lnTo>
                  <a:pt x="601482" y="1244719"/>
                </a:lnTo>
                <a:lnTo>
                  <a:pt x="601482" y="1060735"/>
                </a:lnTo>
                <a:lnTo>
                  <a:pt x="76093" y="1060735"/>
                </a:lnTo>
                <a:cubicBezTo>
                  <a:pt x="51414" y="987233"/>
                  <a:pt x="26050" y="926098"/>
                  <a:pt x="0" y="877329"/>
                </a:cubicBezTo>
                <a:lnTo>
                  <a:pt x="614490" y="0"/>
                </a:lnTo>
                <a:close/>
                <a:moveTo>
                  <a:pt x="601482" y="366940"/>
                </a:moveTo>
                <a:lnTo>
                  <a:pt x="245848" y="865444"/>
                </a:lnTo>
                <a:lnTo>
                  <a:pt x="601482" y="865444"/>
                </a:lnTo>
                <a:lnTo>
                  <a:pt x="601482" y="366940"/>
                </a:ln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TextBox 183">
            <a:extLst>
              <a:ext uri="{FF2B5EF4-FFF2-40B4-BE49-F238E27FC236}">
                <a16:creationId xmlns:a16="http://schemas.microsoft.com/office/drawing/2014/main" id="{B26CC7C6-6134-4733-B39F-05266EDB0AF2}"/>
              </a:ext>
            </a:extLst>
          </p:cNvPr>
          <p:cNvSpPr txBox="1"/>
          <p:nvPr/>
        </p:nvSpPr>
        <p:spPr>
          <a:xfrm>
            <a:off x="7738413"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31" name="Group 130">
            <a:extLst>
              <a:ext uri="{FF2B5EF4-FFF2-40B4-BE49-F238E27FC236}">
                <a16:creationId xmlns:a16="http://schemas.microsoft.com/office/drawing/2014/main" id="{A61AFF4E-97A6-41F0-8484-EB4D2D798B20}"/>
              </a:ext>
            </a:extLst>
          </p:cNvPr>
          <p:cNvGrpSpPr/>
          <p:nvPr/>
        </p:nvGrpSpPr>
        <p:grpSpPr>
          <a:xfrm rot="5400000" flipV="1">
            <a:off x="10133112" y="3050643"/>
            <a:ext cx="712563" cy="77757"/>
            <a:chOff x="3238836" y="2099217"/>
            <a:chExt cx="1471277" cy="117030"/>
          </a:xfrm>
          <a:solidFill>
            <a:schemeClr val="bg1">
              <a:lumMod val="85000"/>
            </a:schemeClr>
          </a:solidFill>
        </p:grpSpPr>
        <p:sp>
          <p:nvSpPr>
            <p:cNvPr id="132" name="Arrow: Right 131">
              <a:extLst>
                <a:ext uri="{FF2B5EF4-FFF2-40B4-BE49-F238E27FC236}">
                  <a16:creationId xmlns:a16="http://schemas.microsoft.com/office/drawing/2014/main" id="{1C5AAED1-7AF9-407F-956D-6B05E42AEB05}"/>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3" name="Group 132">
              <a:extLst>
                <a:ext uri="{FF2B5EF4-FFF2-40B4-BE49-F238E27FC236}">
                  <a16:creationId xmlns:a16="http://schemas.microsoft.com/office/drawing/2014/main" id="{75F4C655-5AA9-4C80-AF8B-7B9AD6958DEA}"/>
                </a:ext>
              </a:extLst>
            </p:cNvPr>
            <p:cNvGrpSpPr/>
            <p:nvPr/>
          </p:nvGrpSpPr>
          <p:grpSpPr>
            <a:xfrm>
              <a:off x="3238836" y="2144194"/>
              <a:ext cx="412800" cy="27075"/>
              <a:chOff x="3388518" y="2144194"/>
              <a:chExt cx="256316" cy="27075"/>
            </a:xfrm>
            <a:grpFill/>
          </p:grpSpPr>
          <p:sp>
            <p:nvSpPr>
              <p:cNvPr id="134" name="Rectangle 133">
                <a:extLst>
                  <a:ext uri="{FF2B5EF4-FFF2-40B4-BE49-F238E27FC236}">
                    <a16:creationId xmlns:a16="http://schemas.microsoft.com/office/drawing/2014/main" id="{30676500-77DB-418E-8454-7E58B78B4AB4}"/>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Rectangle 134">
                <a:extLst>
                  <a:ext uri="{FF2B5EF4-FFF2-40B4-BE49-F238E27FC236}">
                    <a16:creationId xmlns:a16="http://schemas.microsoft.com/office/drawing/2014/main" id="{C371EF1E-BBE1-48EA-9B26-A4820C67C365}"/>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Rectangle 135">
                <a:extLst>
                  <a:ext uri="{FF2B5EF4-FFF2-40B4-BE49-F238E27FC236}">
                    <a16:creationId xmlns:a16="http://schemas.microsoft.com/office/drawing/2014/main" id="{592FCB70-41A9-4FD3-93B6-28CF4DA59FB4}"/>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C8FCACE2-A0D5-495F-A3CE-DA81B2758732}"/>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0B4DD63F-D243-42EB-A30B-97B15FF4EBBF}"/>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647C9008-129D-4589-928D-973787D8567E}"/>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B329F851-B398-49AF-8AF0-E18F17D62402}"/>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B0C899AC-7132-4B09-917E-684D6D3343F9}"/>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9" name="Oval 28">
            <a:extLst>
              <a:ext uri="{FF2B5EF4-FFF2-40B4-BE49-F238E27FC236}">
                <a16:creationId xmlns:a16="http://schemas.microsoft.com/office/drawing/2014/main" id="{6FEB769E-74F4-4EAF-8B6A-8CC4596B5781}"/>
              </a:ext>
            </a:extLst>
          </p:cNvPr>
          <p:cNvSpPr/>
          <p:nvPr/>
        </p:nvSpPr>
        <p:spPr>
          <a:xfrm>
            <a:off x="9862945" y="1493064"/>
            <a:ext cx="1252896" cy="1251613"/>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CDCF637-72A1-46D8-85CA-9807B6466EFA}"/>
              </a:ext>
            </a:extLst>
          </p:cNvPr>
          <p:cNvSpPr/>
          <p:nvPr/>
        </p:nvSpPr>
        <p:spPr>
          <a:xfrm>
            <a:off x="9234477" y="2025064"/>
            <a:ext cx="679953" cy="1006357"/>
          </a:xfrm>
          <a:custGeom>
            <a:avLst/>
            <a:gdLst/>
            <a:ahLst/>
            <a:cxnLst/>
            <a:rect l="l" t="t" r="r" b="b"/>
            <a:pathLst>
              <a:path w="978507" h="1448232">
                <a:moveTo>
                  <a:pt x="106895" y="0"/>
                </a:moveTo>
                <a:lnTo>
                  <a:pt x="909642" y="0"/>
                </a:lnTo>
                <a:lnTo>
                  <a:pt x="909642" y="336105"/>
                </a:lnTo>
                <a:lnTo>
                  <a:pt x="700989" y="336105"/>
                </a:lnTo>
                <a:lnTo>
                  <a:pt x="681476" y="229209"/>
                </a:lnTo>
                <a:lnTo>
                  <a:pt x="313894" y="229209"/>
                </a:lnTo>
                <a:lnTo>
                  <a:pt x="293931" y="572509"/>
                </a:lnTo>
                <a:cubicBezTo>
                  <a:pt x="369306" y="518376"/>
                  <a:pt x="450511" y="491309"/>
                  <a:pt x="537546" y="491309"/>
                </a:cubicBezTo>
                <a:cubicBezTo>
                  <a:pt x="677333" y="491309"/>
                  <a:pt x="785773" y="536706"/>
                  <a:pt x="862867" y="627499"/>
                </a:cubicBezTo>
                <a:cubicBezTo>
                  <a:pt x="939961" y="718292"/>
                  <a:pt x="978507" y="828785"/>
                  <a:pt x="978507" y="958979"/>
                </a:cubicBezTo>
                <a:cubicBezTo>
                  <a:pt x="978507" y="1098080"/>
                  <a:pt x="937222" y="1214398"/>
                  <a:pt x="854652" y="1307932"/>
                </a:cubicBezTo>
                <a:cubicBezTo>
                  <a:pt x="772082" y="1401466"/>
                  <a:pt x="647199" y="1448232"/>
                  <a:pt x="480003" y="1448232"/>
                </a:cubicBezTo>
                <a:cubicBezTo>
                  <a:pt x="336790" y="1448232"/>
                  <a:pt x="225440" y="1411915"/>
                  <a:pt x="145953" y="1339281"/>
                </a:cubicBezTo>
                <a:cubicBezTo>
                  <a:pt x="66467" y="1266647"/>
                  <a:pt x="17816" y="1168659"/>
                  <a:pt x="0" y="1045317"/>
                </a:cubicBezTo>
                <a:lnTo>
                  <a:pt x="270323" y="1013454"/>
                </a:lnTo>
                <a:cubicBezTo>
                  <a:pt x="288824" y="1150500"/>
                  <a:pt x="351865" y="1219023"/>
                  <a:pt x="459446" y="1219023"/>
                </a:cubicBezTo>
                <a:cubicBezTo>
                  <a:pt x="521117" y="1219023"/>
                  <a:pt x="568569" y="1198295"/>
                  <a:pt x="601802" y="1156839"/>
                </a:cubicBezTo>
                <a:cubicBezTo>
                  <a:pt x="635036" y="1115382"/>
                  <a:pt x="651653" y="1056624"/>
                  <a:pt x="651653" y="980563"/>
                </a:cubicBezTo>
                <a:cubicBezTo>
                  <a:pt x="651653" y="811312"/>
                  <a:pt x="589634" y="726686"/>
                  <a:pt x="465597" y="726686"/>
                </a:cubicBezTo>
                <a:cubicBezTo>
                  <a:pt x="397063" y="726686"/>
                  <a:pt x="339841" y="764031"/>
                  <a:pt x="293931" y="838721"/>
                </a:cubicBezTo>
                <a:lnTo>
                  <a:pt x="64754" y="724630"/>
                </a:lnTo>
                <a:lnTo>
                  <a:pt x="106895" y="0"/>
                </a:ln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TextBox 184">
            <a:extLst>
              <a:ext uri="{FF2B5EF4-FFF2-40B4-BE49-F238E27FC236}">
                <a16:creationId xmlns:a16="http://schemas.microsoft.com/office/drawing/2014/main" id="{82B9C28F-0630-4A65-890C-FDFF8B5C0B88}"/>
              </a:ext>
            </a:extLst>
          </p:cNvPr>
          <p:cNvSpPr txBox="1"/>
          <p:nvPr/>
        </p:nvSpPr>
        <p:spPr>
          <a:xfrm>
            <a:off x="9830018"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2" name="Group 1">
            <a:extLst>
              <a:ext uri="{FF2B5EF4-FFF2-40B4-BE49-F238E27FC236}">
                <a16:creationId xmlns:a16="http://schemas.microsoft.com/office/drawing/2014/main" id="{2AB922A8-858E-4F24-8B2B-02C860CD8F63}"/>
              </a:ext>
            </a:extLst>
          </p:cNvPr>
          <p:cNvGrpSpPr/>
          <p:nvPr/>
        </p:nvGrpSpPr>
        <p:grpSpPr>
          <a:xfrm>
            <a:off x="832214" y="3573498"/>
            <a:ext cx="10782273" cy="1318268"/>
            <a:chOff x="832214" y="4362064"/>
            <a:chExt cx="10782273" cy="1318268"/>
          </a:xfrm>
        </p:grpSpPr>
        <p:grpSp>
          <p:nvGrpSpPr>
            <p:cNvPr id="20" name="Group 19">
              <a:extLst>
                <a:ext uri="{FF2B5EF4-FFF2-40B4-BE49-F238E27FC236}">
                  <a16:creationId xmlns:a16="http://schemas.microsoft.com/office/drawing/2014/main" id="{B75C4534-45DB-4BE6-94D7-A89DDA23FFF7}"/>
                </a:ext>
              </a:extLst>
            </p:cNvPr>
            <p:cNvGrpSpPr/>
            <p:nvPr/>
          </p:nvGrpSpPr>
          <p:grpSpPr>
            <a:xfrm>
              <a:off x="832214" y="4362064"/>
              <a:ext cx="2062172" cy="1318268"/>
              <a:chOff x="832214" y="4362064"/>
              <a:chExt cx="2062172" cy="1318268"/>
            </a:xfrm>
          </p:grpSpPr>
          <p:sp>
            <p:nvSpPr>
              <p:cNvPr id="197" name="Rectangle 196">
                <a:extLst>
                  <a:ext uri="{FF2B5EF4-FFF2-40B4-BE49-F238E27FC236}">
                    <a16:creationId xmlns:a16="http://schemas.microsoft.com/office/drawing/2014/main" id="{CAB4FC46-581D-4D82-8240-90750601F6A0}"/>
                  </a:ext>
                </a:extLst>
              </p:cNvPr>
              <p:cNvSpPr/>
              <p:nvPr/>
            </p:nvSpPr>
            <p:spPr>
              <a:xfrm>
                <a:off x="832214" y="4362064"/>
                <a:ext cx="2062172" cy="631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Rockwell" panose="02060603020205020403" pitchFamily="18" charset="0"/>
                  </a:rPr>
                  <a:t>Run models with all data with injury type target</a:t>
                </a:r>
              </a:p>
            </p:txBody>
          </p:sp>
          <p:sp>
            <p:nvSpPr>
              <p:cNvPr id="198" name="Rectangle 197">
                <a:extLst>
                  <a:ext uri="{FF2B5EF4-FFF2-40B4-BE49-F238E27FC236}">
                    <a16:creationId xmlns:a16="http://schemas.microsoft.com/office/drawing/2014/main" id="{819DD643-B67D-4E96-B336-787053C61869}"/>
                  </a:ext>
                </a:extLst>
              </p:cNvPr>
              <p:cNvSpPr/>
              <p:nvPr/>
            </p:nvSpPr>
            <p:spPr>
              <a:xfrm>
                <a:off x="983397" y="5015896"/>
                <a:ext cx="1708047"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Results indicate over fitting and unclear results.  Need to rethink the target.  Pivot to use Accident Class.</a:t>
                </a:r>
              </a:p>
            </p:txBody>
          </p:sp>
        </p:grpSp>
        <p:grpSp>
          <p:nvGrpSpPr>
            <p:cNvPr id="38" name="Group 37">
              <a:extLst>
                <a:ext uri="{FF2B5EF4-FFF2-40B4-BE49-F238E27FC236}">
                  <a16:creationId xmlns:a16="http://schemas.microsoft.com/office/drawing/2014/main" id="{EC124582-CFBF-42AE-8719-CE1F1C0476C9}"/>
                </a:ext>
              </a:extLst>
            </p:cNvPr>
            <p:cNvGrpSpPr/>
            <p:nvPr/>
          </p:nvGrpSpPr>
          <p:grpSpPr>
            <a:xfrm>
              <a:off x="9330307" y="4362064"/>
              <a:ext cx="2284180" cy="1316190"/>
              <a:chOff x="9330307" y="4362064"/>
              <a:chExt cx="2284180" cy="1316190"/>
            </a:xfrm>
          </p:grpSpPr>
          <p:sp>
            <p:nvSpPr>
              <p:cNvPr id="189" name="Rectangle 188">
                <a:extLst>
                  <a:ext uri="{FF2B5EF4-FFF2-40B4-BE49-F238E27FC236}">
                    <a16:creationId xmlns:a16="http://schemas.microsoft.com/office/drawing/2014/main" id="{33D790ED-9029-47D2-BB2E-CA3BE6A4DE05}"/>
                  </a:ext>
                </a:extLst>
              </p:cNvPr>
              <p:cNvSpPr/>
              <p:nvPr/>
            </p:nvSpPr>
            <p:spPr>
              <a:xfrm>
                <a:off x="9330307" y="4362064"/>
                <a:ext cx="2284180" cy="548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Rockwell" panose="02060603020205020403" pitchFamily="18" charset="0"/>
                  </a:rPr>
                  <a:t>Success</a:t>
                </a:r>
                <a:br>
                  <a:rPr lang="en-US" sz="1400" b="1" dirty="0">
                    <a:solidFill>
                      <a:prstClr val="black"/>
                    </a:solidFill>
                    <a:latin typeface="Rockwell" panose="02060603020205020403" pitchFamily="18" charset="0"/>
                  </a:rPr>
                </a:br>
                <a:r>
                  <a:rPr lang="en-US" sz="1400" b="1" dirty="0">
                    <a:solidFill>
                      <a:prstClr val="black"/>
                    </a:solidFill>
                    <a:latin typeface="Rockwell" panose="02060603020205020403" pitchFamily="18" charset="0"/>
                  </a:rPr>
                  <a:t>Use Over &amp; Under-sampling</a:t>
                </a:r>
                <a:endParaRPr kumimoji="0" lang="en-US" sz="1400" b="1" i="0" u="none" strike="noStrike" kern="1200" cap="none" spc="0" normalizeH="0" baseline="0" noProof="0" dirty="0">
                  <a:ln>
                    <a:noFill/>
                  </a:ln>
                  <a:solidFill>
                    <a:prstClr val="black"/>
                  </a:solidFill>
                  <a:effectLst/>
                  <a:uLnTx/>
                  <a:uFillTx/>
                  <a:latin typeface="Rockwell" panose="02060603020205020403" pitchFamily="18" charset="0"/>
                </a:endParaRPr>
              </a:p>
            </p:txBody>
          </p:sp>
          <p:sp>
            <p:nvSpPr>
              <p:cNvPr id="190" name="Rectangle 189">
                <a:extLst>
                  <a:ext uri="{FF2B5EF4-FFF2-40B4-BE49-F238E27FC236}">
                    <a16:creationId xmlns:a16="http://schemas.microsoft.com/office/drawing/2014/main" id="{1E349DC5-223E-4879-A0FF-85A1913D3091}"/>
                  </a:ext>
                </a:extLst>
              </p:cNvPr>
              <p:cNvSpPr/>
              <p:nvPr/>
            </p:nvSpPr>
            <p:spPr>
              <a:xfrm>
                <a:off x="9635370" y="5013818"/>
                <a:ext cx="1708047"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Correct class imbalance </a:t>
                </a:r>
                <a:r>
                  <a:rPr lang="en-US" sz="1000" i="1" kern="0" dirty="0">
                    <a:solidFill>
                      <a:prstClr val="black">
                        <a:lumMod val="65000"/>
                        <a:lumOff val="35000"/>
                      </a:prstClr>
                    </a:solidFill>
                    <a:latin typeface="Rockwell" panose="02060603020205020403" pitchFamily="18" charset="0"/>
                    <a:cs typeface="Arial" panose="020B0604020202020204" pitchFamily="34" charset="0"/>
                  </a:rPr>
                  <a:t>by over sampling fatalities and under sampling non-fatal accidents</a:t>
                </a:r>
                <a:endPar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endParaRPr>
              </a:p>
            </p:txBody>
          </p:sp>
        </p:grpSp>
        <p:grpSp>
          <p:nvGrpSpPr>
            <p:cNvPr id="33" name="Group 32">
              <a:extLst>
                <a:ext uri="{FF2B5EF4-FFF2-40B4-BE49-F238E27FC236}">
                  <a16:creationId xmlns:a16="http://schemas.microsoft.com/office/drawing/2014/main" id="{99F10830-D484-458F-B712-6654EB1EBF7C}"/>
                </a:ext>
              </a:extLst>
            </p:cNvPr>
            <p:cNvGrpSpPr/>
            <p:nvPr/>
          </p:nvGrpSpPr>
          <p:grpSpPr>
            <a:xfrm>
              <a:off x="2977724" y="4362064"/>
              <a:ext cx="1931161" cy="1318268"/>
              <a:chOff x="2977724" y="4362064"/>
              <a:chExt cx="1931161" cy="1318268"/>
            </a:xfrm>
          </p:grpSpPr>
          <p:sp>
            <p:nvSpPr>
              <p:cNvPr id="206" name="Rectangle 205">
                <a:extLst>
                  <a:ext uri="{FF2B5EF4-FFF2-40B4-BE49-F238E27FC236}">
                    <a16:creationId xmlns:a16="http://schemas.microsoft.com/office/drawing/2014/main" id="{08B66E7E-455C-46C1-82A1-0A45DDF71D77}"/>
                  </a:ext>
                </a:extLst>
              </p:cNvPr>
              <p:cNvSpPr/>
              <p:nvPr/>
            </p:nvSpPr>
            <p:spPr>
              <a:xfrm>
                <a:off x="3284833" y="4362064"/>
                <a:ext cx="1301697" cy="631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Rockwell" panose="02060603020205020403" pitchFamily="18" charset="0"/>
                  </a:rPr>
                  <a:t>Target Accident Class</a:t>
                </a:r>
              </a:p>
            </p:txBody>
          </p:sp>
          <p:sp>
            <p:nvSpPr>
              <p:cNvPr id="207" name="Rectangle 206">
                <a:extLst>
                  <a:ext uri="{FF2B5EF4-FFF2-40B4-BE49-F238E27FC236}">
                    <a16:creationId xmlns:a16="http://schemas.microsoft.com/office/drawing/2014/main" id="{7C34F483-F5E6-4453-AF41-28889E0AAD3B}"/>
                  </a:ext>
                </a:extLst>
              </p:cNvPr>
              <p:cNvSpPr/>
              <p:nvPr/>
            </p:nvSpPr>
            <p:spPr>
              <a:xfrm>
                <a:off x="2977724" y="5015896"/>
                <a:ext cx="1931161"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kern="0" dirty="0">
                    <a:solidFill>
                      <a:prstClr val="black">
                        <a:lumMod val="65000"/>
                        <a:lumOff val="35000"/>
                      </a:prstClr>
                    </a:solidFill>
                    <a:latin typeface="Rockwell" panose="02060603020205020403" pitchFamily="18" charset="0"/>
                    <a:cs typeface="Arial" panose="020B0604020202020204" pitchFamily="34" charset="0"/>
                  </a:rPr>
                  <a:t>Continued with label encoding.  High F1, precision &amp; recall on Non-Fatal predictions.  Poor Fatal predictions.</a:t>
                </a:r>
                <a:endPar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endParaRPr>
              </a:p>
            </p:txBody>
          </p:sp>
        </p:grpSp>
        <p:grpSp>
          <p:nvGrpSpPr>
            <p:cNvPr id="34" name="Group 33">
              <a:extLst>
                <a:ext uri="{FF2B5EF4-FFF2-40B4-BE49-F238E27FC236}">
                  <a16:creationId xmlns:a16="http://schemas.microsoft.com/office/drawing/2014/main" id="{423F08BD-680B-42EB-ABBC-6F74B5BA045F}"/>
                </a:ext>
              </a:extLst>
            </p:cNvPr>
            <p:cNvGrpSpPr/>
            <p:nvPr/>
          </p:nvGrpSpPr>
          <p:grpSpPr>
            <a:xfrm>
              <a:off x="5207387" y="4362064"/>
              <a:ext cx="2019583" cy="1316190"/>
              <a:chOff x="5207387" y="4362064"/>
              <a:chExt cx="2019583" cy="1316190"/>
            </a:xfrm>
          </p:grpSpPr>
          <p:sp>
            <p:nvSpPr>
              <p:cNvPr id="208" name="Rectangle 207">
                <a:extLst>
                  <a:ext uri="{FF2B5EF4-FFF2-40B4-BE49-F238E27FC236}">
                    <a16:creationId xmlns:a16="http://schemas.microsoft.com/office/drawing/2014/main" id="{60A24AAF-C7F2-48FA-81A7-FE7DD149393E}"/>
                  </a:ext>
                </a:extLst>
              </p:cNvPr>
              <p:cNvSpPr/>
              <p:nvPr/>
            </p:nvSpPr>
            <p:spPr>
              <a:xfrm>
                <a:off x="5322987" y="4362064"/>
                <a:ext cx="1520022" cy="548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Refine</a:t>
                </a:r>
                <a:b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b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Change encoding</a:t>
                </a:r>
              </a:p>
            </p:txBody>
          </p:sp>
          <p:sp>
            <p:nvSpPr>
              <p:cNvPr id="209" name="Rectangle 208">
                <a:extLst>
                  <a:ext uri="{FF2B5EF4-FFF2-40B4-BE49-F238E27FC236}">
                    <a16:creationId xmlns:a16="http://schemas.microsoft.com/office/drawing/2014/main" id="{5B70438F-3B32-4C9B-8145-70D788E63BC2}"/>
                  </a:ext>
                </a:extLst>
              </p:cNvPr>
              <p:cNvSpPr/>
              <p:nvPr/>
            </p:nvSpPr>
            <p:spPr>
              <a:xfrm>
                <a:off x="5207387" y="5013818"/>
                <a:ext cx="2019583"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Dig-in and make changes to remove any bias in the category encoding switch to one hot encoding from Label encoding</a:t>
                </a:r>
              </a:p>
            </p:txBody>
          </p:sp>
        </p:grpSp>
        <p:grpSp>
          <p:nvGrpSpPr>
            <p:cNvPr id="35" name="Group 34">
              <a:extLst>
                <a:ext uri="{FF2B5EF4-FFF2-40B4-BE49-F238E27FC236}">
                  <a16:creationId xmlns:a16="http://schemas.microsoft.com/office/drawing/2014/main" id="{7A0ADC2E-2883-4ACE-8F5F-1FF5872DA616}"/>
                </a:ext>
              </a:extLst>
            </p:cNvPr>
            <p:cNvGrpSpPr/>
            <p:nvPr/>
          </p:nvGrpSpPr>
          <p:grpSpPr>
            <a:xfrm>
              <a:off x="7459144" y="4362064"/>
              <a:ext cx="1708047" cy="1302560"/>
              <a:chOff x="7459144" y="4362064"/>
              <a:chExt cx="1708047" cy="1302560"/>
            </a:xfrm>
          </p:grpSpPr>
          <p:sp>
            <p:nvSpPr>
              <p:cNvPr id="210" name="Rectangle 209">
                <a:extLst>
                  <a:ext uri="{FF2B5EF4-FFF2-40B4-BE49-F238E27FC236}">
                    <a16:creationId xmlns:a16="http://schemas.microsoft.com/office/drawing/2014/main" id="{34C6DC7C-AF48-4900-92F0-E2A974B1999D}"/>
                  </a:ext>
                </a:extLst>
              </p:cNvPr>
              <p:cNvSpPr/>
              <p:nvPr/>
            </p:nvSpPr>
            <p:spPr>
              <a:xfrm>
                <a:off x="7518100" y="4362064"/>
                <a:ext cx="1520022" cy="507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Refine</a:t>
                </a:r>
                <a:b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b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Remove Features</a:t>
                </a:r>
              </a:p>
            </p:txBody>
          </p:sp>
          <p:sp>
            <p:nvSpPr>
              <p:cNvPr id="211" name="Rectangle 210">
                <a:extLst>
                  <a:ext uri="{FF2B5EF4-FFF2-40B4-BE49-F238E27FC236}">
                    <a16:creationId xmlns:a16="http://schemas.microsoft.com/office/drawing/2014/main" id="{84E1AB87-7614-41CA-A3FF-A8E94D99130B}"/>
                  </a:ext>
                </a:extLst>
              </p:cNvPr>
              <p:cNvSpPr/>
              <p:nvPr/>
            </p:nvSpPr>
            <p:spPr>
              <a:xfrm>
                <a:off x="7459144" y="5000188"/>
                <a:ext cx="1708047"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Remove features related to driver and focus on overall accident features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i="1" kern="0" dirty="0">
                  <a:solidFill>
                    <a:prstClr val="black">
                      <a:lumMod val="65000"/>
                      <a:lumOff val="35000"/>
                    </a:prstClr>
                  </a:solidFill>
                  <a:latin typeface="Rockwell" panose="02060603020205020403" pitchFamily="18" charset="0"/>
                  <a:cs typeface="Arial" panose="020B0604020202020204" pitchFamily="34" charset="0"/>
                </a:endParaRPr>
              </a:p>
            </p:txBody>
          </p:sp>
        </p:grpSp>
      </p:grpSp>
      <p:grpSp>
        <p:nvGrpSpPr>
          <p:cNvPr id="191" name="Group 190">
            <a:extLst>
              <a:ext uri="{FF2B5EF4-FFF2-40B4-BE49-F238E27FC236}">
                <a16:creationId xmlns:a16="http://schemas.microsoft.com/office/drawing/2014/main" id="{E3031DFC-30C6-40A5-AEDE-4FA690549639}"/>
              </a:ext>
            </a:extLst>
          </p:cNvPr>
          <p:cNvGrpSpPr/>
          <p:nvPr/>
        </p:nvGrpSpPr>
        <p:grpSpPr>
          <a:xfrm>
            <a:off x="1586810" y="1769362"/>
            <a:ext cx="491819" cy="754224"/>
            <a:chOff x="1370014" y="1752600"/>
            <a:chExt cx="3271531" cy="5105400"/>
          </a:xfrm>
          <a:effectLst>
            <a:outerShdw blurRad="76200" dir="18900000" sy="23000" kx="-1200000" algn="bl" rotWithShape="0">
              <a:prstClr val="black">
                <a:alpha val="14000"/>
              </a:prstClr>
            </a:outerShdw>
          </a:effectLst>
        </p:grpSpPr>
        <p:sp>
          <p:nvSpPr>
            <p:cNvPr id="192" name="Rectangle 191">
              <a:extLst>
                <a:ext uri="{FF2B5EF4-FFF2-40B4-BE49-F238E27FC236}">
                  <a16:creationId xmlns:a16="http://schemas.microsoft.com/office/drawing/2014/main" id="{58251EB0-A053-448C-B6C7-25F772B8CE73}"/>
                </a:ext>
              </a:extLst>
            </p:cNvPr>
            <p:cNvSpPr/>
            <p:nvPr/>
          </p:nvSpPr>
          <p:spPr>
            <a:xfrm>
              <a:off x="2862086"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A59F715-B8AE-40F5-B6A9-BD22DF76D76C}"/>
                </a:ext>
              </a:extLst>
            </p:cNvPr>
            <p:cNvGrpSpPr/>
            <p:nvPr/>
          </p:nvGrpSpPr>
          <p:grpSpPr>
            <a:xfrm>
              <a:off x="1370014" y="1752600"/>
              <a:ext cx="3271531" cy="3277365"/>
              <a:chOff x="7810639" y="3589151"/>
              <a:chExt cx="2010229" cy="2013814"/>
            </a:xfrm>
          </p:grpSpPr>
          <p:sp>
            <p:nvSpPr>
              <p:cNvPr id="194" name="Freeform 22">
                <a:extLst>
                  <a:ext uri="{FF2B5EF4-FFF2-40B4-BE49-F238E27FC236}">
                    <a16:creationId xmlns:a16="http://schemas.microsoft.com/office/drawing/2014/main" id="{F5DCD376-D7AE-4E47-8183-5ABF68717293}"/>
                  </a:ext>
                </a:extLst>
              </p:cNvPr>
              <p:cNvSpPr>
                <a:spLocks/>
              </p:cNvSpPr>
              <p:nvPr/>
            </p:nvSpPr>
            <p:spPr bwMode="auto">
              <a:xfrm>
                <a:off x="7810639" y="3589151"/>
                <a:ext cx="2010229" cy="2013814"/>
              </a:xfrm>
              <a:custGeom>
                <a:avLst/>
                <a:gdLst/>
                <a:ahLst/>
                <a:cxnLst>
                  <a:cxn ang="0">
                    <a:pos x="840" y="0"/>
                  </a:cxn>
                  <a:cxn ang="0">
                    <a:pos x="938" y="5"/>
                  </a:cxn>
                  <a:cxn ang="0">
                    <a:pos x="1033" y="22"/>
                  </a:cxn>
                  <a:cxn ang="0">
                    <a:pos x="1124" y="49"/>
                  </a:cxn>
                  <a:cxn ang="0">
                    <a:pos x="1211" y="85"/>
                  </a:cxn>
                  <a:cxn ang="0">
                    <a:pos x="1292" y="131"/>
                  </a:cxn>
                  <a:cxn ang="0">
                    <a:pos x="1366" y="185"/>
                  </a:cxn>
                  <a:cxn ang="0">
                    <a:pos x="1436" y="246"/>
                  </a:cxn>
                  <a:cxn ang="0">
                    <a:pos x="1497" y="314"/>
                  </a:cxn>
                  <a:cxn ang="0">
                    <a:pos x="1552" y="390"/>
                  </a:cxn>
                  <a:cxn ang="0">
                    <a:pos x="1597" y="472"/>
                  </a:cxn>
                  <a:cxn ang="0">
                    <a:pos x="1633" y="557"/>
                  </a:cxn>
                  <a:cxn ang="0">
                    <a:pos x="1660" y="648"/>
                  </a:cxn>
                  <a:cxn ang="0">
                    <a:pos x="1677" y="743"/>
                  </a:cxn>
                  <a:cxn ang="0">
                    <a:pos x="1682" y="841"/>
                  </a:cxn>
                  <a:cxn ang="0">
                    <a:pos x="1677" y="940"/>
                  </a:cxn>
                  <a:cxn ang="0">
                    <a:pos x="1660" y="1035"/>
                  </a:cxn>
                  <a:cxn ang="0">
                    <a:pos x="1633" y="1126"/>
                  </a:cxn>
                  <a:cxn ang="0">
                    <a:pos x="1597" y="1213"/>
                  </a:cxn>
                  <a:cxn ang="0">
                    <a:pos x="1552" y="1294"/>
                  </a:cxn>
                  <a:cxn ang="0">
                    <a:pos x="1497" y="1368"/>
                  </a:cxn>
                  <a:cxn ang="0">
                    <a:pos x="1436" y="1438"/>
                  </a:cxn>
                  <a:cxn ang="0">
                    <a:pos x="1366" y="1499"/>
                  </a:cxn>
                  <a:cxn ang="0">
                    <a:pos x="1292" y="1554"/>
                  </a:cxn>
                  <a:cxn ang="0">
                    <a:pos x="1211" y="1600"/>
                  </a:cxn>
                  <a:cxn ang="0">
                    <a:pos x="1124" y="1636"/>
                  </a:cxn>
                  <a:cxn ang="0">
                    <a:pos x="1033" y="1662"/>
                  </a:cxn>
                  <a:cxn ang="0">
                    <a:pos x="938" y="1679"/>
                  </a:cxn>
                  <a:cxn ang="0">
                    <a:pos x="840" y="1685"/>
                  </a:cxn>
                  <a:cxn ang="0">
                    <a:pos x="742" y="1679"/>
                  </a:cxn>
                  <a:cxn ang="0">
                    <a:pos x="647" y="1662"/>
                  </a:cxn>
                  <a:cxn ang="0">
                    <a:pos x="556" y="1636"/>
                  </a:cxn>
                  <a:cxn ang="0">
                    <a:pos x="471" y="1600"/>
                  </a:cxn>
                  <a:cxn ang="0">
                    <a:pos x="390" y="1554"/>
                  </a:cxn>
                  <a:cxn ang="0">
                    <a:pos x="314" y="1499"/>
                  </a:cxn>
                  <a:cxn ang="0">
                    <a:pos x="246" y="1438"/>
                  </a:cxn>
                  <a:cxn ang="0">
                    <a:pos x="185" y="1368"/>
                  </a:cxn>
                  <a:cxn ang="0">
                    <a:pos x="130" y="1294"/>
                  </a:cxn>
                  <a:cxn ang="0">
                    <a:pos x="85" y="1213"/>
                  </a:cxn>
                  <a:cxn ang="0">
                    <a:pos x="49" y="1126"/>
                  </a:cxn>
                  <a:cxn ang="0">
                    <a:pos x="22" y="1035"/>
                  </a:cxn>
                  <a:cxn ang="0">
                    <a:pos x="5" y="940"/>
                  </a:cxn>
                  <a:cxn ang="0">
                    <a:pos x="0" y="841"/>
                  </a:cxn>
                  <a:cxn ang="0">
                    <a:pos x="5" y="743"/>
                  </a:cxn>
                  <a:cxn ang="0">
                    <a:pos x="22" y="648"/>
                  </a:cxn>
                  <a:cxn ang="0">
                    <a:pos x="49" y="557"/>
                  </a:cxn>
                  <a:cxn ang="0">
                    <a:pos x="85" y="472"/>
                  </a:cxn>
                  <a:cxn ang="0">
                    <a:pos x="130" y="390"/>
                  </a:cxn>
                  <a:cxn ang="0">
                    <a:pos x="185" y="314"/>
                  </a:cxn>
                  <a:cxn ang="0">
                    <a:pos x="246" y="246"/>
                  </a:cxn>
                  <a:cxn ang="0">
                    <a:pos x="314" y="185"/>
                  </a:cxn>
                  <a:cxn ang="0">
                    <a:pos x="390" y="131"/>
                  </a:cxn>
                  <a:cxn ang="0">
                    <a:pos x="471" y="85"/>
                  </a:cxn>
                  <a:cxn ang="0">
                    <a:pos x="556" y="49"/>
                  </a:cxn>
                  <a:cxn ang="0">
                    <a:pos x="647" y="22"/>
                  </a:cxn>
                  <a:cxn ang="0">
                    <a:pos x="742" y="5"/>
                  </a:cxn>
                  <a:cxn ang="0">
                    <a:pos x="840" y="0"/>
                  </a:cxn>
                </a:cxnLst>
                <a:rect l="0" t="0" r="r" b="b"/>
                <a:pathLst>
                  <a:path w="1682" h="1685">
                    <a:moveTo>
                      <a:pt x="840" y="0"/>
                    </a:moveTo>
                    <a:lnTo>
                      <a:pt x="938" y="5"/>
                    </a:lnTo>
                    <a:lnTo>
                      <a:pt x="1033" y="22"/>
                    </a:lnTo>
                    <a:lnTo>
                      <a:pt x="1124" y="49"/>
                    </a:lnTo>
                    <a:lnTo>
                      <a:pt x="1211" y="85"/>
                    </a:lnTo>
                    <a:lnTo>
                      <a:pt x="1292" y="131"/>
                    </a:lnTo>
                    <a:lnTo>
                      <a:pt x="1366" y="185"/>
                    </a:lnTo>
                    <a:lnTo>
                      <a:pt x="1436" y="246"/>
                    </a:lnTo>
                    <a:lnTo>
                      <a:pt x="1497" y="314"/>
                    </a:lnTo>
                    <a:lnTo>
                      <a:pt x="1552" y="390"/>
                    </a:lnTo>
                    <a:lnTo>
                      <a:pt x="1597" y="472"/>
                    </a:lnTo>
                    <a:lnTo>
                      <a:pt x="1633" y="557"/>
                    </a:lnTo>
                    <a:lnTo>
                      <a:pt x="1660" y="648"/>
                    </a:lnTo>
                    <a:lnTo>
                      <a:pt x="1677" y="743"/>
                    </a:lnTo>
                    <a:lnTo>
                      <a:pt x="1682" y="841"/>
                    </a:lnTo>
                    <a:lnTo>
                      <a:pt x="1677" y="940"/>
                    </a:lnTo>
                    <a:lnTo>
                      <a:pt x="1660" y="1035"/>
                    </a:lnTo>
                    <a:lnTo>
                      <a:pt x="1633" y="1126"/>
                    </a:lnTo>
                    <a:lnTo>
                      <a:pt x="1597" y="1213"/>
                    </a:lnTo>
                    <a:lnTo>
                      <a:pt x="1552" y="1294"/>
                    </a:lnTo>
                    <a:lnTo>
                      <a:pt x="1497" y="1368"/>
                    </a:lnTo>
                    <a:lnTo>
                      <a:pt x="1436" y="1438"/>
                    </a:lnTo>
                    <a:lnTo>
                      <a:pt x="1366" y="1499"/>
                    </a:lnTo>
                    <a:lnTo>
                      <a:pt x="1292" y="1554"/>
                    </a:lnTo>
                    <a:lnTo>
                      <a:pt x="1211" y="1600"/>
                    </a:lnTo>
                    <a:lnTo>
                      <a:pt x="1124" y="1636"/>
                    </a:lnTo>
                    <a:lnTo>
                      <a:pt x="1033" y="1662"/>
                    </a:lnTo>
                    <a:lnTo>
                      <a:pt x="938" y="1679"/>
                    </a:lnTo>
                    <a:lnTo>
                      <a:pt x="840" y="1685"/>
                    </a:lnTo>
                    <a:lnTo>
                      <a:pt x="742" y="1679"/>
                    </a:lnTo>
                    <a:lnTo>
                      <a:pt x="647" y="1662"/>
                    </a:lnTo>
                    <a:lnTo>
                      <a:pt x="556" y="1636"/>
                    </a:lnTo>
                    <a:lnTo>
                      <a:pt x="471" y="1600"/>
                    </a:lnTo>
                    <a:lnTo>
                      <a:pt x="390" y="1554"/>
                    </a:lnTo>
                    <a:lnTo>
                      <a:pt x="314" y="1499"/>
                    </a:lnTo>
                    <a:lnTo>
                      <a:pt x="246" y="1438"/>
                    </a:lnTo>
                    <a:lnTo>
                      <a:pt x="185" y="1368"/>
                    </a:lnTo>
                    <a:lnTo>
                      <a:pt x="130" y="1294"/>
                    </a:lnTo>
                    <a:lnTo>
                      <a:pt x="85" y="1213"/>
                    </a:lnTo>
                    <a:lnTo>
                      <a:pt x="49" y="1126"/>
                    </a:lnTo>
                    <a:lnTo>
                      <a:pt x="22" y="1035"/>
                    </a:lnTo>
                    <a:lnTo>
                      <a:pt x="5" y="940"/>
                    </a:lnTo>
                    <a:lnTo>
                      <a:pt x="0" y="841"/>
                    </a:lnTo>
                    <a:lnTo>
                      <a:pt x="5" y="743"/>
                    </a:lnTo>
                    <a:lnTo>
                      <a:pt x="22" y="648"/>
                    </a:lnTo>
                    <a:lnTo>
                      <a:pt x="49" y="557"/>
                    </a:lnTo>
                    <a:lnTo>
                      <a:pt x="85" y="472"/>
                    </a:lnTo>
                    <a:lnTo>
                      <a:pt x="130" y="390"/>
                    </a:lnTo>
                    <a:lnTo>
                      <a:pt x="185" y="314"/>
                    </a:lnTo>
                    <a:lnTo>
                      <a:pt x="246" y="246"/>
                    </a:lnTo>
                    <a:lnTo>
                      <a:pt x="314" y="185"/>
                    </a:lnTo>
                    <a:lnTo>
                      <a:pt x="390" y="131"/>
                    </a:lnTo>
                    <a:lnTo>
                      <a:pt x="471" y="85"/>
                    </a:lnTo>
                    <a:lnTo>
                      <a:pt x="556" y="49"/>
                    </a:lnTo>
                    <a:lnTo>
                      <a:pt x="647" y="22"/>
                    </a:lnTo>
                    <a:lnTo>
                      <a:pt x="742" y="5"/>
                    </a:lnTo>
                    <a:lnTo>
                      <a:pt x="840" y="0"/>
                    </a:lnTo>
                    <a:close/>
                  </a:path>
                </a:pathLst>
              </a:custGeom>
              <a:gradFill flip="none" rotWithShape="1">
                <a:gsLst>
                  <a:gs pos="0">
                    <a:srgbClr val="DD0008">
                      <a:shade val="30000"/>
                      <a:satMod val="115000"/>
                    </a:srgbClr>
                  </a:gs>
                  <a:gs pos="50000">
                    <a:srgbClr val="DD0008">
                      <a:shade val="67500"/>
                      <a:satMod val="115000"/>
                    </a:srgbClr>
                  </a:gs>
                  <a:gs pos="100000">
                    <a:srgbClr val="DD0008">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23">
                <a:extLst>
                  <a:ext uri="{FF2B5EF4-FFF2-40B4-BE49-F238E27FC236}">
                    <a16:creationId xmlns:a16="http://schemas.microsoft.com/office/drawing/2014/main" id="{68596698-7A43-414A-B6C3-D98B1D4DB38F}"/>
                  </a:ext>
                </a:extLst>
              </p:cNvPr>
              <p:cNvSpPr>
                <a:spLocks/>
              </p:cNvSpPr>
              <p:nvPr/>
            </p:nvSpPr>
            <p:spPr bwMode="auto">
              <a:xfrm>
                <a:off x="8371160" y="4150868"/>
                <a:ext cx="1187971" cy="1189166"/>
              </a:xfrm>
              <a:custGeom>
                <a:avLst/>
                <a:gdLst/>
                <a:ahLst/>
                <a:cxnLst>
                  <a:cxn ang="0">
                    <a:pos x="871" y="0"/>
                  </a:cxn>
                  <a:cxn ang="0">
                    <a:pos x="914" y="64"/>
                  </a:cxn>
                  <a:cxn ang="0">
                    <a:pos x="948" y="136"/>
                  </a:cxn>
                  <a:cxn ang="0">
                    <a:pos x="973" y="210"/>
                  </a:cxn>
                  <a:cxn ang="0">
                    <a:pos x="988" y="290"/>
                  </a:cxn>
                  <a:cxn ang="0">
                    <a:pos x="994" y="371"/>
                  </a:cxn>
                  <a:cxn ang="0">
                    <a:pos x="988" y="457"/>
                  </a:cxn>
                  <a:cxn ang="0">
                    <a:pos x="971" y="538"/>
                  </a:cxn>
                  <a:cxn ang="0">
                    <a:pos x="945" y="614"/>
                  </a:cxn>
                  <a:cxn ang="0">
                    <a:pos x="909" y="686"/>
                  </a:cxn>
                  <a:cxn ang="0">
                    <a:pos x="865" y="752"/>
                  </a:cxn>
                  <a:cxn ang="0">
                    <a:pos x="812" y="813"/>
                  </a:cxn>
                  <a:cxn ang="0">
                    <a:pos x="751" y="866"/>
                  </a:cxn>
                  <a:cxn ang="0">
                    <a:pos x="685" y="910"/>
                  </a:cxn>
                  <a:cxn ang="0">
                    <a:pos x="613" y="946"/>
                  </a:cxn>
                  <a:cxn ang="0">
                    <a:pos x="538" y="972"/>
                  </a:cxn>
                  <a:cxn ang="0">
                    <a:pos x="456" y="989"/>
                  </a:cxn>
                  <a:cxn ang="0">
                    <a:pos x="371" y="995"/>
                  </a:cxn>
                  <a:cxn ang="0">
                    <a:pos x="290" y="989"/>
                  </a:cxn>
                  <a:cxn ang="0">
                    <a:pos x="210" y="974"/>
                  </a:cxn>
                  <a:cxn ang="0">
                    <a:pos x="136" y="950"/>
                  </a:cxn>
                  <a:cxn ang="0">
                    <a:pos x="64" y="915"/>
                  </a:cxn>
                  <a:cxn ang="0">
                    <a:pos x="0" y="872"/>
                  </a:cxn>
                  <a:cxn ang="0">
                    <a:pos x="871" y="0"/>
                  </a:cxn>
                </a:cxnLst>
                <a:rect l="0" t="0" r="r" b="b"/>
                <a:pathLst>
                  <a:path w="994" h="995">
                    <a:moveTo>
                      <a:pt x="871" y="0"/>
                    </a:moveTo>
                    <a:lnTo>
                      <a:pt x="914" y="64"/>
                    </a:lnTo>
                    <a:lnTo>
                      <a:pt x="948" y="136"/>
                    </a:lnTo>
                    <a:lnTo>
                      <a:pt x="973" y="210"/>
                    </a:lnTo>
                    <a:lnTo>
                      <a:pt x="988" y="290"/>
                    </a:lnTo>
                    <a:lnTo>
                      <a:pt x="994" y="371"/>
                    </a:lnTo>
                    <a:lnTo>
                      <a:pt x="988" y="457"/>
                    </a:lnTo>
                    <a:lnTo>
                      <a:pt x="971" y="538"/>
                    </a:lnTo>
                    <a:lnTo>
                      <a:pt x="945" y="614"/>
                    </a:lnTo>
                    <a:lnTo>
                      <a:pt x="909" y="686"/>
                    </a:lnTo>
                    <a:lnTo>
                      <a:pt x="865" y="752"/>
                    </a:lnTo>
                    <a:lnTo>
                      <a:pt x="812" y="813"/>
                    </a:lnTo>
                    <a:lnTo>
                      <a:pt x="751" y="866"/>
                    </a:lnTo>
                    <a:lnTo>
                      <a:pt x="685" y="910"/>
                    </a:lnTo>
                    <a:lnTo>
                      <a:pt x="613" y="946"/>
                    </a:lnTo>
                    <a:lnTo>
                      <a:pt x="538" y="972"/>
                    </a:lnTo>
                    <a:lnTo>
                      <a:pt x="456" y="989"/>
                    </a:lnTo>
                    <a:lnTo>
                      <a:pt x="371" y="995"/>
                    </a:lnTo>
                    <a:lnTo>
                      <a:pt x="290" y="989"/>
                    </a:lnTo>
                    <a:lnTo>
                      <a:pt x="210" y="974"/>
                    </a:lnTo>
                    <a:lnTo>
                      <a:pt x="136" y="950"/>
                    </a:lnTo>
                    <a:lnTo>
                      <a:pt x="64" y="915"/>
                    </a:lnTo>
                    <a:lnTo>
                      <a:pt x="0" y="872"/>
                    </a:lnTo>
                    <a:lnTo>
                      <a:pt x="87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24">
                <a:extLst>
                  <a:ext uri="{FF2B5EF4-FFF2-40B4-BE49-F238E27FC236}">
                    <a16:creationId xmlns:a16="http://schemas.microsoft.com/office/drawing/2014/main" id="{03D6BDCF-4267-444C-A859-506AD6E6CECD}"/>
                  </a:ext>
                </a:extLst>
              </p:cNvPr>
              <p:cNvSpPr>
                <a:spLocks/>
              </p:cNvSpPr>
              <p:nvPr/>
            </p:nvSpPr>
            <p:spPr bwMode="auto">
              <a:xfrm>
                <a:off x="8072373" y="3852081"/>
                <a:ext cx="1160482" cy="1161678"/>
              </a:xfrm>
              <a:custGeom>
                <a:avLst/>
                <a:gdLst/>
                <a:ahLst/>
                <a:cxnLst>
                  <a:cxn ang="0">
                    <a:pos x="621" y="0"/>
                  </a:cxn>
                  <a:cxn ang="0">
                    <a:pos x="699" y="3"/>
                  </a:cxn>
                  <a:cxn ang="0">
                    <a:pos x="772" y="19"/>
                  </a:cxn>
                  <a:cxn ang="0">
                    <a:pos x="843" y="39"/>
                  </a:cxn>
                  <a:cxn ang="0">
                    <a:pos x="909" y="70"/>
                  </a:cxn>
                  <a:cxn ang="0">
                    <a:pos x="971" y="108"/>
                  </a:cxn>
                  <a:cxn ang="0">
                    <a:pos x="108" y="972"/>
                  </a:cxn>
                  <a:cxn ang="0">
                    <a:pos x="70" y="909"/>
                  </a:cxn>
                  <a:cxn ang="0">
                    <a:pos x="40" y="843"/>
                  </a:cxn>
                  <a:cxn ang="0">
                    <a:pos x="19" y="773"/>
                  </a:cxn>
                  <a:cxn ang="0">
                    <a:pos x="4" y="699"/>
                  </a:cxn>
                  <a:cxn ang="0">
                    <a:pos x="0" y="621"/>
                  </a:cxn>
                  <a:cxn ang="0">
                    <a:pos x="6" y="538"/>
                  </a:cxn>
                  <a:cxn ang="0">
                    <a:pos x="23" y="456"/>
                  </a:cxn>
                  <a:cxn ang="0">
                    <a:pos x="49" y="379"/>
                  </a:cxn>
                  <a:cxn ang="0">
                    <a:pos x="85" y="309"/>
                  </a:cxn>
                  <a:cxn ang="0">
                    <a:pos x="129" y="242"/>
                  </a:cxn>
                  <a:cxn ang="0">
                    <a:pos x="182" y="182"/>
                  </a:cxn>
                  <a:cxn ang="0">
                    <a:pos x="243" y="129"/>
                  </a:cxn>
                  <a:cxn ang="0">
                    <a:pos x="309" y="85"/>
                  </a:cxn>
                  <a:cxn ang="0">
                    <a:pos x="379" y="49"/>
                  </a:cxn>
                  <a:cxn ang="0">
                    <a:pos x="456" y="22"/>
                  </a:cxn>
                  <a:cxn ang="0">
                    <a:pos x="538" y="5"/>
                  </a:cxn>
                  <a:cxn ang="0">
                    <a:pos x="621" y="0"/>
                  </a:cxn>
                </a:cxnLst>
                <a:rect l="0" t="0" r="r" b="b"/>
                <a:pathLst>
                  <a:path w="971" h="972">
                    <a:moveTo>
                      <a:pt x="621" y="0"/>
                    </a:moveTo>
                    <a:lnTo>
                      <a:pt x="699" y="3"/>
                    </a:lnTo>
                    <a:lnTo>
                      <a:pt x="772" y="19"/>
                    </a:lnTo>
                    <a:lnTo>
                      <a:pt x="843" y="39"/>
                    </a:lnTo>
                    <a:lnTo>
                      <a:pt x="909" y="70"/>
                    </a:lnTo>
                    <a:lnTo>
                      <a:pt x="971" y="108"/>
                    </a:lnTo>
                    <a:lnTo>
                      <a:pt x="108" y="972"/>
                    </a:lnTo>
                    <a:lnTo>
                      <a:pt x="70" y="909"/>
                    </a:lnTo>
                    <a:lnTo>
                      <a:pt x="40" y="843"/>
                    </a:lnTo>
                    <a:lnTo>
                      <a:pt x="19" y="773"/>
                    </a:lnTo>
                    <a:lnTo>
                      <a:pt x="4" y="699"/>
                    </a:lnTo>
                    <a:lnTo>
                      <a:pt x="0" y="621"/>
                    </a:lnTo>
                    <a:lnTo>
                      <a:pt x="6" y="538"/>
                    </a:lnTo>
                    <a:lnTo>
                      <a:pt x="23" y="456"/>
                    </a:lnTo>
                    <a:lnTo>
                      <a:pt x="49" y="379"/>
                    </a:lnTo>
                    <a:lnTo>
                      <a:pt x="85" y="309"/>
                    </a:lnTo>
                    <a:lnTo>
                      <a:pt x="129" y="242"/>
                    </a:lnTo>
                    <a:lnTo>
                      <a:pt x="182" y="182"/>
                    </a:lnTo>
                    <a:lnTo>
                      <a:pt x="243" y="129"/>
                    </a:lnTo>
                    <a:lnTo>
                      <a:pt x="309" y="85"/>
                    </a:lnTo>
                    <a:lnTo>
                      <a:pt x="379" y="49"/>
                    </a:lnTo>
                    <a:lnTo>
                      <a:pt x="456" y="22"/>
                    </a:lnTo>
                    <a:lnTo>
                      <a:pt x="538" y="5"/>
                    </a:lnTo>
                    <a:lnTo>
                      <a:pt x="62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5">
                <a:extLst>
                  <a:ext uri="{FF2B5EF4-FFF2-40B4-BE49-F238E27FC236}">
                    <a16:creationId xmlns:a16="http://schemas.microsoft.com/office/drawing/2014/main" id="{E6464411-D50D-4BBD-B6F1-B258389777D6}"/>
                  </a:ext>
                </a:extLst>
              </p:cNvPr>
              <p:cNvSpPr>
                <a:spLocks noEditPoints="1"/>
              </p:cNvSpPr>
              <p:nvPr/>
            </p:nvSpPr>
            <p:spPr bwMode="auto">
              <a:xfrm>
                <a:off x="8446451" y="4003863"/>
                <a:ext cx="829428" cy="1105506"/>
              </a:xfrm>
              <a:custGeom>
                <a:avLst/>
                <a:gdLst/>
                <a:ahLst/>
                <a:cxnLst>
                  <a:cxn ang="0">
                    <a:pos x="618" y="312"/>
                  </a:cxn>
                  <a:cxn ang="0">
                    <a:pos x="617" y="688"/>
                  </a:cxn>
                  <a:cxn ang="0">
                    <a:pos x="694" y="686"/>
                  </a:cxn>
                  <a:cxn ang="0">
                    <a:pos x="628" y="807"/>
                  </a:cxn>
                  <a:cxn ang="0">
                    <a:pos x="558" y="925"/>
                  </a:cxn>
                  <a:cxn ang="0">
                    <a:pos x="488" y="807"/>
                  </a:cxn>
                  <a:cxn ang="0">
                    <a:pos x="420" y="686"/>
                  </a:cxn>
                  <a:cxn ang="0">
                    <a:pos x="497" y="688"/>
                  </a:cxn>
                  <a:cxn ang="0">
                    <a:pos x="499" y="432"/>
                  </a:cxn>
                  <a:cxn ang="0">
                    <a:pos x="618" y="312"/>
                  </a:cxn>
                  <a:cxn ang="0">
                    <a:pos x="308" y="0"/>
                  </a:cxn>
                  <a:cxn ang="0">
                    <a:pos x="361" y="3"/>
                  </a:cxn>
                  <a:cxn ang="0">
                    <a:pos x="412" y="19"/>
                  </a:cxn>
                  <a:cxn ang="0">
                    <a:pos x="458" y="39"/>
                  </a:cxn>
                  <a:cxn ang="0">
                    <a:pos x="501" y="68"/>
                  </a:cxn>
                  <a:cxn ang="0">
                    <a:pos x="537" y="102"/>
                  </a:cxn>
                  <a:cxn ang="0">
                    <a:pos x="454" y="185"/>
                  </a:cxn>
                  <a:cxn ang="0">
                    <a:pos x="424" y="159"/>
                  </a:cxn>
                  <a:cxn ang="0">
                    <a:pos x="389" y="138"/>
                  </a:cxn>
                  <a:cxn ang="0">
                    <a:pos x="350" y="125"/>
                  </a:cxn>
                  <a:cxn ang="0">
                    <a:pos x="308" y="119"/>
                  </a:cxn>
                  <a:cxn ang="0">
                    <a:pos x="265" y="125"/>
                  </a:cxn>
                  <a:cxn ang="0">
                    <a:pos x="225" y="138"/>
                  </a:cxn>
                  <a:cxn ang="0">
                    <a:pos x="191" y="161"/>
                  </a:cxn>
                  <a:cxn ang="0">
                    <a:pos x="160" y="191"/>
                  </a:cxn>
                  <a:cxn ang="0">
                    <a:pos x="138" y="225"/>
                  </a:cxn>
                  <a:cxn ang="0">
                    <a:pos x="124" y="267"/>
                  </a:cxn>
                  <a:cxn ang="0">
                    <a:pos x="119" y="310"/>
                  </a:cxn>
                  <a:cxn ang="0">
                    <a:pos x="117" y="523"/>
                  </a:cxn>
                  <a:cxn ang="0">
                    <a:pos x="0" y="640"/>
                  </a:cxn>
                  <a:cxn ang="0">
                    <a:pos x="0" y="310"/>
                  </a:cxn>
                  <a:cxn ang="0">
                    <a:pos x="5" y="256"/>
                  </a:cxn>
                  <a:cxn ang="0">
                    <a:pos x="18" y="202"/>
                  </a:cxn>
                  <a:cxn ang="0">
                    <a:pos x="41" y="153"/>
                  </a:cxn>
                  <a:cxn ang="0">
                    <a:pos x="71" y="111"/>
                  </a:cxn>
                  <a:cxn ang="0">
                    <a:pos x="109" y="74"/>
                  </a:cxn>
                  <a:cxn ang="0">
                    <a:pos x="153" y="43"/>
                  </a:cxn>
                  <a:cxn ang="0">
                    <a:pos x="200" y="19"/>
                  </a:cxn>
                  <a:cxn ang="0">
                    <a:pos x="253" y="5"/>
                  </a:cxn>
                  <a:cxn ang="0">
                    <a:pos x="308" y="0"/>
                  </a:cxn>
                </a:cxnLst>
                <a:rect l="0" t="0" r="r" b="b"/>
                <a:pathLst>
                  <a:path w="694" h="925">
                    <a:moveTo>
                      <a:pt x="618" y="312"/>
                    </a:moveTo>
                    <a:lnTo>
                      <a:pt x="617" y="688"/>
                    </a:lnTo>
                    <a:lnTo>
                      <a:pt x="694" y="686"/>
                    </a:lnTo>
                    <a:lnTo>
                      <a:pt x="628" y="807"/>
                    </a:lnTo>
                    <a:lnTo>
                      <a:pt x="558" y="925"/>
                    </a:lnTo>
                    <a:lnTo>
                      <a:pt x="488" y="807"/>
                    </a:lnTo>
                    <a:lnTo>
                      <a:pt x="420" y="686"/>
                    </a:lnTo>
                    <a:lnTo>
                      <a:pt x="497" y="688"/>
                    </a:lnTo>
                    <a:lnTo>
                      <a:pt x="499" y="432"/>
                    </a:lnTo>
                    <a:lnTo>
                      <a:pt x="618" y="312"/>
                    </a:lnTo>
                    <a:close/>
                    <a:moveTo>
                      <a:pt x="308" y="0"/>
                    </a:moveTo>
                    <a:lnTo>
                      <a:pt x="361" y="3"/>
                    </a:lnTo>
                    <a:lnTo>
                      <a:pt x="412" y="19"/>
                    </a:lnTo>
                    <a:lnTo>
                      <a:pt x="458" y="39"/>
                    </a:lnTo>
                    <a:lnTo>
                      <a:pt x="501" y="68"/>
                    </a:lnTo>
                    <a:lnTo>
                      <a:pt x="537" y="102"/>
                    </a:lnTo>
                    <a:lnTo>
                      <a:pt x="454" y="185"/>
                    </a:lnTo>
                    <a:lnTo>
                      <a:pt x="424" y="159"/>
                    </a:lnTo>
                    <a:lnTo>
                      <a:pt x="389" y="138"/>
                    </a:lnTo>
                    <a:lnTo>
                      <a:pt x="350" y="125"/>
                    </a:lnTo>
                    <a:lnTo>
                      <a:pt x="308" y="119"/>
                    </a:lnTo>
                    <a:lnTo>
                      <a:pt x="265" y="125"/>
                    </a:lnTo>
                    <a:lnTo>
                      <a:pt x="225" y="138"/>
                    </a:lnTo>
                    <a:lnTo>
                      <a:pt x="191" y="161"/>
                    </a:lnTo>
                    <a:lnTo>
                      <a:pt x="160" y="191"/>
                    </a:lnTo>
                    <a:lnTo>
                      <a:pt x="138" y="225"/>
                    </a:lnTo>
                    <a:lnTo>
                      <a:pt x="124" y="267"/>
                    </a:lnTo>
                    <a:lnTo>
                      <a:pt x="119" y="310"/>
                    </a:lnTo>
                    <a:lnTo>
                      <a:pt x="117" y="523"/>
                    </a:lnTo>
                    <a:lnTo>
                      <a:pt x="0" y="640"/>
                    </a:lnTo>
                    <a:lnTo>
                      <a:pt x="0" y="310"/>
                    </a:lnTo>
                    <a:lnTo>
                      <a:pt x="5" y="256"/>
                    </a:lnTo>
                    <a:lnTo>
                      <a:pt x="18" y="202"/>
                    </a:lnTo>
                    <a:lnTo>
                      <a:pt x="41" y="153"/>
                    </a:lnTo>
                    <a:lnTo>
                      <a:pt x="71" y="111"/>
                    </a:lnTo>
                    <a:lnTo>
                      <a:pt x="109" y="74"/>
                    </a:lnTo>
                    <a:lnTo>
                      <a:pt x="153" y="43"/>
                    </a:lnTo>
                    <a:lnTo>
                      <a:pt x="200" y="19"/>
                    </a:lnTo>
                    <a:lnTo>
                      <a:pt x="253" y="5"/>
                    </a:lnTo>
                    <a:lnTo>
                      <a:pt x="30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17" name="Group 216">
            <a:extLst>
              <a:ext uri="{FF2B5EF4-FFF2-40B4-BE49-F238E27FC236}">
                <a16:creationId xmlns:a16="http://schemas.microsoft.com/office/drawing/2014/main" id="{D410D8BA-2DB8-40EB-B5F5-D52111019866}"/>
              </a:ext>
            </a:extLst>
          </p:cNvPr>
          <p:cNvGrpSpPr/>
          <p:nvPr/>
        </p:nvGrpSpPr>
        <p:grpSpPr>
          <a:xfrm>
            <a:off x="5797984" y="1738716"/>
            <a:ext cx="657133" cy="893428"/>
            <a:chOff x="6627812" y="1592067"/>
            <a:chExt cx="3584373" cy="5265933"/>
          </a:xfrm>
        </p:grpSpPr>
        <p:grpSp>
          <p:nvGrpSpPr>
            <p:cNvPr id="218" name="Group 41">
              <a:extLst>
                <a:ext uri="{FF2B5EF4-FFF2-40B4-BE49-F238E27FC236}">
                  <a16:creationId xmlns:a16="http://schemas.microsoft.com/office/drawing/2014/main" id="{4F69B65C-F772-4A9B-AC2F-84F6A7984737}"/>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220" name="Rectangle 219">
                <a:extLst>
                  <a:ext uri="{FF2B5EF4-FFF2-40B4-BE49-F238E27FC236}">
                    <a16:creationId xmlns:a16="http://schemas.microsoft.com/office/drawing/2014/main" id="{3E328C60-86DF-456A-BD4E-5DEF5DDC85F2}"/>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51">
                <a:extLst>
                  <a:ext uri="{FF2B5EF4-FFF2-40B4-BE49-F238E27FC236}">
                    <a16:creationId xmlns:a16="http://schemas.microsoft.com/office/drawing/2014/main" id="{BB89CF1F-533F-4DF0-B3D4-D1C210E3724E}"/>
                  </a:ext>
                </a:extLst>
              </p:cNvPr>
              <p:cNvGrpSpPr/>
              <p:nvPr/>
            </p:nvGrpSpPr>
            <p:grpSpPr>
              <a:xfrm>
                <a:off x="1217612" y="1592067"/>
                <a:ext cx="3584373" cy="3598790"/>
                <a:chOff x="1217612" y="1592067"/>
                <a:chExt cx="3584373" cy="3598790"/>
              </a:xfrm>
            </p:grpSpPr>
            <p:grpSp>
              <p:nvGrpSpPr>
                <p:cNvPr id="222" name="Group 2">
                  <a:extLst>
                    <a:ext uri="{FF2B5EF4-FFF2-40B4-BE49-F238E27FC236}">
                      <a16:creationId xmlns:a16="http://schemas.microsoft.com/office/drawing/2014/main" id="{7BBFD161-4465-4270-9886-19B0B34DF7FD}"/>
                    </a:ext>
                  </a:extLst>
                </p:cNvPr>
                <p:cNvGrpSpPr/>
                <p:nvPr/>
              </p:nvGrpSpPr>
              <p:grpSpPr>
                <a:xfrm>
                  <a:off x="1217612" y="1600200"/>
                  <a:ext cx="3584373" cy="3590657"/>
                  <a:chOff x="1138238" y="4137025"/>
                  <a:chExt cx="2716213" cy="2720975"/>
                </a:xfrm>
              </p:grpSpPr>
              <p:sp>
                <p:nvSpPr>
                  <p:cNvPr id="224" name="Freeform 207">
                    <a:extLst>
                      <a:ext uri="{FF2B5EF4-FFF2-40B4-BE49-F238E27FC236}">
                        <a16:creationId xmlns:a16="http://schemas.microsoft.com/office/drawing/2014/main" id="{365E26E0-C94B-47FB-B518-7458C89CFF6D}"/>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08">
                    <a:extLst>
                      <a:ext uri="{FF2B5EF4-FFF2-40B4-BE49-F238E27FC236}">
                        <a16:creationId xmlns:a16="http://schemas.microsoft.com/office/drawing/2014/main" id="{51483370-5598-4B32-BF02-C27674EDD2E3}"/>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3" name="Freeform 26">
                  <a:extLst>
                    <a:ext uri="{FF2B5EF4-FFF2-40B4-BE49-F238E27FC236}">
                      <a16:creationId xmlns:a16="http://schemas.microsoft.com/office/drawing/2014/main" id="{B3EDCC60-C18A-4AF6-9298-749FF1F3ED4D}"/>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19" name="Freeform 6">
              <a:extLst>
                <a:ext uri="{FF2B5EF4-FFF2-40B4-BE49-F238E27FC236}">
                  <a16:creationId xmlns:a16="http://schemas.microsoft.com/office/drawing/2014/main" id="{4AC9B1EE-4A69-4165-8631-C2D962D47F23}"/>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6" name="Group 225">
            <a:extLst>
              <a:ext uri="{FF2B5EF4-FFF2-40B4-BE49-F238E27FC236}">
                <a16:creationId xmlns:a16="http://schemas.microsoft.com/office/drawing/2014/main" id="{D0651ADD-5ACC-421B-8618-7BA935ADC4F4}"/>
              </a:ext>
            </a:extLst>
          </p:cNvPr>
          <p:cNvGrpSpPr/>
          <p:nvPr/>
        </p:nvGrpSpPr>
        <p:grpSpPr>
          <a:xfrm>
            <a:off x="3746237" y="1768400"/>
            <a:ext cx="628292" cy="530881"/>
            <a:chOff x="720199" y="1095428"/>
            <a:chExt cx="1090411" cy="876378"/>
          </a:xfrm>
          <a:solidFill>
            <a:srgbClr val="46B3BA"/>
          </a:solidFill>
        </p:grpSpPr>
        <p:sp>
          <p:nvSpPr>
            <p:cNvPr id="227" name="Freeform 324">
              <a:extLst>
                <a:ext uri="{FF2B5EF4-FFF2-40B4-BE49-F238E27FC236}">
                  <a16:creationId xmlns:a16="http://schemas.microsoft.com/office/drawing/2014/main" id="{F62D7388-1D2D-44C8-BB2C-A5D350DF7052}"/>
                </a:ext>
              </a:extLst>
            </p:cNvPr>
            <p:cNvSpPr>
              <a:spLocks/>
            </p:cNvSpPr>
            <p:nvPr/>
          </p:nvSpPr>
          <p:spPr bwMode="auto">
            <a:xfrm>
              <a:off x="720199" y="1227807"/>
              <a:ext cx="757340" cy="743999"/>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325">
              <a:extLst>
                <a:ext uri="{FF2B5EF4-FFF2-40B4-BE49-F238E27FC236}">
                  <a16:creationId xmlns:a16="http://schemas.microsoft.com/office/drawing/2014/main" id="{FBC654D6-7FF4-4560-B396-2635A2C956FF}"/>
                </a:ext>
              </a:extLst>
            </p:cNvPr>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326">
              <a:extLst>
                <a:ext uri="{FF2B5EF4-FFF2-40B4-BE49-F238E27FC236}">
                  <a16:creationId xmlns:a16="http://schemas.microsoft.com/office/drawing/2014/main" id="{50C22135-B642-430B-AE3E-7C08536DCF8A}"/>
                </a:ext>
              </a:extLst>
            </p:cNvPr>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125">
              <a:extLst>
                <a:ext uri="{FF2B5EF4-FFF2-40B4-BE49-F238E27FC236}">
                  <a16:creationId xmlns:a16="http://schemas.microsoft.com/office/drawing/2014/main" id="{6F959625-1F5E-4264-8C49-45451FD0EBA6}"/>
                </a:ext>
              </a:extLst>
            </p:cNvPr>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126">
              <a:extLst>
                <a:ext uri="{FF2B5EF4-FFF2-40B4-BE49-F238E27FC236}">
                  <a16:creationId xmlns:a16="http://schemas.microsoft.com/office/drawing/2014/main" id="{E8BBC5BF-EE8D-4EA7-B756-59E7709A4AB3}"/>
                </a:ext>
              </a:extLst>
            </p:cNvPr>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2" name="Rounded Rectangle 329">
              <a:extLst>
                <a:ext uri="{FF2B5EF4-FFF2-40B4-BE49-F238E27FC236}">
                  <a16:creationId xmlns:a16="http://schemas.microsoft.com/office/drawing/2014/main" id="{3887A422-B30A-43F7-9FE7-EC318BF8F901}"/>
                </a:ext>
              </a:extLst>
            </p:cNvPr>
            <p:cNvSpPr/>
            <p:nvPr/>
          </p:nvSpPr>
          <p:spPr>
            <a:xfrm rot="19440000">
              <a:off x="1110684" y="1357368"/>
              <a:ext cx="699926" cy="40547"/>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6F1F6060-1C22-4F66-BB59-D02AF0D0BF8D}"/>
              </a:ext>
            </a:extLst>
          </p:cNvPr>
          <p:cNvGrpSpPr/>
          <p:nvPr/>
        </p:nvGrpSpPr>
        <p:grpSpPr>
          <a:xfrm>
            <a:off x="10170704" y="1641435"/>
            <a:ext cx="655365" cy="905858"/>
            <a:chOff x="8164455" y="198169"/>
            <a:chExt cx="655365" cy="905858"/>
          </a:xfrm>
        </p:grpSpPr>
        <p:grpSp>
          <p:nvGrpSpPr>
            <p:cNvPr id="204" name="Group 41">
              <a:extLst>
                <a:ext uri="{FF2B5EF4-FFF2-40B4-BE49-F238E27FC236}">
                  <a16:creationId xmlns:a16="http://schemas.microsoft.com/office/drawing/2014/main" id="{83EBE20B-B6D7-4F51-8DF9-446407685419}"/>
                </a:ext>
              </a:extLst>
            </p:cNvPr>
            <p:cNvGrpSpPr/>
            <p:nvPr/>
          </p:nvGrpSpPr>
          <p:grpSpPr>
            <a:xfrm>
              <a:off x="8185792" y="319914"/>
              <a:ext cx="582046" cy="784113"/>
              <a:chOff x="1217612" y="1592067"/>
              <a:chExt cx="3584373" cy="5265933"/>
            </a:xfrm>
            <a:effectLst>
              <a:outerShdw blurRad="76200" dir="18900000" sy="23000" kx="-1200000" algn="bl" rotWithShape="0">
                <a:prstClr val="black">
                  <a:alpha val="10000"/>
                </a:prstClr>
              </a:outerShdw>
            </a:effectLst>
          </p:grpSpPr>
          <p:sp>
            <p:nvSpPr>
              <p:cNvPr id="205" name="Rectangle 204">
                <a:extLst>
                  <a:ext uri="{FF2B5EF4-FFF2-40B4-BE49-F238E27FC236}">
                    <a16:creationId xmlns:a16="http://schemas.microsoft.com/office/drawing/2014/main" id="{CC25D253-6D02-4EA3-9FF5-EB62D4AF1B65}"/>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51">
                <a:extLst>
                  <a:ext uri="{FF2B5EF4-FFF2-40B4-BE49-F238E27FC236}">
                    <a16:creationId xmlns:a16="http://schemas.microsoft.com/office/drawing/2014/main" id="{612DA7EA-049C-4D81-8727-0C1E4E62BA96}"/>
                  </a:ext>
                </a:extLst>
              </p:cNvPr>
              <p:cNvGrpSpPr/>
              <p:nvPr/>
            </p:nvGrpSpPr>
            <p:grpSpPr>
              <a:xfrm>
                <a:off x="1217612" y="1592067"/>
                <a:ext cx="3584373" cy="3598790"/>
                <a:chOff x="1217612" y="1592067"/>
                <a:chExt cx="3584373" cy="3598790"/>
              </a:xfrm>
            </p:grpSpPr>
            <p:grpSp>
              <p:nvGrpSpPr>
                <p:cNvPr id="213" name="Group 2">
                  <a:extLst>
                    <a:ext uri="{FF2B5EF4-FFF2-40B4-BE49-F238E27FC236}">
                      <a16:creationId xmlns:a16="http://schemas.microsoft.com/office/drawing/2014/main" id="{EF4359EF-4901-41C7-97D1-977B9758B1C8}"/>
                    </a:ext>
                  </a:extLst>
                </p:cNvPr>
                <p:cNvGrpSpPr/>
                <p:nvPr/>
              </p:nvGrpSpPr>
              <p:grpSpPr>
                <a:xfrm>
                  <a:off x="1217612" y="1600200"/>
                  <a:ext cx="3584373" cy="3590657"/>
                  <a:chOff x="1138238" y="4137025"/>
                  <a:chExt cx="2716213" cy="2720975"/>
                </a:xfrm>
              </p:grpSpPr>
              <p:sp>
                <p:nvSpPr>
                  <p:cNvPr id="215" name="Freeform 207">
                    <a:extLst>
                      <a:ext uri="{FF2B5EF4-FFF2-40B4-BE49-F238E27FC236}">
                        <a16:creationId xmlns:a16="http://schemas.microsoft.com/office/drawing/2014/main" id="{97DDF979-C2F6-48D0-8466-E2B5EF76CBB9}"/>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08">
                    <a:extLst>
                      <a:ext uri="{FF2B5EF4-FFF2-40B4-BE49-F238E27FC236}">
                        <a16:creationId xmlns:a16="http://schemas.microsoft.com/office/drawing/2014/main" id="{E1C24DB6-8031-411A-8454-5247CEAB338C}"/>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4" name="Freeform 26">
                  <a:extLst>
                    <a:ext uri="{FF2B5EF4-FFF2-40B4-BE49-F238E27FC236}">
                      <a16:creationId xmlns:a16="http://schemas.microsoft.com/office/drawing/2014/main" id="{0032DC3F-59F4-4046-A5A3-AABE9E4F070C}"/>
                    </a:ext>
                  </a:extLst>
                </p:cNvPr>
                <p:cNvSpPr>
                  <a:spLocks/>
                </p:cNvSpPr>
                <p:nvPr/>
              </p:nvSpPr>
              <p:spPr bwMode="auto">
                <a:xfrm>
                  <a:off x="1235908" y="1592067"/>
                  <a:ext cx="3559954" cy="2148660"/>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026" name="Picture 2" descr="Shoulder Drop Off [symbol] W8-17">
              <a:extLst>
                <a:ext uri="{FF2B5EF4-FFF2-40B4-BE49-F238E27FC236}">
                  <a16:creationId xmlns:a16="http://schemas.microsoft.com/office/drawing/2014/main" id="{60DC8F0C-108B-491E-84A1-BB4B4ADB92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75" r="10029" b="22540"/>
            <a:stretch/>
          </p:blipFill>
          <p:spPr bwMode="auto">
            <a:xfrm>
              <a:off x="8164455" y="198169"/>
              <a:ext cx="655365" cy="6593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a:extLst>
              <a:ext uri="{FF2B5EF4-FFF2-40B4-BE49-F238E27FC236}">
                <a16:creationId xmlns:a16="http://schemas.microsoft.com/office/drawing/2014/main" id="{DBE44C83-0F02-4D11-B84F-629AEBE2BD67}"/>
              </a:ext>
            </a:extLst>
          </p:cNvPr>
          <p:cNvGrpSpPr/>
          <p:nvPr/>
        </p:nvGrpSpPr>
        <p:grpSpPr>
          <a:xfrm>
            <a:off x="8006486" y="1763180"/>
            <a:ext cx="628719" cy="810974"/>
            <a:chOff x="7938469" y="769806"/>
            <a:chExt cx="657133" cy="915852"/>
          </a:xfrm>
        </p:grpSpPr>
        <p:grpSp>
          <p:nvGrpSpPr>
            <p:cNvPr id="233" name="Group 232">
              <a:extLst>
                <a:ext uri="{FF2B5EF4-FFF2-40B4-BE49-F238E27FC236}">
                  <a16:creationId xmlns:a16="http://schemas.microsoft.com/office/drawing/2014/main" id="{93E2C0AD-6217-4065-B343-D6D9A93E3E3C}"/>
                </a:ext>
              </a:extLst>
            </p:cNvPr>
            <p:cNvGrpSpPr/>
            <p:nvPr/>
          </p:nvGrpSpPr>
          <p:grpSpPr>
            <a:xfrm>
              <a:off x="7938469" y="792230"/>
              <a:ext cx="657133" cy="893428"/>
              <a:chOff x="6627812" y="1592067"/>
              <a:chExt cx="3584373" cy="5265933"/>
            </a:xfrm>
          </p:grpSpPr>
          <p:grpSp>
            <p:nvGrpSpPr>
              <p:cNvPr id="234" name="Group 41">
                <a:extLst>
                  <a:ext uri="{FF2B5EF4-FFF2-40B4-BE49-F238E27FC236}">
                    <a16:creationId xmlns:a16="http://schemas.microsoft.com/office/drawing/2014/main" id="{444499E6-F55C-4BED-88DD-4F04333CA0EF}"/>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236" name="Rectangle 235">
                  <a:extLst>
                    <a:ext uri="{FF2B5EF4-FFF2-40B4-BE49-F238E27FC236}">
                      <a16:creationId xmlns:a16="http://schemas.microsoft.com/office/drawing/2014/main" id="{8F50672D-4DED-43B3-ADE6-FD3D5F09D7E6}"/>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7" name="Group 51">
                  <a:extLst>
                    <a:ext uri="{FF2B5EF4-FFF2-40B4-BE49-F238E27FC236}">
                      <a16:creationId xmlns:a16="http://schemas.microsoft.com/office/drawing/2014/main" id="{1FAEA178-9851-4ED0-9315-6168708364D8}"/>
                    </a:ext>
                  </a:extLst>
                </p:cNvPr>
                <p:cNvGrpSpPr/>
                <p:nvPr/>
              </p:nvGrpSpPr>
              <p:grpSpPr>
                <a:xfrm>
                  <a:off x="1217612" y="1592067"/>
                  <a:ext cx="3584373" cy="3598790"/>
                  <a:chOff x="1217612" y="1592067"/>
                  <a:chExt cx="3584373" cy="3598790"/>
                </a:xfrm>
              </p:grpSpPr>
              <p:grpSp>
                <p:nvGrpSpPr>
                  <p:cNvPr id="238" name="Group 2">
                    <a:extLst>
                      <a:ext uri="{FF2B5EF4-FFF2-40B4-BE49-F238E27FC236}">
                        <a16:creationId xmlns:a16="http://schemas.microsoft.com/office/drawing/2014/main" id="{52FA840A-DCAF-4AD9-B54B-BE83D96FD88E}"/>
                      </a:ext>
                    </a:extLst>
                  </p:cNvPr>
                  <p:cNvGrpSpPr/>
                  <p:nvPr/>
                </p:nvGrpSpPr>
                <p:grpSpPr>
                  <a:xfrm>
                    <a:off x="1217612" y="1600200"/>
                    <a:ext cx="3584373" cy="3590657"/>
                    <a:chOff x="1138238" y="4137025"/>
                    <a:chExt cx="2716213" cy="2720975"/>
                  </a:xfrm>
                </p:grpSpPr>
                <p:sp>
                  <p:nvSpPr>
                    <p:cNvPr id="240" name="Freeform 207">
                      <a:extLst>
                        <a:ext uri="{FF2B5EF4-FFF2-40B4-BE49-F238E27FC236}">
                          <a16:creationId xmlns:a16="http://schemas.microsoft.com/office/drawing/2014/main" id="{441DA6FA-8763-47E3-95E0-8042BD43AF2D}"/>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208">
                      <a:extLst>
                        <a:ext uri="{FF2B5EF4-FFF2-40B4-BE49-F238E27FC236}">
                          <a16:creationId xmlns:a16="http://schemas.microsoft.com/office/drawing/2014/main" id="{DEC33EE1-C580-481B-A3BF-DD40C9BB2C68}"/>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9" name="Freeform 26">
                    <a:extLst>
                      <a:ext uri="{FF2B5EF4-FFF2-40B4-BE49-F238E27FC236}">
                        <a16:creationId xmlns:a16="http://schemas.microsoft.com/office/drawing/2014/main" id="{0027CC5E-EFB2-4BB2-87A8-D25A47101660}"/>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35" name="Freeform 6">
                <a:extLst>
                  <a:ext uri="{FF2B5EF4-FFF2-40B4-BE49-F238E27FC236}">
                    <a16:creationId xmlns:a16="http://schemas.microsoft.com/office/drawing/2014/main" id="{9F753A22-99C5-4DE8-A6E3-509C66EC2585}"/>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C7360C74-8C05-4C3B-8707-7DEB0FE6967C}"/>
                </a:ext>
              </a:extLst>
            </p:cNvPr>
            <p:cNvPicPr>
              <a:picLocks noChangeAspect="1"/>
            </p:cNvPicPr>
            <p:nvPr/>
          </p:nvPicPr>
          <p:blipFill>
            <a:blip r:embed="rId4"/>
            <a:stretch>
              <a:fillRect/>
            </a:stretch>
          </p:blipFill>
          <p:spPr>
            <a:xfrm>
              <a:off x="7938469" y="769806"/>
              <a:ext cx="648312" cy="635171"/>
            </a:xfrm>
            <a:prstGeom prst="rect">
              <a:avLst/>
            </a:prstGeom>
          </p:spPr>
        </p:pic>
      </p:grpSp>
      <p:pic>
        <p:nvPicPr>
          <p:cNvPr id="79" name="Picture 78">
            <a:extLst>
              <a:ext uri="{FF2B5EF4-FFF2-40B4-BE49-F238E27FC236}">
                <a16:creationId xmlns:a16="http://schemas.microsoft.com/office/drawing/2014/main" id="{F65E6A46-2A28-4862-B35D-5362DD7C721B}"/>
              </a:ext>
            </a:extLst>
          </p:cNvPr>
          <p:cNvPicPr>
            <a:picLocks noChangeAspect="1"/>
          </p:cNvPicPr>
          <p:nvPr/>
        </p:nvPicPr>
        <p:blipFill rotWithShape="1">
          <a:blip r:embed="rId5"/>
          <a:srcRect l="13118"/>
          <a:stretch/>
        </p:blipFill>
        <p:spPr>
          <a:xfrm>
            <a:off x="2996866" y="5038907"/>
            <a:ext cx="2155193" cy="1336047"/>
          </a:xfrm>
          <a:prstGeom prst="rect">
            <a:avLst/>
          </a:prstGeom>
        </p:spPr>
      </p:pic>
      <p:pic>
        <p:nvPicPr>
          <p:cNvPr id="5" name="Picture 4">
            <a:extLst>
              <a:ext uri="{FF2B5EF4-FFF2-40B4-BE49-F238E27FC236}">
                <a16:creationId xmlns:a16="http://schemas.microsoft.com/office/drawing/2014/main" id="{3B315CF8-80D2-4E33-AA9C-10EF8329C0F1}"/>
              </a:ext>
            </a:extLst>
          </p:cNvPr>
          <p:cNvPicPr>
            <a:picLocks noChangeAspect="1"/>
          </p:cNvPicPr>
          <p:nvPr/>
        </p:nvPicPr>
        <p:blipFill>
          <a:blip r:embed="rId6"/>
          <a:stretch>
            <a:fillRect/>
          </a:stretch>
        </p:blipFill>
        <p:spPr>
          <a:xfrm>
            <a:off x="9450675" y="5091160"/>
            <a:ext cx="2155193" cy="1231539"/>
          </a:xfrm>
          <a:prstGeom prst="rect">
            <a:avLst/>
          </a:prstGeom>
        </p:spPr>
      </p:pic>
      <p:pic>
        <p:nvPicPr>
          <p:cNvPr id="8" name="Picture 7">
            <a:extLst>
              <a:ext uri="{FF2B5EF4-FFF2-40B4-BE49-F238E27FC236}">
                <a16:creationId xmlns:a16="http://schemas.microsoft.com/office/drawing/2014/main" id="{AD4C908F-F767-48A8-AAF6-0B50580B453D}"/>
              </a:ext>
            </a:extLst>
          </p:cNvPr>
          <p:cNvPicPr>
            <a:picLocks noChangeAspect="1"/>
          </p:cNvPicPr>
          <p:nvPr/>
        </p:nvPicPr>
        <p:blipFill>
          <a:blip r:embed="rId7"/>
          <a:stretch>
            <a:fillRect/>
          </a:stretch>
        </p:blipFill>
        <p:spPr>
          <a:xfrm>
            <a:off x="688719" y="5116327"/>
            <a:ext cx="2062172" cy="1354332"/>
          </a:xfrm>
          <a:prstGeom prst="rect">
            <a:avLst/>
          </a:prstGeom>
        </p:spPr>
      </p:pic>
      <p:pic>
        <p:nvPicPr>
          <p:cNvPr id="10" name="Picture 9">
            <a:extLst>
              <a:ext uri="{FF2B5EF4-FFF2-40B4-BE49-F238E27FC236}">
                <a16:creationId xmlns:a16="http://schemas.microsoft.com/office/drawing/2014/main" id="{B9DA0A1E-5EE2-46B7-96DA-8690B22A818D}"/>
              </a:ext>
            </a:extLst>
          </p:cNvPr>
          <p:cNvPicPr>
            <a:picLocks noChangeAspect="1"/>
          </p:cNvPicPr>
          <p:nvPr/>
        </p:nvPicPr>
        <p:blipFill>
          <a:blip r:embed="rId8"/>
          <a:stretch>
            <a:fillRect/>
          </a:stretch>
        </p:blipFill>
        <p:spPr>
          <a:xfrm>
            <a:off x="6117556" y="5116327"/>
            <a:ext cx="2220651" cy="1248141"/>
          </a:xfrm>
          <a:prstGeom prst="rect">
            <a:avLst/>
          </a:prstGeom>
        </p:spPr>
      </p:pic>
    </p:spTree>
    <p:extLst>
      <p:ext uri="{BB962C8B-B14F-4D97-AF65-F5344CB8AC3E}">
        <p14:creationId xmlns:p14="http://schemas.microsoft.com/office/powerpoint/2010/main" val="419089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4E0005FD-FA4B-4847-A245-31DFFA2FC652}"/>
              </a:ext>
            </a:extLst>
          </p:cNvPr>
          <p:cNvSpPr/>
          <p:nvPr/>
        </p:nvSpPr>
        <p:spPr>
          <a:xfrm>
            <a:off x="1210973" y="1494670"/>
            <a:ext cx="1252895"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79E1506C-DDD9-4F01-B7C5-0BFA036F3AB9}"/>
              </a:ext>
            </a:extLst>
          </p:cNvPr>
          <p:cNvSpPr txBox="1"/>
          <p:nvPr/>
        </p:nvSpPr>
        <p:spPr>
          <a:xfrm>
            <a:off x="848583" y="2036314"/>
            <a:ext cx="494251" cy="993500"/>
          </a:xfrm>
          <a:custGeom>
            <a:avLst/>
            <a:gdLst/>
            <a:ahLst/>
            <a:cxnLst/>
            <a:rect l="l" t="t" r="r" b="b"/>
            <a:pathLst>
              <a:path w="711268" h="1429731">
                <a:moveTo>
                  <a:pt x="0" y="0"/>
                </a:moveTo>
                <a:lnTo>
                  <a:pt x="524200" y="0"/>
                </a:lnTo>
                <a:lnTo>
                  <a:pt x="524200" y="1200522"/>
                </a:lnTo>
                <a:lnTo>
                  <a:pt x="711268" y="1200522"/>
                </a:lnTo>
                <a:lnTo>
                  <a:pt x="711268" y="1429731"/>
                </a:lnTo>
                <a:lnTo>
                  <a:pt x="12334" y="1429731"/>
                </a:lnTo>
                <a:lnTo>
                  <a:pt x="12334" y="1200522"/>
                </a:lnTo>
                <a:lnTo>
                  <a:pt x="209680" y="1200522"/>
                </a:lnTo>
                <a:lnTo>
                  <a:pt x="209680" y="229209"/>
                </a:lnTo>
                <a:lnTo>
                  <a:pt x="0" y="229209"/>
                </a:lnTo>
                <a:lnTo>
                  <a:pt x="0" y="0"/>
                </a:lnTo>
                <a:close/>
              </a:path>
            </a:pathLst>
          </a:custGeom>
          <a:solidFill>
            <a:srgbClr val="46B3BA"/>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6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sp>
        <p:nvSpPr>
          <p:cNvPr id="15" name="TextBox 14">
            <a:extLst>
              <a:ext uri="{FF2B5EF4-FFF2-40B4-BE49-F238E27FC236}">
                <a16:creationId xmlns:a16="http://schemas.microsoft.com/office/drawing/2014/main" id="{AF98DD15-9E40-44DA-8DA3-30B85DF192DD}"/>
              </a:ext>
            </a:extLst>
          </p:cNvPr>
          <p:cNvSpPr txBox="1"/>
          <p:nvPr/>
        </p:nvSpPr>
        <p:spPr>
          <a:xfrm>
            <a:off x="1266745" y="2769387"/>
            <a:ext cx="6014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191" name="Group 190">
            <a:extLst>
              <a:ext uri="{FF2B5EF4-FFF2-40B4-BE49-F238E27FC236}">
                <a16:creationId xmlns:a16="http://schemas.microsoft.com/office/drawing/2014/main" id="{E3031DFC-30C6-40A5-AEDE-4FA690549639}"/>
              </a:ext>
            </a:extLst>
          </p:cNvPr>
          <p:cNvGrpSpPr/>
          <p:nvPr/>
        </p:nvGrpSpPr>
        <p:grpSpPr>
          <a:xfrm>
            <a:off x="1586810" y="1769362"/>
            <a:ext cx="491819" cy="754224"/>
            <a:chOff x="1370014" y="1752600"/>
            <a:chExt cx="3271531" cy="5105400"/>
          </a:xfrm>
          <a:effectLst>
            <a:outerShdw blurRad="76200" dir="18900000" sy="23000" kx="-1200000" algn="bl" rotWithShape="0">
              <a:prstClr val="black">
                <a:alpha val="14000"/>
              </a:prstClr>
            </a:outerShdw>
          </a:effectLst>
        </p:grpSpPr>
        <p:sp>
          <p:nvSpPr>
            <p:cNvPr id="192" name="Rectangle 191">
              <a:extLst>
                <a:ext uri="{FF2B5EF4-FFF2-40B4-BE49-F238E27FC236}">
                  <a16:creationId xmlns:a16="http://schemas.microsoft.com/office/drawing/2014/main" id="{58251EB0-A053-448C-B6C7-25F772B8CE73}"/>
                </a:ext>
              </a:extLst>
            </p:cNvPr>
            <p:cNvSpPr/>
            <p:nvPr/>
          </p:nvSpPr>
          <p:spPr>
            <a:xfrm>
              <a:off x="2862086"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A59F715-B8AE-40F5-B6A9-BD22DF76D76C}"/>
                </a:ext>
              </a:extLst>
            </p:cNvPr>
            <p:cNvGrpSpPr/>
            <p:nvPr/>
          </p:nvGrpSpPr>
          <p:grpSpPr>
            <a:xfrm>
              <a:off x="1370014" y="1752600"/>
              <a:ext cx="3271531" cy="3277365"/>
              <a:chOff x="7810639" y="3589151"/>
              <a:chExt cx="2010229" cy="2013814"/>
            </a:xfrm>
          </p:grpSpPr>
          <p:sp>
            <p:nvSpPr>
              <p:cNvPr id="194" name="Freeform 22">
                <a:extLst>
                  <a:ext uri="{FF2B5EF4-FFF2-40B4-BE49-F238E27FC236}">
                    <a16:creationId xmlns:a16="http://schemas.microsoft.com/office/drawing/2014/main" id="{F5DCD376-D7AE-4E47-8183-5ABF68717293}"/>
                  </a:ext>
                </a:extLst>
              </p:cNvPr>
              <p:cNvSpPr>
                <a:spLocks/>
              </p:cNvSpPr>
              <p:nvPr/>
            </p:nvSpPr>
            <p:spPr bwMode="auto">
              <a:xfrm>
                <a:off x="7810639" y="3589151"/>
                <a:ext cx="2010229" cy="2013814"/>
              </a:xfrm>
              <a:custGeom>
                <a:avLst/>
                <a:gdLst/>
                <a:ahLst/>
                <a:cxnLst>
                  <a:cxn ang="0">
                    <a:pos x="840" y="0"/>
                  </a:cxn>
                  <a:cxn ang="0">
                    <a:pos x="938" y="5"/>
                  </a:cxn>
                  <a:cxn ang="0">
                    <a:pos x="1033" y="22"/>
                  </a:cxn>
                  <a:cxn ang="0">
                    <a:pos x="1124" y="49"/>
                  </a:cxn>
                  <a:cxn ang="0">
                    <a:pos x="1211" y="85"/>
                  </a:cxn>
                  <a:cxn ang="0">
                    <a:pos x="1292" y="131"/>
                  </a:cxn>
                  <a:cxn ang="0">
                    <a:pos x="1366" y="185"/>
                  </a:cxn>
                  <a:cxn ang="0">
                    <a:pos x="1436" y="246"/>
                  </a:cxn>
                  <a:cxn ang="0">
                    <a:pos x="1497" y="314"/>
                  </a:cxn>
                  <a:cxn ang="0">
                    <a:pos x="1552" y="390"/>
                  </a:cxn>
                  <a:cxn ang="0">
                    <a:pos x="1597" y="472"/>
                  </a:cxn>
                  <a:cxn ang="0">
                    <a:pos x="1633" y="557"/>
                  </a:cxn>
                  <a:cxn ang="0">
                    <a:pos x="1660" y="648"/>
                  </a:cxn>
                  <a:cxn ang="0">
                    <a:pos x="1677" y="743"/>
                  </a:cxn>
                  <a:cxn ang="0">
                    <a:pos x="1682" y="841"/>
                  </a:cxn>
                  <a:cxn ang="0">
                    <a:pos x="1677" y="940"/>
                  </a:cxn>
                  <a:cxn ang="0">
                    <a:pos x="1660" y="1035"/>
                  </a:cxn>
                  <a:cxn ang="0">
                    <a:pos x="1633" y="1126"/>
                  </a:cxn>
                  <a:cxn ang="0">
                    <a:pos x="1597" y="1213"/>
                  </a:cxn>
                  <a:cxn ang="0">
                    <a:pos x="1552" y="1294"/>
                  </a:cxn>
                  <a:cxn ang="0">
                    <a:pos x="1497" y="1368"/>
                  </a:cxn>
                  <a:cxn ang="0">
                    <a:pos x="1436" y="1438"/>
                  </a:cxn>
                  <a:cxn ang="0">
                    <a:pos x="1366" y="1499"/>
                  </a:cxn>
                  <a:cxn ang="0">
                    <a:pos x="1292" y="1554"/>
                  </a:cxn>
                  <a:cxn ang="0">
                    <a:pos x="1211" y="1600"/>
                  </a:cxn>
                  <a:cxn ang="0">
                    <a:pos x="1124" y="1636"/>
                  </a:cxn>
                  <a:cxn ang="0">
                    <a:pos x="1033" y="1662"/>
                  </a:cxn>
                  <a:cxn ang="0">
                    <a:pos x="938" y="1679"/>
                  </a:cxn>
                  <a:cxn ang="0">
                    <a:pos x="840" y="1685"/>
                  </a:cxn>
                  <a:cxn ang="0">
                    <a:pos x="742" y="1679"/>
                  </a:cxn>
                  <a:cxn ang="0">
                    <a:pos x="647" y="1662"/>
                  </a:cxn>
                  <a:cxn ang="0">
                    <a:pos x="556" y="1636"/>
                  </a:cxn>
                  <a:cxn ang="0">
                    <a:pos x="471" y="1600"/>
                  </a:cxn>
                  <a:cxn ang="0">
                    <a:pos x="390" y="1554"/>
                  </a:cxn>
                  <a:cxn ang="0">
                    <a:pos x="314" y="1499"/>
                  </a:cxn>
                  <a:cxn ang="0">
                    <a:pos x="246" y="1438"/>
                  </a:cxn>
                  <a:cxn ang="0">
                    <a:pos x="185" y="1368"/>
                  </a:cxn>
                  <a:cxn ang="0">
                    <a:pos x="130" y="1294"/>
                  </a:cxn>
                  <a:cxn ang="0">
                    <a:pos x="85" y="1213"/>
                  </a:cxn>
                  <a:cxn ang="0">
                    <a:pos x="49" y="1126"/>
                  </a:cxn>
                  <a:cxn ang="0">
                    <a:pos x="22" y="1035"/>
                  </a:cxn>
                  <a:cxn ang="0">
                    <a:pos x="5" y="940"/>
                  </a:cxn>
                  <a:cxn ang="0">
                    <a:pos x="0" y="841"/>
                  </a:cxn>
                  <a:cxn ang="0">
                    <a:pos x="5" y="743"/>
                  </a:cxn>
                  <a:cxn ang="0">
                    <a:pos x="22" y="648"/>
                  </a:cxn>
                  <a:cxn ang="0">
                    <a:pos x="49" y="557"/>
                  </a:cxn>
                  <a:cxn ang="0">
                    <a:pos x="85" y="472"/>
                  </a:cxn>
                  <a:cxn ang="0">
                    <a:pos x="130" y="390"/>
                  </a:cxn>
                  <a:cxn ang="0">
                    <a:pos x="185" y="314"/>
                  </a:cxn>
                  <a:cxn ang="0">
                    <a:pos x="246" y="246"/>
                  </a:cxn>
                  <a:cxn ang="0">
                    <a:pos x="314" y="185"/>
                  </a:cxn>
                  <a:cxn ang="0">
                    <a:pos x="390" y="131"/>
                  </a:cxn>
                  <a:cxn ang="0">
                    <a:pos x="471" y="85"/>
                  </a:cxn>
                  <a:cxn ang="0">
                    <a:pos x="556" y="49"/>
                  </a:cxn>
                  <a:cxn ang="0">
                    <a:pos x="647" y="22"/>
                  </a:cxn>
                  <a:cxn ang="0">
                    <a:pos x="742" y="5"/>
                  </a:cxn>
                  <a:cxn ang="0">
                    <a:pos x="840" y="0"/>
                  </a:cxn>
                </a:cxnLst>
                <a:rect l="0" t="0" r="r" b="b"/>
                <a:pathLst>
                  <a:path w="1682" h="1685">
                    <a:moveTo>
                      <a:pt x="840" y="0"/>
                    </a:moveTo>
                    <a:lnTo>
                      <a:pt x="938" y="5"/>
                    </a:lnTo>
                    <a:lnTo>
                      <a:pt x="1033" y="22"/>
                    </a:lnTo>
                    <a:lnTo>
                      <a:pt x="1124" y="49"/>
                    </a:lnTo>
                    <a:lnTo>
                      <a:pt x="1211" y="85"/>
                    </a:lnTo>
                    <a:lnTo>
                      <a:pt x="1292" y="131"/>
                    </a:lnTo>
                    <a:lnTo>
                      <a:pt x="1366" y="185"/>
                    </a:lnTo>
                    <a:lnTo>
                      <a:pt x="1436" y="246"/>
                    </a:lnTo>
                    <a:lnTo>
                      <a:pt x="1497" y="314"/>
                    </a:lnTo>
                    <a:lnTo>
                      <a:pt x="1552" y="390"/>
                    </a:lnTo>
                    <a:lnTo>
                      <a:pt x="1597" y="472"/>
                    </a:lnTo>
                    <a:lnTo>
                      <a:pt x="1633" y="557"/>
                    </a:lnTo>
                    <a:lnTo>
                      <a:pt x="1660" y="648"/>
                    </a:lnTo>
                    <a:lnTo>
                      <a:pt x="1677" y="743"/>
                    </a:lnTo>
                    <a:lnTo>
                      <a:pt x="1682" y="841"/>
                    </a:lnTo>
                    <a:lnTo>
                      <a:pt x="1677" y="940"/>
                    </a:lnTo>
                    <a:lnTo>
                      <a:pt x="1660" y="1035"/>
                    </a:lnTo>
                    <a:lnTo>
                      <a:pt x="1633" y="1126"/>
                    </a:lnTo>
                    <a:lnTo>
                      <a:pt x="1597" y="1213"/>
                    </a:lnTo>
                    <a:lnTo>
                      <a:pt x="1552" y="1294"/>
                    </a:lnTo>
                    <a:lnTo>
                      <a:pt x="1497" y="1368"/>
                    </a:lnTo>
                    <a:lnTo>
                      <a:pt x="1436" y="1438"/>
                    </a:lnTo>
                    <a:lnTo>
                      <a:pt x="1366" y="1499"/>
                    </a:lnTo>
                    <a:lnTo>
                      <a:pt x="1292" y="1554"/>
                    </a:lnTo>
                    <a:lnTo>
                      <a:pt x="1211" y="1600"/>
                    </a:lnTo>
                    <a:lnTo>
                      <a:pt x="1124" y="1636"/>
                    </a:lnTo>
                    <a:lnTo>
                      <a:pt x="1033" y="1662"/>
                    </a:lnTo>
                    <a:lnTo>
                      <a:pt x="938" y="1679"/>
                    </a:lnTo>
                    <a:lnTo>
                      <a:pt x="840" y="1685"/>
                    </a:lnTo>
                    <a:lnTo>
                      <a:pt x="742" y="1679"/>
                    </a:lnTo>
                    <a:lnTo>
                      <a:pt x="647" y="1662"/>
                    </a:lnTo>
                    <a:lnTo>
                      <a:pt x="556" y="1636"/>
                    </a:lnTo>
                    <a:lnTo>
                      <a:pt x="471" y="1600"/>
                    </a:lnTo>
                    <a:lnTo>
                      <a:pt x="390" y="1554"/>
                    </a:lnTo>
                    <a:lnTo>
                      <a:pt x="314" y="1499"/>
                    </a:lnTo>
                    <a:lnTo>
                      <a:pt x="246" y="1438"/>
                    </a:lnTo>
                    <a:lnTo>
                      <a:pt x="185" y="1368"/>
                    </a:lnTo>
                    <a:lnTo>
                      <a:pt x="130" y="1294"/>
                    </a:lnTo>
                    <a:lnTo>
                      <a:pt x="85" y="1213"/>
                    </a:lnTo>
                    <a:lnTo>
                      <a:pt x="49" y="1126"/>
                    </a:lnTo>
                    <a:lnTo>
                      <a:pt x="22" y="1035"/>
                    </a:lnTo>
                    <a:lnTo>
                      <a:pt x="5" y="940"/>
                    </a:lnTo>
                    <a:lnTo>
                      <a:pt x="0" y="841"/>
                    </a:lnTo>
                    <a:lnTo>
                      <a:pt x="5" y="743"/>
                    </a:lnTo>
                    <a:lnTo>
                      <a:pt x="22" y="648"/>
                    </a:lnTo>
                    <a:lnTo>
                      <a:pt x="49" y="557"/>
                    </a:lnTo>
                    <a:lnTo>
                      <a:pt x="85" y="472"/>
                    </a:lnTo>
                    <a:lnTo>
                      <a:pt x="130" y="390"/>
                    </a:lnTo>
                    <a:lnTo>
                      <a:pt x="185" y="314"/>
                    </a:lnTo>
                    <a:lnTo>
                      <a:pt x="246" y="246"/>
                    </a:lnTo>
                    <a:lnTo>
                      <a:pt x="314" y="185"/>
                    </a:lnTo>
                    <a:lnTo>
                      <a:pt x="390" y="131"/>
                    </a:lnTo>
                    <a:lnTo>
                      <a:pt x="471" y="85"/>
                    </a:lnTo>
                    <a:lnTo>
                      <a:pt x="556" y="49"/>
                    </a:lnTo>
                    <a:lnTo>
                      <a:pt x="647" y="22"/>
                    </a:lnTo>
                    <a:lnTo>
                      <a:pt x="742" y="5"/>
                    </a:lnTo>
                    <a:lnTo>
                      <a:pt x="840" y="0"/>
                    </a:lnTo>
                    <a:close/>
                  </a:path>
                </a:pathLst>
              </a:custGeom>
              <a:gradFill flip="none" rotWithShape="1">
                <a:gsLst>
                  <a:gs pos="0">
                    <a:srgbClr val="DD0008">
                      <a:shade val="30000"/>
                      <a:satMod val="115000"/>
                    </a:srgbClr>
                  </a:gs>
                  <a:gs pos="50000">
                    <a:srgbClr val="DD0008">
                      <a:shade val="67500"/>
                      <a:satMod val="115000"/>
                    </a:srgbClr>
                  </a:gs>
                  <a:gs pos="100000">
                    <a:srgbClr val="DD0008">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23">
                <a:extLst>
                  <a:ext uri="{FF2B5EF4-FFF2-40B4-BE49-F238E27FC236}">
                    <a16:creationId xmlns:a16="http://schemas.microsoft.com/office/drawing/2014/main" id="{68596698-7A43-414A-B6C3-D98B1D4DB38F}"/>
                  </a:ext>
                </a:extLst>
              </p:cNvPr>
              <p:cNvSpPr>
                <a:spLocks/>
              </p:cNvSpPr>
              <p:nvPr/>
            </p:nvSpPr>
            <p:spPr bwMode="auto">
              <a:xfrm>
                <a:off x="8371160" y="4150868"/>
                <a:ext cx="1187971" cy="1189166"/>
              </a:xfrm>
              <a:custGeom>
                <a:avLst/>
                <a:gdLst/>
                <a:ahLst/>
                <a:cxnLst>
                  <a:cxn ang="0">
                    <a:pos x="871" y="0"/>
                  </a:cxn>
                  <a:cxn ang="0">
                    <a:pos x="914" y="64"/>
                  </a:cxn>
                  <a:cxn ang="0">
                    <a:pos x="948" y="136"/>
                  </a:cxn>
                  <a:cxn ang="0">
                    <a:pos x="973" y="210"/>
                  </a:cxn>
                  <a:cxn ang="0">
                    <a:pos x="988" y="290"/>
                  </a:cxn>
                  <a:cxn ang="0">
                    <a:pos x="994" y="371"/>
                  </a:cxn>
                  <a:cxn ang="0">
                    <a:pos x="988" y="457"/>
                  </a:cxn>
                  <a:cxn ang="0">
                    <a:pos x="971" y="538"/>
                  </a:cxn>
                  <a:cxn ang="0">
                    <a:pos x="945" y="614"/>
                  </a:cxn>
                  <a:cxn ang="0">
                    <a:pos x="909" y="686"/>
                  </a:cxn>
                  <a:cxn ang="0">
                    <a:pos x="865" y="752"/>
                  </a:cxn>
                  <a:cxn ang="0">
                    <a:pos x="812" y="813"/>
                  </a:cxn>
                  <a:cxn ang="0">
                    <a:pos x="751" y="866"/>
                  </a:cxn>
                  <a:cxn ang="0">
                    <a:pos x="685" y="910"/>
                  </a:cxn>
                  <a:cxn ang="0">
                    <a:pos x="613" y="946"/>
                  </a:cxn>
                  <a:cxn ang="0">
                    <a:pos x="538" y="972"/>
                  </a:cxn>
                  <a:cxn ang="0">
                    <a:pos x="456" y="989"/>
                  </a:cxn>
                  <a:cxn ang="0">
                    <a:pos x="371" y="995"/>
                  </a:cxn>
                  <a:cxn ang="0">
                    <a:pos x="290" y="989"/>
                  </a:cxn>
                  <a:cxn ang="0">
                    <a:pos x="210" y="974"/>
                  </a:cxn>
                  <a:cxn ang="0">
                    <a:pos x="136" y="950"/>
                  </a:cxn>
                  <a:cxn ang="0">
                    <a:pos x="64" y="915"/>
                  </a:cxn>
                  <a:cxn ang="0">
                    <a:pos x="0" y="872"/>
                  </a:cxn>
                  <a:cxn ang="0">
                    <a:pos x="871" y="0"/>
                  </a:cxn>
                </a:cxnLst>
                <a:rect l="0" t="0" r="r" b="b"/>
                <a:pathLst>
                  <a:path w="994" h="995">
                    <a:moveTo>
                      <a:pt x="871" y="0"/>
                    </a:moveTo>
                    <a:lnTo>
                      <a:pt x="914" y="64"/>
                    </a:lnTo>
                    <a:lnTo>
                      <a:pt x="948" y="136"/>
                    </a:lnTo>
                    <a:lnTo>
                      <a:pt x="973" y="210"/>
                    </a:lnTo>
                    <a:lnTo>
                      <a:pt x="988" y="290"/>
                    </a:lnTo>
                    <a:lnTo>
                      <a:pt x="994" y="371"/>
                    </a:lnTo>
                    <a:lnTo>
                      <a:pt x="988" y="457"/>
                    </a:lnTo>
                    <a:lnTo>
                      <a:pt x="971" y="538"/>
                    </a:lnTo>
                    <a:lnTo>
                      <a:pt x="945" y="614"/>
                    </a:lnTo>
                    <a:lnTo>
                      <a:pt x="909" y="686"/>
                    </a:lnTo>
                    <a:lnTo>
                      <a:pt x="865" y="752"/>
                    </a:lnTo>
                    <a:lnTo>
                      <a:pt x="812" y="813"/>
                    </a:lnTo>
                    <a:lnTo>
                      <a:pt x="751" y="866"/>
                    </a:lnTo>
                    <a:lnTo>
                      <a:pt x="685" y="910"/>
                    </a:lnTo>
                    <a:lnTo>
                      <a:pt x="613" y="946"/>
                    </a:lnTo>
                    <a:lnTo>
                      <a:pt x="538" y="972"/>
                    </a:lnTo>
                    <a:lnTo>
                      <a:pt x="456" y="989"/>
                    </a:lnTo>
                    <a:lnTo>
                      <a:pt x="371" y="995"/>
                    </a:lnTo>
                    <a:lnTo>
                      <a:pt x="290" y="989"/>
                    </a:lnTo>
                    <a:lnTo>
                      <a:pt x="210" y="974"/>
                    </a:lnTo>
                    <a:lnTo>
                      <a:pt x="136" y="950"/>
                    </a:lnTo>
                    <a:lnTo>
                      <a:pt x="64" y="915"/>
                    </a:lnTo>
                    <a:lnTo>
                      <a:pt x="0" y="872"/>
                    </a:lnTo>
                    <a:lnTo>
                      <a:pt x="87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24">
                <a:extLst>
                  <a:ext uri="{FF2B5EF4-FFF2-40B4-BE49-F238E27FC236}">
                    <a16:creationId xmlns:a16="http://schemas.microsoft.com/office/drawing/2014/main" id="{03D6BDCF-4267-444C-A859-506AD6E6CECD}"/>
                  </a:ext>
                </a:extLst>
              </p:cNvPr>
              <p:cNvSpPr>
                <a:spLocks/>
              </p:cNvSpPr>
              <p:nvPr/>
            </p:nvSpPr>
            <p:spPr bwMode="auto">
              <a:xfrm>
                <a:off x="8072373" y="3852081"/>
                <a:ext cx="1160482" cy="1161678"/>
              </a:xfrm>
              <a:custGeom>
                <a:avLst/>
                <a:gdLst/>
                <a:ahLst/>
                <a:cxnLst>
                  <a:cxn ang="0">
                    <a:pos x="621" y="0"/>
                  </a:cxn>
                  <a:cxn ang="0">
                    <a:pos x="699" y="3"/>
                  </a:cxn>
                  <a:cxn ang="0">
                    <a:pos x="772" y="19"/>
                  </a:cxn>
                  <a:cxn ang="0">
                    <a:pos x="843" y="39"/>
                  </a:cxn>
                  <a:cxn ang="0">
                    <a:pos x="909" y="70"/>
                  </a:cxn>
                  <a:cxn ang="0">
                    <a:pos x="971" y="108"/>
                  </a:cxn>
                  <a:cxn ang="0">
                    <a:pos x="108" y="972"/>
                  </a:cxn>
                  <a:cxn ang="0">
                    <a:pos x="70" y="909"/>
                  </a:cxn>
                  <a:cxn ang="0">
                    <a:pos x="40" y="843"/>
                  </a:cxn>
                  <a:cxn ang="0">
                    <a:pos x="19" y="773"/>
                  </a:cxn>
                  <a:cxn ang="0">
                    <a:pos x="4" y="699"/>
                  </a:cxn>
                  <a:cxn ang="0">
                    <a:pos x="0" y="621"/>
                  </a:cxn>
                  <a:cxn ang="0">
                    <a:pos x="6" y="538"/>
                  </a:cxn>
                  <a:cxn ang="0">
                    <a:pos x="23" y="456"/>
                  </a:cxn>
                  <a:cxn ang="0">
                    <a:pos x="49" y="379"/>
                  </a:cxn>
                  <a:cxn ang="0">
                    <a:pos x="85" y="309"/>
                  </a:cxn>
                  <a:cxn ang="0">
                    <a:pos x="129" y="242"/>
                  </a:cxn>
                  <a:cxn ang="0">
                    <a:pos x="182" y="182"/>
                  </a:cxn>
                  <a:cxn ang="0">
                    <a:pos x="243" y="129"/>
                  </a:cxn>
                  <a:cxn ang="0">
                    <a:pos x="309" y="85"/>
                  </a:cxn>
                  <a:cxn ang="0">
                    <a:pos x="379" y="49"/>
                  </a:cxn>
                  <a:cxn ang="0">
                    <a:pos x="456" y="22"/>
                  </a:cxn>
                  <a:cxn ang="0">
                    <a:pos x="538" y="5"/>
                  </a:cxn>
                  <a:cxn ang="0">
                    <a:pos x="621" y="0"/>
                  </a:cxn>
                </a:cxnLst>
                <a:rect l="0" t="0" r="r" b="b"/>
                <a:pathLst>
                  <a:path w="971" h="972">
                    <a:moveTo>
                      <a:pt x="621" y="0"/>
                    </a:moveTo>
                    <a:lnTo>
                      <a:pt x="699" y="3"/>
                    </a:lnTo>
                    <a:lnTo>
                      <a:pt x="772" y="19"/>
                    </a:lnTo>
                    <a:lnTo>
                      <a:pt x="843" y="39"/>
                    </a:lnTo>
                    <a:lnTo>
                      <a:pt x="909" y="70"/>
                    </a:lnTo>
                    <a:lnTo>
                      <a:pt x="971" y="108"/>
                    </a:lnTo>
                    <a:lnTo>
                      <a:pt x="108" y="972"/>
                    </a:lnTo>
                    <a:lnTo>
                      <a:pt x="70" y="909"/>
                    </a:lnTo>
                    <a:lnTo>
                      <a:pt x="40" y="843"/>
                    </a:lnTo>
                    <a:lnTo>
                      <a:pt x="19" y="773"/>
                    </a:lnTo>
                    <a:lnTo>
                      <a:pt x="4" y="699"/>
                    </a:lnTo>
                    <a:lnTo>
                      <a:pt x="0" y="621"/>
                    </a:lnTo>
                    <a:lnTo>
                      <a:pt x="6" y="538"/>
                    </a:lnTo>
                    <a:lnTo>
                      <a:pt x="23" y="456"/>
                    </a:lnTo>
                    <a:lnTo>
                      <a:pt x="49" y="379"/>
                    </a:lnTo>
                    <a:lnTo>
                      <a:pt x="85" y="309"/>
                    </a:lnTo>
                    <a:lnTo>
                      <a:pt x="129" y="242"/>
                    </a:lnTo>
                    <a:lnTo>
                      <a:pt x="182" y="182"/>
                    </a:lnTo>
                    <a:lnTo>
                      <a:pt x="243" y="129"/>
                    </a:lnTo>
                    <a:lnTo>
                      <a:pt x="309" y="85"/>
                    </a:lnTo>
                    <a:lnTo>
                      <a:pt x="379" y="49"/>
                    </a:lnTo>
                    <a:lnTo>
                      <a:pt x="456" y="22"/>
                    </a:lnTo>
                    <a:lnTo>
                      <a:pt x="538" y="5"/>
                    </a:lnTo>
                    <a:lnTo>
                      <a:pt x="62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5">
                <a:extLst>
                  <a:ext uri="{FF2B5EF4-FFF2-40B4-BE49-F238E27FC236}">
                    <a16:creationId xmlns:a16="http://schemas.microsoft.com/office/drawing/2014/main" id="{E6464411-D50D-4BBD-B6F1-B258389777D6}"/>
                  </a:ext>
                </a:extLst>
              </p:cNvPr>
              <p:cNvSpPr>
                <a:spLocks noEditPoints="1"/>
              </p:cNvSpPr>
              <p:nvPr/>
            </p:nvSpPr>
            <p:spPr bwMode="auto">
              <a:xfrm>
                <a:off x="8446451" y="4003863"/>
                <a:ext cx="829428" cy="1105506"/>
              </a:xfrm>
              <a:custGeom>
                <a:avLst/>
                <a:gdLst/>
                <a:ahLst/>
                <a:cxnLst>
                  <a:cxn ang="0">
                    <a:pos x="618" y="312"/>
                  </a:cxn>
                  <a:cxn ang="0">
                    <a:pos x="617" y="688"/>
                  </a:cxn>
                  <a:cxn ang="0">
                    <a:pos x="694" y="686"/>
                  </a:cxn>
                  <a:cxn ang="0">
                    <a:pos x="628" y="807"/>
                  </a:cxn>
                  <a:cxn ang="0">
                    <a:pos x="558" y="925"/>
                  </a:cxn>
                  <a:cxn ang="0">
                    <a:pos x="488" y="807"/>
                  </a:cxn>
                  <a:cxn ang="0">
                    <a:pos x="420" y="686"/>
                  </a:cxn>
                  <a:cxn ang="0">
                    <a:pos x="497" y="688"/>
                  </a:cxn>
                  <a:cxn ang="0">
                    <a:pos x="499" y="432"/>
                  </a:cxn>
                  <a:cxn ang="0">
                    <a:pos x="618" y="312"/>
                  </a:cxn>
                  <a:cxn ang="0">
                    <a:pos x="308" y="0"/>
                  </a:cxn>
                  <a:cxn ang="0">
                    <a:pos x="361" y="3"/>
                  </a:cxn>
                  <a:cxn ang="0">
                    <a:pos x="412" y="19"/>
                  </a:cxn>
                  <a:cxn ang="0">
                    <a:pos x="458" y="39"/>
                  </a:cxn>
                  <a:cxn ang="0">
                    <a:pos x="501" y="68"/>
                  </a:cxn>
                  <a:cxn ang="0">
                    <a:pos x="537" y="102"/>
                  </a:cxn>
                  <a:cxn ang="0">
                    <a:pos x="454" y="185"/>
                  </a:cxn>
                  <a:cxn ang="0">
                    <a:pos x="424" y="159"/>
                  </a:cxn>
                  <a:cxn ang="0">
                    <a:pos x="389" y="138"/>
                  </a:cxn>
                  <a:cxn ang="0">
                    <a:pos x="350" y="125"/>
                  </a:cxn>
                  <a:cxn ang="0">
                    <a:pos x="308" y="119"/>
                  </a:cxn>
                  <a:cxn ang="0">
                    <a:pos x="265" y="125"/>
                  </a:cxn>
                  <a:cxn ang="0">
                    <a:pos x="225" y="138"/>
                  </a:cxn>
                  <a:cxn ang="0">
                    <a:pos x="191" y="161"/>
                  </a:cxn>
                  <a:cxn ang="0">
                    <a:pos x="160" y="191"/>
                  </a:cxn>
                  <a:cxn ang="0">
                    <a:pos x="138" y="225"/>
                  </a:cxn>
                  <a:cxn ang="0">
                    <a:pos x="124" y="267"/>
                  </a:cxn>
                  <a:cxn ang="0">
                    <a:pos x="119" y="310"/>
                  </a:cxn>
                  <a:cxn ang="0">
                    <a:pos x="117" y="523"/>
                  </a:cxn>
                  <a:cxn ang="0">
                    <a:pos x="0" y="640"/>
                  </a:cxn>
                  <a:cxn ang="0">
                    <a:pos x="0" y="310"/>
                  </a:cxn>
                  <a:cxn ang="0">
                    <a:pos x="5" y="256"/>
                  </a:cxn>
                  <a:cxn ang="0">
                    <a:pos x="18" y="202"/>
                  </a:cxn>
                  <a:cxn ang="0">
                    <a:pos x="41" y="153"/>
                  </a:cxn>
                  <a:cxn ang="0">
                    <a:pos x="71" y="111"/>
                  </a:cxn>
                  <a:cxn ang="0">
                    <a:pos x="109" y="74"/>
                  </a:cxn>
                  <a:cxn ang="0">
                    <a:pos x="153" y="43"/>
                  </a:cxn>
                  <a:cxn ang="0">
                    <a:pos x="200" y="19"/>
                  </a:cxn>
                  <a:cxn ang="0">
                    <a:pos x="253" y="5"/>
                  </a:cxn>
                  <a:cxn ang="0">
                    <a:pos x="308" y="0"/>
                  </a:cxn>
                </a:cxnLst>
                <a:rect l="0" t="0" r="r" b="b"/>
                <a:pathLst>
                  <a:path w="694" h="925">
                    <a:moveTo>
                      <a:pt x="618" y="312"/>
                    </a:moveTo>
                    <a:lnTo>
                      <a:pt x="617" y="688"/>
                    </a:lnTo>
                    <a:lnTo>
                      <a:pt x="694" y="686"/>
                    </a:lnTo>
                    <a:lnTo>
                      <a:pt x="628" y="807"/>
                    </a:lnTo>
                    <a:lnTo>
                      <a:pt x="558" y="925"/>
                    </a:lnTo>
                    <a:lnTo>
                      <a:pt x="488" y="807"/>
                    </a:lnTo>
                    <a:lnTo>
                      <a:pt x="420" y="686"/>
                    </a:lnTo>
                    <a:lnTo>
                      <a:pt x="497" y="688"/>
                    </a:lnTo>
                    <a:lnTo>
                      <a:pt x="499" y="432"/>
                    </a:lnTo>
                    <a:lnTo>
                      <a:pt x="618" y="312"/>
                    </a:lnTo>
                    <a:close/>
                    <a:moveTo>
                      <a:pt x="308" y="0"/>
                    </a:moveTo>
                    <a:lnTo>
                      <a:pt x="361" y="3"/>
                    </a:lnTo>
                    <a:lnTo>
                      <a:pt x="412" y="19"/>
                    </a:lnTo>
                    <a:lnTo>
                      <a:pt x="458" y="39"/>
                    </a:lnTo>
                    <a:lnTo>
                      <a:pt x="501" y="68"/>
                    </a:lnTo>
                    <a:lnTo>
                      <a:pt x="537" y="102"/>
                    </a:lnTo>
                    <a:lnTo>
                      <a:pt x="454" y="185"/>
                    </a:lnTo>
                    <a:lnTo>
                      <a:pt x="424" y="159"/>
                    </a:lnTo>
                    <a:lnTo>
                      <a:pt x="389" y="138"/>
                    </a:lnTo>
                    <a:lnTo>
                      <a:pt x="350" y="125"/>
                    </a:lnTo>
                    <a:lnTo>
                      <a:pt x="308" y="119"/>
                    </a:lnTo>
                    <a:lnTo>
                      <a:pt x="265" y="125"/>
                    </a:lnTo>
                    <a:lnTo>
                      <a:pt x="225" y="138"/>
                    </a:lnTo>
                    <a:lnTo>
                      <a:pt x="191" y="161"/>
                    </a:lnTo>
                    <a:lnTo>
                      <a:pt x="160" y="191"/>
                    </a:lnTo>
                    <a:lnTo>
                      <a:pt x="138" y="225"/>
                    </a:lnTo>
                    <a:lnTo>
                      <a:pt x="124" y="267"/>
                    </a:lnTo>
                    <a:lnTo>
                      <a:pt x="119" y="310"/>
                    </a:lnTo>
                    <a:lnTo>
                      <a:pt x="117" y="523"/>
                    </a:lnTo>
                    <a:lnTo>
                      <a:pt x="0" y="640"/>
                    </a:lnTo>
                    <a:lnTo>
                      <a:pt x="0" y="310"/>
                    </a:lnTo>
                    <a:lnTo>
                      <a:pt x="5" y="256"/>
                    </a:lnTo>
                    <a:lnTo>
                      <a:pt x="18" y="202"/>
                    </a:lnTo>
                    <a:lnTo>
                      <a:pt x="41" y="153"/>
                    </a:lnTo>
                    <a:lnTo>
                      <a:pt x="71" y="111"/>
                    </a:lnTo>
                    <a:lnTo>
                      <a:pt x="109" y="74"/>
                    </a:lnTo>
                    <a:lnTo>
                      <a:pt x="153" y="43"/>
                    </a:lnTo>
                    <a:lnTo>
                      <a:pt x="200" y="19"/>
                    </a:lnTo>
                    <a:lnTo>
                      <a:pt x="253" y="5"/>
                    </a:lnTo>
                    <a:lnTo>
                      <a:pt x="30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8" name="TextBox 17">
            <a:extLst>
              <a:ext uri="{FF2B5EF4-FFF2-40B4-BE49-F238E27FC236}">
                <a16:creationId xmlns:a16="http://schemas.microsoft.com/office/drawing/2014/main" id="{81671006-98DF-4471-91FF-471AA1FBC435}"/>
              </a:ext>
            </a:extLst>
          </p:cNvPr>
          <p:cNvSpPr txBox="1"/>
          <p:nvPr/>
        </p:nvSpPr>
        <p:spPr>
          <a:xfrm>
            <a:off x="2680368" y="1563568"/>
            <a:ext cx="4252284" cy="4071627"/>
          </a:xfrm>
          <a:prstGeom prst="rect">
            <a:avLst/>
          </a:prstGeom>
          <a:noFill/>
        </p:spPr>
        <p:txBody>
          <a:bodyPr wrap="square">
            <a:spAutoFit/>
          </a:bodyPr>
          <a:lstStyle/>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 first stage involved keeping the majority of features with a fe</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w exceptions where the data could not be defined.</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 data definitions for each raw file are found in the dataset folder</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The models were pre-selected and include:</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Random Forest</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Gradient Boosted Tree</a:t>
            </a: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342900" indent="-34290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A size for the split into training and testing sets was not specified and therefore defaults to 25% with scikit-learn.  Using </a:t>
            </a:r>
            <a:r>
              <a:rPr lang="en-CA" sz="1400" dirty="0" err="1">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Train_size</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 or </a:t>
            </a:r>
            <a:r>
              <a:rPr lang="en-CA" sz="1400" dirty="0" err="1">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test_size</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 the split can be specified.</a:t>
            </a:r>
          </a:p>
          <a:p>
            <a:pPr marL="342900" indent="-34290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Calibri" panose="020F0502020204030204" pitchFamily="34" charset="0"/>
                <a:cs typeface="Times New Roman" panose="02020603050405020304" pitchFamily="18" charset="0"/>
              </a:rPr>
              <a:t>The net result of this first run produced the following result</a:t>
            </a:r>
          </a:p>
          <a:p>
            <a:pPr marL="342900" lvl="0" indent="-342900">
              <a:lnSpc>
                <a:spcPts val="1800"/>
              </a:lnSpc>
              <a:spcAft>
                <a:spcPts val="600"/>
              </a:spcAft>
              <a:buSzPts val="1000"/>
              <a:buFont typeface="Symbol" panose="05050102010706020507" pitchFamily="18" charset="2"/>
              <a:buChar char=""/>
              <a:tabLst>
                <a:tab pos="457200" algn="l"/>
              </a:tabLst>
            </a:pPr>
            <a:endParaRPr lang="en-CA" sz="12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C4FD996-4783-4457-A8B0-BB9943BDC1FF}"/>
              </a:ext>
            </a:extLst>
          </p:cNvPr>
          <p:cNvPicPr>
            <a:picLocks noChangeAspect="1"/>
          </p:cNvPicPr>
          <p:nvPr/>
        </p:nvPicPr>
        <p:blipFill>
          <a:blip r:embed="rId3"/>
          <a:stretch>
            <a:fillRect/>
          </a:stretch>
        </p:blipFill>
        <p:spPr>
          <a:xfrm>
            <a:off x="7772099" y="1563569"/>
            <a:ext cx="3292244" cy="2779832"/>
          </a:xfrm>
          <a:prstGeom prst="rect">
            <a:avLst/>
          </a:prstGeom>
        </p:spPr>
      </p:pic>
      <p:grpSp>
        <p:nvGrpSpPr>
          <p:cNvPr id="23" name="Group 22">
            <a:extLst>
              <a:ext uri="{FF2B5EF4-FFF2-40B4-BE49-F238E27FC236}">
                <a16:creationId xmlns:a16="http://schemas.microsoft.com/office/drawing/2014/main" id="{E936F24F-DD75-455E-BC60-68F9BB5C06D4}"/>
              </a:ext>
            </a:extLst>
          </p:cNvPr>
          <p:cNvGrpSpPr/>
          <p:nvPr/>
        </p:nvGrpSpPr>
        <p:grpSpPr>
          <a:xfrm flipV="1">
            <a:off x="6968810" y="1824880"/>
            <a:ext cx="712563" cy="77757"/>
            <a:chOff x="3238836" y="2099217"/>
            <a:chExt cx="1471277" cy="117030"/>
          </a:xfrm>
          <a:solidFill>
            <a:schemeClr val="bg1">
              <a:lumMod val="85000"/>
            </a:schemeClr>
          </a:solidFill>
        </p:grpSpPr>
        <p:sp>
          <p:nvSpPr>
            <p:cNvPr id="24" name="Arrow: Right 23">
              <a:extLst>
                <a:ext uri="{FF2B5EF4-FFF2-40B4-BE49-F238E27FC236}">
                  <a16:creationId xmlns:a16="http://schemas.microsoft.com/office/drawing/2014/main" id="{525EEDF6-2242-4270-947B-516B5E88B9E2}"/>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56B26DFB-7F79-4E23-B35A-C15171F06376}"/>
                </a:ext>
              </a:extLst>
            </p:cNvPr>
            <p:cNvGrpSpPr/>
            <p:nvPr/>
          </p:nvGrpSpPr>
          <p:grpSpPr>
            <a:xfrm>
              <a:off x="3238836" y="2144194"/>
              <a:ext cx="412800" cy="27075"/>
              <a:chOff x="3388518" y="2144194"/>
              <a:chExt cx="256316" cy="27075"/>
            </a:xfrm>
            <a:grpFill/>
          </p:grpSpPr>
          <p:sp>
            <p:nvSpPr>
              <p:cNvPr id="26" name="Rectangle 25">
                <a:extLst>
                  <a:ext uri="{FF2B5EF4-FFF2-40B4-BE49-F238E27FC236}">
                    <a16:creationId xmlns:a16="http://schemas.microsoft.com/office/drawing/2014/main" id="{F16FD44A-F8C2-4B67-80EE-76856EE8951C}"/>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4D65DE9C-8CF9-4BE3-86B1-8A5AB320BA5E}"/>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5A1ED67-8EE7-4CE2-885C-8AF0DD487912}"/>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CED22166-FA48-4D6B-AF24-23F55D1C0798}"/>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479EC34-04E5-48DC-8CF4-3A949B4A72AC}"/>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3604E18-B841-4112-8CA7-3CF578FD7CC5}"/>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E3A086F-258B-4060-B800-361E4EBC6A1B}"/>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F6F6DEA-4B49-4230-89CA-7284FDACF439}"/>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4" name="Picture 33">
            <a:extLst>
              <a:ext uri="{FF2B5EF4-FFF2-40B4-BE49-F238E27FC236}">
                <a16:creationId xmlns:a16="http://schemas.microsoft.com/office/drawing/2014/main" id="{0E9B86FD-D2A2-4624-9BDD-22FEAB228FF8}"/>
              </a:ext>
            </a:extLst>
          </p:cNvPr>
          <p:cNvPicPr>
            <a:picLocks noChangeAspect="1"/>
          </p:cNvPicPr>
          <p:nvPr/>
        </p:nvPicPr>
        <p:blipFill>
          <a:blip r:embed="rId4"/>
          <a:stretch>
            <a:fillRect/>
          </a:stretch>
        </p:blipFill>
        <p:spPr>
          <a:xfrm>
            <a:off x="7772099" y="4513928"/>
            <a:ext cx="3292244" cy="2162182"/>
          </a:xfrm>
          <a:prstGeom prst="rect">
            <a:avLst/>
          </a:prstGeom>
        </p:spPr>
      </p:pic>
      <p:grpSp>
        <p:nvGrpSpPr>
          <p:cNvPr id="35" name="Group 34">
            <a:extLst>
              <a:ext uri="{FF2B5EF4-FFF2-40B4-BE49-F238E27FC236}">
                <a16:creationId xmlns:a16="http://schemas.microsoft.com/office/drawing/2014/main" id="{66159A94-6B10-4A82-AF6B-34E76A21EA73}"/>
              </a:ext>
            </a:extLst>
          </p:cNvPr>
          <p:cNvGrpSpPr/>
          <p:nvPr/>
        </p:nvGrpSpPr>
        <p:grpSpPr>
          <a:xfrm flipV="1">
            <a:off x="6932652" y="4872626"/>
            <a:ext cx="712563" cy="77757"/>
            <a:chOff x="3238836" y="2099217"/>
            <a:chExt cx="1471277" cy="117030"/>
          </a:xfrm>
          <a:solidFill>
            <a:schemeClr val="bg1">
              <a:lumMod val="85000"/>
            </a:schemeClr>
          </a:solidFill>
        </p:grpSpPr>
        <p:sp>
          <p:nvSpPr>
            <p:cNvPr id="36" name="Arrow: Right 35">
              <a:extLst>
                <a:ext uri="{FF2B5EF4-FFF2-40B4-BE49-F238E27FC236}">
                  <a16:creationId xmlns:a16="http://schemas.microsoft.com/office/drawing/2014/main" id="{F94DB2FD-5D2B-4779-B20E-8E1659A796B7}"/>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36">
              <a:extLst>
                <a:ext uri="{FF2B5EF4-FFF2-40B4-BE49-F238E27FC236}">
                  <a16:creationId xmlns:a16="http://schemas.microsoft.com/office/drawing/2014/main" id="{77CF61B8-5319-4CB9-BE83-1E578FCBF4E5}"/>
                </a:ext>
              </a:extLst>
            </p:cNvPr>
            <p:cNvGrpSpPr/>
            <p:nvPr/>
          </p:nvGrpSpPr>
          <p:grpSpPr>
            <a:xfrm>
              <a:off x="3238836" y="2144194"/>
              <a:ext cx="412800" cy="27075"/>
              <a:chOff x="3388518" y="2144194"/>
              <a:chExt cx="256316" cy="27075"/>
            </a:xfrm>
            <a:grpFill/>
          </p:grpSpPr>
          <p:sp>
            <p:nvSpPr>
              <p:cNvPr id="38" name="Rectangle 37">
                <a:extLst>
                  <a:ext uri="{FF2B5EF4-FFF2-40B4-BE49-F238E27FC236}">
                    <a16:creationId xmlns:a16="http://schemas.microsoft.com/office/drawing/2014/main" id="{B765F1C9-E968-4290-95F2-41380A3D5A5E}"/>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B38A019-DA66-449A-B1E6-FB69443972EA}"/>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530E383-89D9-4C01-B061-CC192EAAEA3F}"/>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414EC0E-8637-428F-B32E-FB4BFB325E80}"/>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CF770631-1CCF-4DCA-9888-6E1ACE2C8F80}"/>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31E86E0-BEBC-486E-95E3-18AE6F548C1E}"/>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E6CE012E-F035-44E0-8707-57A430A2FB28}"/>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19CDDC74-BB9A-4708-8B09-6E9C3ED0EBC4}"/>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2244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4" name="Group 3">
            <a:extLst>
              <a:ext uri="{FF2B5EF4-FFF2-40B4-BE49-F238E27FC236}">
                <a16:creationId xmlns:a16="http://schemas.microsoft.com/office/drawing/2014/main" id="{3193A0C6-F555-4CCD-B59B-51A5018077F0}"/>
              </a:ext>
            </a:extLst>
          </p:cNvPr>
          <p:cNvGrpSpPr/>
          <p:nvPr/>
        </p:nvGrpSpPr>
        <p:grpSpPr>
          <a:xfrm>
            <a:off x="668990" y="1492528"/>
            <a:ext cx="1835640" cy="1646191"/>
            <a:chOff x="2750891" y="1492528"/>
            <a:chExt cx="1835640" cy="1646191"/>
          </a:xfrm>
        </p:grpSpPr>
        <p:sp>
          <p:nvSpPr>
            <p:cNvPr id="23" name="Oval 22">
              <a:extLst>
                <a:ext uri="{FF2B5EF4-FFF2-40B4-BE49-F238E27FC236}">
                  <a16:creationId xmlns:a16="http://schemas.microsoft.com/office/drawing/2014/main" id="{6F0185E2-5EB9-4643-B15C-D6284FC4909A}"/>
                </a:ext>
              </a:extLst>
            </p:cNvPr>
            <p:cNvSpPr/>
            <p:nvPr/>
          </p:nvSpPr>
          <p:spPr>
            <a:xfrm>
              <a:off x="3333636" y="1492528"/>
              <a:ext cx="1252895"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16EC608-120C-4F60-846F-438B6E94B589}"/>
                </a:ext>
              </a:extLst>
            </p:cNvPr>
            <p:cNvSpPr/>
            <p:nvPr/>
          </p:nvSpPr>
          <p:spPr>
            <a:xfrm>
              <a:off x="2750891" y="2021313"/>
              <a:ext cx="644955" cy="1010644"/>
            </a:xfrm>
            <a:custGeom>
              <a:avLst/>
              <a:gdLst/>
              <a:ahLst/>
              <a:cxnLst/>
              <a:rect l="l" t="t" r="r" b="b"/>
              <a:pathLst>
                <a:path w="928143" h="1454399">
                  <a:moveTo>
                    <a:pt x="478975" y="0"/>
                  </a:moveTo>
                  <a:cubicBezTo>
                    <a:pt x="615336" y="0"/>
                    <a:pt x="722403" y="37687"/>
                    <a:pt x="800177" y="113062"/>
                  </a:cubicBezTo>
                  <a:cubicBezTo>
                    <a:pt x="877950" y="188438"/>
                    <a:pt x="916837" y="282314"/>
                    <a:pt x="916837" y="394692"/>
                  </a:cubicBezTo>
                  <a:cubicBezTo>
                    <a:pt x="916837" y="454992"/>
                    <a:pt x="905017" y="510667"/>
                    <a:pt x="881376" y="561716"/>
                  </a:cubicBezTo>
                  <a:cubicBezTo>
                    <a:pt x="857736" y="612766"/>
                    <a:pt x="827928" y="655593"/>
                    <a:pt x="791954" y="690197"/>
                  </a:cubicBezTo>
                  <a:cubicBezTo>
                    <a:pt x="755979" y="724801"/>
                    <a:pt x="692424" y="774652"/>
                    <a:pt x="601289" y="839748"/>
                  </a:cubicBezTo>
                  <a:cubicBezTo>
                    <a:pt x="464243" y="937736"/>
                    <a:pt x="378247" y="1015510"/>
                    <a:pt x="343300" y="1073069"/>
                  </a:cubicBezTo>
                  <a:cubicBezTo>
                    <a:pt x="308353" y="1130628"/>
                    <a:pt x="287796" y="1181335"/>
                    <a:pt x="281629" y="1225190"/>
                  </a:cubicBezTo>
                  <a:lnTo>
                    <a:pt x="698934" y="1225190"/>
                  </a:lnTo>
                  <a:lnTo>
                    <a:pt x="698934" y="1039150"/>
                  </a:lnTo>
                  <a:lnTo>
                    <a:pt x="928143" y="1039150"/>
                  </a:lnTo>
                  <a:lnTo>
                    <a:pt x="915809" y="1454399"/>
                  </a:lnTo>
                  <a:lnTo>
                    <a:pt x="0" y="1454399"/>
                  </a:lnTo>
                  <a:cubicBezTo>
                    <a:pt x="0" y="1329687"/>
                    <a:pt x="10107" y="1233070"/>
                    <a:pt x="30321" y="1164547"/>
                  </a:cubicBezTo>
                  <a:cubicBezTo>
                    <a:pt x="50536" y="1096024"/>
                    <a:pt x="83769" y="1029557"/>
                    <a:pt x="130022" y="965145"/>
                  </a:cubicBezTo>
                  <a:cubicBezTo>
                    <a:pt x="176275" y="900734"/>
                    <a:pt x="240858" y="830155"/>
                    <a:pt x="323771" y="753409"/>
                  </a:cubicBezTo>
                  <a:cubicBezTo>
                    <a:pt x="432722" y="653366"/>
                    <a:pt x="504500" y="579875"/>
                    <a:pt x="539104" y="532937"/>
                  </a:cubicBezTo>
                  <a:cubicBezTo>
                    <a:pt x="573708" y="485999"/>
                    <a:pt x="591010" y="433065"/>
                    <a:pt x="591010" y="374135"/>
                  </a:cubicBezTo>
                  <a:cubicBezTo>
                    <a:pt x="591010" y="330280"/>
                    <a:pt x="577991" y="294134"/>
                    <a:pt x="551952" y="265697"/>
                  </a:cubicBezTo>
                  <a:cubicBezTo>
                    <a:pt x="525914" y="237260"/>
                    <a:pt x="493365" y="223042"/>
                    <a:pt x="454307" y="223042"/>
                  </a:cubicBezTo>
                  <a:cubicBezTo>
                    <a:pt x="397433" y="223042"/>
                    <a:pt x="355463" y="246511"/>
                    <a:pt x="328396" y="293449"/>
                  </a:cubicBezTo>
                  <a:cubicBezTo>
                    <a:pt x="301330" y="340387"/>
                    <a:pt x="285741" y="416962"/>
                    <a:pt x="281629" y="523172"/>
                  </a:cubicBezTo>
                  <a:lnTo>
                    <a:pt x="19529" y="510838"/>
                  </a:lnTo>
                  <a:cubicBezTo>
                    <a:pt x="19529" y="373107"/>
                    <a:pt x="40086" y="269295"/>
                    <a:pt x="81200" y="199401"/>
                  </a:cubicBezTo>
                  <a:cubicBezTo>
                    <a:pt x="122313" y="129508"/>
                    <a:pt x="178160" y="78801"/>
                    <a:pt x="248738" y="47280"/>
                  </a:cubicBezTo>
                  <a:cubicBezTo>
                    <a:pt x="319317" y="15760"/>
                    <a:pt x="396063" y="0"/>
                    <a:pt x="478975" y="0"/>
                  </a:cubicBez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TextBox 181">
              <a:extLst>
                <a:ext uri="{FF2B5EF4-FFF2-40B4-BE49-F238E27FC236}">
                  <a16:creationId xmlns:a16="http://schemas.microsoft.com/office/drawing/2014/main" id="{1505C5D3-CC3D-4590-8537-6BC0771CB8FF}"/>
                </a:ext>
              </a:extLst>
            </p:cNvPr>
            <p:cNvSpPr txBox="1"/>
            <p:nvPr/>
          </p:nvSpPr>
          <p:spPr>
            <a:xfrm>
              <a:off x="3340094"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226" name="Group 225">
              <a:extLst>
                <a:ext uri="{FF2B5EF4-FFF2-40B4-BE49-F238E27FC236}">
                  <a16:creationId xmlns:a16="http://schemas.microsoft.com/office/drawing/2014/main" id="{D0651ADD-5ACC-421B-8618-7BA935ADC4F4}"/>
                </a:ext>
              </a:extLst>
            </p:cNvPr>
            <p:cNvGrpSpPr/>
            <p:nvPr/>
          </p:nvGrpSpPr>
          <p:grpSpPr>
            <a:xfrm>
              <a:off x="3746237" y="1768400"/>
              <a:ext cx="628292" cy="530881"/>
              <a:chOff x="720199" y="1095428"/>
              <a:chExt cx="1090411" cy="876378"/>
            </a:xfrm>
            <a:solidFill>
              <a:srgbClr val="46B3BA"/>
            </a:solidFill>
          </p:grpSpPr>
          <p:sp>
            <p:nvSpPr>
              <p:cNvPr id="227" name="Freeform 324">
                <a:extLst>
                  <a:ext uri="{FF2B5EF4-FFF2-40B4-BE49-F238E27FC236}">
                    <a16:creationId xmlns:a16="http://schemas.microsoft.com/office/drawing/2014/main" id="{F62D7388-1D2D-44C8-BB2C-A5D350DF7052}"/>
                  </a:ext>
                </a:extLst>
              </p:cNvPr>
              <p:cNvSpPr>
                <a:spLocks/>
              </p:cNvSpPr>
              <p:nvPr/>
            </p:nvSpPr>
            <p:spPr bwMode="auto">
              <a:xfrm>
                <a:off x="720199" y="1227807"/>
                <a:ext cx="757340" cy="743999"/>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325">
                <a:extLst>
                  <a:ext uri="{FF2B5EF4-FFF2-40B4-BE49-F238E27FC236}">
                    <a16:creationId xmlns:a16="http://schemas.microsoft.com/office/drawing/2014/main" id="{FBC654D6-7FF4-4560-B396-2635A2C956FF}"/>
                  </a:ext>
                </a:extLst>
              </p:cNvPr>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326">
                <a:extLst>
                  <a:ext uri="{FF2B5EF4-FFF2-40B4-BE49-F238E27FC236}">
                    <a16:creationId xmlns:a16="http://schemas.microsoft.com/office/drawing/2014/main" id="{50C22135-B642-430B-AE3E-7C08536DCF8A}"/>
                  </a:ext>
                </a:extLst>
              </p:cNvPr>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125">
                <a:extLst>
                  <a:ext uri="{FF2B5EF4-FFF2-40B4-BE49-F238E27FC236}">
                    <a16:creationId xmlns:a16="http://schemas.microsoft.com/office/drawing/2014/main" id="{6F959625-1F5E-4264-8C49-45451FD0EBA6}"/>
                  </a:ext>
                </a:extLst>
              </p:cNvPr>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126">
                <a:extLst>
                  <a:ext uri="{FF2B5EF4-FFF2-40B4-BE49-F238E27FC236}">
                    <a16:creationId xmlns:a16="http://schemas.microsoft.com/office/drawing/2014/main" id="{E8BBC5BF-EE8D-4EA7-B756-59E7709A4AB3}"/>
                  </a:ext>
                </a:extLst>
              </p:cNvPr>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2" name="Rounded Rectangle 329">
                <a:extLst>
                  <a:ext uri="{FF2B5EF4-FFF2-40B4-BE49-F238E27FC236}">
                    <a16:creationId xmlns:a16="http://schemas.microsoft.com/office/drawing/2014/main" id="{3887A422-B30A-43F7-9FE7-EC318BF8F901}"/>
                  </a:ext>
                </a:extLst>
              </p:cNvPr>
              <p:cNvSpPr/>
              <p:nvPr/>
            </p:nvSpPr>
            <p:spPr>
              <a:xfrm rot="19440000">
                <a:off x="1110684" y="1357368"/>
                <a:ext cx="699926" cy="40547"/>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8" name="TextBox 17">
            <a:extLst>
              <a:ext uri="{FF2B5EF4-FFF2-40B4-BE49-F238E27FC236}">
                <a16:creationId xmlns:a16="http://schemas.microsoft.com/office/drawing/2014/main" id="{DD2FF38B-4F75-43A7-A821-DEA595FE4F45}"/>
              </a:ext>
            </a:extLst>
          </p:cNvPr>
          <p:cNvSpPr txBox="1"/>
          <p:nvPr/>
        </p:nvSpPr>
        <p:spPr>
          <a:xfrm>
            <a:off x="2680368" y="1563568"/>
            <a:ext cx="4252284" cy="4148572"/>
          </a:xfrm>
          <a:prstGeom prst="rect">
            <a:avLst/>
          </a:prstGeom>
          <a:noFill/>
        </p:spPr>
        <p:txBody>
          <a:bodyPr wrap="square">
            <a:spAutoFit/>
          </a:bodyPr>
          <a:lstStyle/>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This initial ML model run in step 1 was muddled.  The some of the features were specific to the person involved in the accident and some of the features applied to the overall accident.</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A decision</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 was made to only run the model based on the overall accident and not individual participant and actions.</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It also meant that the target changed from Injury type (specific to the person) to Accident Class (specific to the accident)</a:t>
            </a:r>
          </a:p>
          <a:p>
            <a:pPr marL="285750"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Classification report shows High F1, precision &amp; recall on Non-Fatal predictions however the model performs poorly on Fatal predictions.</a:t>
            </a:r>
          </a:p>
          <a:p>
            <a:pPr marL="285750" lvl="0" indent="-285750">
              <a:lnSpc>
                <a:spcPts val="1800"/>
              </a:lnSpc>
              <a:spcAft>
                <a:spcPts val="600"/>
              </a:spcAft>
              <a:buSzPts val="1000"/>
              <a:buFont typeface="Arial" panose="020B0604020202020204" pitchFamily="34" charset="0"/>
              <a:buChar char="•"/>
              <a:tabLst>
                <a:tab pos="457200" algn="l"/>
              </a:tabLst>
            </a:pP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nSpc>
                <a:spcPts val="1800"/>
              </a:lnSpc>
              <a:spcAft>
                <a:spcPts val="600"/>
              </a:spcAft>
              <a:buSzPts val="1000"/>
              <a:buFont typeface="Symbol" panose="05050102010706020507" pitchFamily="18" charset="2"/>
              <a:buChar char=""/>
              <a:tabLst>
                <a:tab pos="457200" algn="l"/>
              </a:tabLst>
            </a:pPr>
            <a:endParaRPr lang="en-CA" sz="12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endParaRPr>
          </a:p>
        </p:txBody>
      </p:sp>
      <p:grpSp>
        <p:nvGrpSpPr>
          <p:cNvPr id="20" name="Group 19">
            <a:extLst>
              <a:ext uri="{FF2B5EF4-FFF2-40B4-BE49-F238E27FC236}">
                <a16:creationId xmlns:a16="http://schemas.microsoft.com/office/drawing/2014/main" id="{42C6F8E2-E972-4762-923B-AD156C63CD3A}"/>
              </a:ext>
            </a:extLst>
          </p:cNvPr>
          <p:cNvGrpSpPr/>
          <p:nvPr/>
        </p:nvGrpSpPr>
        <p:grpSpPr>
          <a:xfrm flipV="1">
            <a:off x="6968810" y="1824880"/>
            <a:ext cx="712563" cy="77757"/>
            <a:chOff x="3238836" y="2099217"/>
            <a:chExt cx="1471277" cy="117030"/>
          </a:xfrm>
          <a:solidFill>
            <a:schemeClr val="bg1">
              <a:lumMod val="85000"/>
            </a:schemeClr>
          </a:solidFill>
        </p:grpSpPr>
        <p:sp>
          <p:nvSpPr>
            <p:cNvPr id="21" name="Arrow: Right 20">
              <a:extLst>
                <a:ext uri="{FF2B5EF4-FFF2-40B4-BE49-F238E27FC236}">
                  <a16:creationId xmlns:a16="http://schemas.microsoft.com/office/drawing/2014/main" id="{99C70C46-7F0F-4D10-9074-2FBC5842BE9C}"/>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D67661FB-7E9C-4DFF-99A0-68C45C4061D9}"/>
                </a:ext>
              </a:extLst>
            </p:cNvPr>
            <p:cNvGrpSpPr/>
            <p:nvPr/>
          </p:nvGrpSpPr>
          <p:grpSpPr>
            <a:xfrm>
              <a:off x="3238836" y="2144194"/>
              <a:ext cx="412800" cy="27075"/>
              <a:chOff x="3388518" y="2144194"/>
              <a:chExt cx="256316" cy="27075"/>
            </a:xfrm>
            <a:grpFill/>
          </p:grpSpPr>
          <p:sp>
            <p:nvSpPr>
              <p:cNvPr id="25" name="Rectangle 24">
                <a:extLst>
                  <a:ext uri="{FF2B5EF4-FFF2-40B4-BE49-F238E27FC236}">
                    <a16:creationId xmlns:a16="http://schemas.microsoft.com/office/drawing/2014/main" id="{558374A0-6887-407A-B479-7153C18B68C8}"/>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ACD4A44-1AC7-44A5-9E06-0A7B6D49745D}"/>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0A28A4C-3A10-4831-8368-C462CA654F89}"/>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319FA2EB-EF2D-4A32-A508-0A16C4B3897C}"/>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EA13AAC0-5560-4530-A163-FE0A331319B2}"/>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C15CAC98-8029-41DF-AA41-8FB21C011A04}"/>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96AB042-7B6A-449C-BFC5-0FD520BE5004}"/>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DDDAFEC1-D1A7-4DF3-AA19-947ABD12BD66}"/>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45" name="Picture 44">
            <a:extLst>
              <a:ext uri="{FF2B5EF4-FFF2-40B4-BE49-F238E27FC236}">
                <a16:creationId xmlns:a16="http://schemas.microsoft.com/office/drawing/2014/main" id="{54C25899-A743-4918-93D4-6946E9BE9C17}"/>
              </a:ext>
            </a:extLst>
          </p:cNvPr>
          <p:cNvPicPr>
            <a:picLocks noChangeAspect="1"/>
          </p:cNvPicPr>
          <p:nvPr/>
        </p:nvPicPr>
        <p:blipFill rotWithShape="1">
          <a:blip r:embed="rId3"/>
          <a:srcRect l="13118"/>
          <a:stretch/>
        </p:blipFill>
        <p:spPr>
          <a:xfrm>
            <a:off x="7947597" y="1482989"/>
            <a:ext cx="3480287" cy="2157499"/>
          </a:xfrm>
          <a:prstGeom prst="rect">
            <a:avLst/>
          </a:prstGeom>
        </p:spPr>
      </p:pic>
    </p:spTree>
    <p:extLst>
      <p:ext uri="{BB962C8B-B14F-4D97-AF65-F5344CB8AC3E}">
        <p14:creationId xmlns:p14="http://schemas.microsoft.com/office/powerpoint/2010/main" val="183667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5AE036F6-FC62-4FB1-8E7F-0C3118C2C321}"/>
              </a:ext>
            </a:extLst>
          </p:cNvPr>
          <p:cNvGrpSpPr/>
          <p:nvPr/>
        </p:nvGrpSpPr>
        <p:grpSpPr>
          <a:xfrm>
            <a:off x="644545" y="1491667"/>
            <a:ext cx="1855025" cy="1647798"/>
            <a:chOff x="4888980" y="1490921"/>
            <a:chExt cx="1855025" cy="1647798"/>
          </a:xfrm>
        </p:grpSpPr>
        <p:sp>
          <p:nvSpPr>
            <p:cNvPr id="25" name="Oval 24">
              <a:extLst>
                <a:ext uri="{FF2B5EF4-FFF2-40B4-BE49-F238E27FC236}">
                  <a16:creationId xmlns:a16="http://schemas.microsoft.com/office/drawing/2014/main" id="{D8B1EA26-65D5-45A8-9797-44FDB94F1D76}"/>
                </a:ext>
              </a:extLst>
            </p:cNvPr>
            <p:cNvSpPr/>
            <p:nvPr/>
          </p:nvSpPr>
          <p:spPr>
            <a:xfrm>
              <a:off x="5491109" y="1490921"/>
              <a:ext cx="1252896"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1A9D923-FAF2-47CF-80E3-65F32C37D816}"/>
                </a:ext>
              </a:extLst>
            </p:cNvPr>
            <p:cNvSpPr/>
            <p:nvPr/>
          </p:nvSpPr>
          <p:spPr>
            <a:xfrm>
              <a:off x="4888980" y="2010065"/>
              <a:ext cx="679954" cy="1023499"/>
            </a:xfrm>
            <a:custGeom>
              <a:avLst/>
              <a:gdLst/>
              <a:ahLst/>
              <a:cxnLst/>
              <a:rect l="l" t="t" r="r" b="b"/>
              <a:pathLst>
                <a:path w="978508" h="1472900">
                  <a:moveTo>
                    <a:pt x="483087" y="0"/>
                  </a:moveTo>
                  <a:cubicBezTo>
                    <a:pt x="623559" y="0"/>
                    <a:pt x="732681" y="33576"/>
                    <a:pt x="810455" y="100728"/>
                  </a:cubicBezTo>
                  <a:cubicBezTo>
                    <a:pt x="888229" y="167881"/>
                    <a:pt x="927115" y="259702"/>
                    <a:pt x="927115" y="376191"/>
                  </a:cubicBezTo>
                  <a:cubicBezTo>
                    <a:pt x="927115" y="527626"/>
                    <a:pt x="855852" y="635893"/>
                    <a:pt x="713324" y="700989"/>
                  </a:cubicBezTo>
                  <a:cubicBezTo>
                    <a:pt x="890113" y="758549"/>
                    <a:pt x="978508" y="872297"/>
                    <a:pt x="978508" y="1042234"/>
                  </a:cubicBezTo>
                  <a:cubicBezTo>
                    <a:pt x="978508" y="1177224"/>
                    <a:pt x="932940" y="1282749"/>
                    <a:pt x="841804" y="1358810"/>
                  </a:cubicBezTo>
                  <a:cubicBezTo>
                    <a:pt x="750669" y="1434870"/>
                    <a:pt x="634865" y="1472900"/>
                    <a:pt x="494393" y="1472900"/>
                  </a:cubicBezTo>
                  <a:cubicBezTo>
                    <a:pt x="188095" y="1472900"/>
                    <a:pt x="23298" y="1321122"/>
                    <a:pt x="0" y="1017565"/>
                  </a:cubicBezTo>
                  <a:lnTo>
                    <a:pt x="275462" y="994953"/>
                  </a:lnTo>
                  <a:cubicBezTo>
                    <a:pt x="278888" y="1162834"/>
                    <a:pt x="341929" y="1246775"/>
                    <a:pt x="464586" y="1246775"/>
                  </a:cubicBezTo>
                  <a:cubicBezTo>
                    <a:pt x="520089" y="1246775"/>
                    <a:pt x="565314" y="1226560"/>
                    <a:pt x="600261" y="1186132"/>
                  </a:cubicBezTo>
                  <a:cubicBezTo>
                    <a:pt x="635208" y="1145703"/>
                    <a:pt x="652681" y="1094311"/>
                    <a:pt x="652681" y="1031955"/>
                  </a:cubicBezTo>
                  <a:cubicBezTo>
                    <a:pt x="652681" y="970970"/>
                    <a:pt x="635550" y="920092"/>
                    <a:pt x="601289" y="879320"/>
                  </a:cubicBezTo>
                  <a:cubicBezTo>
                    <a:pt x="567027" y="838549"/>
                    <a:pt x="515635" y="818164"/>
                    <a:pt x="447112" y="818164"/>
                  </a:cubicBezTo>
                  <a:cubicBezTo>
                    <a:pt x="430667" y="818164"/>
                    <a:pt x="409425" y="818849"/>
                    <a:pt x="383386" y="820219"/>
                  </a:cubicBezTo>
                  <a:lnTo>
                    <a:pt x="383386" y="579704"/>
                  </a:lnTo>
                  <a:cubicBezTo>
                    <a:pt x="464928" y="579704"/>
                    <a:pt x="524200" y="561374"/>
                    <a:pt x="561203" y="524714"/>
                  </a:cubicBezTo>
                  <a:cubicBezTo>
                    <a:pt x="598205" y="488054"/>
                    <a:pt x="616706" y="443343"/>
                    <a:pt x="616706" y="390580"/>
                  </a:cubicBezTo>
                  <a:cubicBezTo>
                    <a:pt x="616706" y="343985"/>
                    <a:pt x="602611" y="305783"/>
                    <a:pt x="574420" y="275976"/>
                  </a:cubicBezTo>
                  <a:cubicBezTo>
                    <a:pt x="546230" y="246168"/>
                    <a:pt x="509447" y="231265"/>
                    <a:pt x="464072" y="231265"/>
                  </a:cubicBezTo>
                  <a:cubicBezTo>
                    <a:pt x="362315" y="231265"/>
                    <a:pt x="311437" y="294306"/>
                    <a:pt x="311437" y="420388"/>
                  </a:cubicBezTo>
                  <a:lnTo>
                    <a:pt x="44197" y="399831"/>
                  </a:lnTo>
                  <a:cubicBezTo>
                    <a:pt x="49679" y="270323"/>
                    <a:pt x="93020" y="171307"/>
                    <a:pt x="174219" y="102784"/>
                  </a:cubicBezTo>
                  <a:cubicBezTo>
                    <a:pt x="255419" y="34261"/>
                    <a:pt x="358375" y="0"/>
                    <a:pt x="483087" y="0"/>
                  </a:cubicBez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46F1800F-D0ED-46F2-9FB7-2D0566E68380}"/>
                </a:ext>
              </a:extLst>
            </p:cNvPr>
            <p:cNvSpPr txBox="1"/>
            <p:nvPr/>
          </p:nvSpPr>
          <p:spPr>
            <a:xfrm>
              <a:off x="5469007"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217" name="Group 216">
              <a:extLst>
                <a:ext uri="{FF2B5EF4-FFF2-40B4-BE49-F238E27FC236}">
                  <a16:creationId xmlns:a16="http://schemas.microsoft.com/office/drawing/2014/main" id="{D410D8BA-2DB8-40EB-B5F5-D52111019866}"/>
                </a:ext>
              </a:extLst>
            </p:cNvPr>
            <p:cNvGrpSpPr/>
            <p:nvPr/>
          </p:nvGrpSpPr>
          <p:grpSpPr>
            <a:xfrm>
              <a:off x="5797984" y="1738716"/>
              <a:ext cx="657133" cy="893428"/>
              <a:chOff x="6627812" y="1592067"/>
              <a:chExt cx="3584373" cy="5265933"/>
            </a:xfrm>
          </p:grpSpPr>
          <p:grpSp>
            <p:nvGrpSpPr>
              <p:cNvPr id="218" name="Group 41">
                <a:extLst>
                  <a:ext uri="{FF2B5EF4-FFF2-40B4-BE49-F238E27FC236}">
                    <a16:creationId xmlns:a16="http://schemas.microsoft.com/office/drawing/2014/main" id="{4F69B65C-F772-4A9B-AC2F-84F6A7984737}"/>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220" name="Rectangle 219">
                  <a:extLst>
                    <a:ext uri="{FF2B5EF4-FFF2-40B4-BE49-F238E27FC236}">
                      <a16:creationId xmlns:a16="http://schemas.microsoft.com/office/drawing/2014/main" id="{3E328C60-86DF-456A-BD4E-5DEF5DDC85F2}"/>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51">
                  <a:extLst>
                    <a:ext uri="{FF2B5EF4-FFF2-40B4-BE49-F238E27FC236}">
                      <a16:creationId xmlns:a16="http://schemas.microsoft.com/office/drawing/2014/main" id="{BB89CF1F-533F-4DF0-B3D4-D1C210E3724E}"/>
                    </a:ext>
                  </a:extLst>
                </p:cNvPr>
                <p:cNvGrpSpPr/>
                <p:nvPr/>
              </p:nvGrpSpPr>
              <p:grpSpPr>
                <a:xfrm>
                  <a:off x="1217612" y="1592067"/>
                  <a:ext cx="3584373" cy="3598790"/>
                  <a:chOff x="1217612" y="1592067"/>
                  <a:chExt cx="3584373" cy="3598790"/>
                </a:xfrm>
              </p:grpSpPr>
              <p:grpSp>
                <p:nvGrpSpPr>
                  <p:cNvPr id="222" name="Group 2">
                    <a:extLst>
                      <a:ext uri="{FF2B5EF4-FFF2-40B4-BE49-F238E27FC236}">
                        <a16:creationId xmlns:a16="http://schemas.microsoft.com/office/drawing/2014/main" id="{7BBFD161-4465-4270-9886-19B0B34DF7FD}"/>
                      </a:ext>
                    </a:extLst>
                  </p:cNvPr>
                  <p:cNvGrpSpPr/>
                  <p:nvPr/>
                </p:nvGrpSpPr>
                <p:grpSpPr>
                  <a:xfrm>
                    <a:off x="1217612" y="1600200"/>
                    <a:ext cx="3584373" cy="3590657"/>
                    <a:chOff x="1138238" y="4137025"/>
                    <a:chExt cx="2716213" cy="2720975"/>
                  </a:xfrm>
                </p:grpSpPr>
                <p:sp>
                  <p:nvSpPr>
                    <p:cNvPr id="224" name="Freeform 207">
                      <a:extLst>
                        <a:ext uri="{FF2B5EF4-FFF2-40B4-BE49-F238E27FC236}">
                          <a16:creationId xmlns:a16="http://schemas.microsoft.com/office/drawing/2014/main" id="{365E26E0-C94B-47FB-B518-7458C89CFF6D}"/>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08">
                      <a:extLst>
                        <a:ext uri="{FF2B5EF4-FFF2-40B4-BE49-F238E27FC236}">
                          <a16:creationId xmlns:a16="http://schemas.microsoft.com/office/drawing/2014/main" id="{51483370-5598-4B32-BF02-C27674EDD2E3}"/>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3" name="Freeform 26">
                    <a:extLst>
                      <a:ext uri="{FF2B5EF4-FFF2-40B4-BE49-F238E27FC236}">
                        <a16:creationId xmlns:a16="http://schemas.microsoft.com/office/drawing/2014/main" id="{B3EDCC60-C18A-4AF6-9298-749FF1F3ED4D}"/>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19" name="Freeform 6">
                <a:extLst>
                  <a:ext uri="{FF2B5EF4-FFF2-40B4-BE49-F238E27FC236}">
                    <a16:creationId xmlns:a16="http://schemas.microsoft.com/office/drawing/2014/main" id="{4AC9B1EE-4A69-4165-8631-C2D962D47F23}"/>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0" name="TextBox 19">
            <a:extLst>
              <a:ext uri="{FF2B5EF4-FFF2-40B4-BE49-F238E27FC236}">
                <a16:creationId xmlns:a16="http://schemas.microsoft.com/office/drawing/2014/main" id="{C4114B7E-20B7-465A-8568-C91F3960AB9F}"/>
              </a:ext>
            </a:extLst>
          </p:cNvPr>
          <p:cNvSpPr txBox="1"/>
          <p:nvPr/>
        </p:nvSpPr>
        <p:spPr>
          <a:xfrm>
            <a:off x="730270" y="3571174"/>
            <a:ext cx="6311232" cy="3302186"/>
          </a:xfrm>
          <a:prstGeom prst="rect">
            <a:avLst/>
          </a:prstGeom>
          <a:noFill/>
        </p:spPr>
        <p:txBody>
          <a:bodyPr wrap="square">
            <a:spAutoFit/>
          </a:bodyPr>
          <a:lstStyle/>
          <a:p>
            <a:pPr lvl="0">
              <a:lnSpc>
                <a:spcPts val="1800"/>
              </a:lnSpc>
              <a:spcAft>
                <a:spcPts val="600"/>
              </a:spcAft>
              <a:buSzPts val="1000"/>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Refinement</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These steps involved making additional decisions:</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Paring down the features to remove person specific data</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Changes to the encoding from Label Encoder to One Hot Encoder because some categorical columns had a high number of categories.  This change ensures there is no ranking of the values because everything is a 1 or a 0 instead of a numerical range</a:t>
            </a:r>
          </a:p>
          <a:p>
            <a:pPr marL="285750"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Classification report shows no real improvement over step 2.  There is still a high F1, precision &amp; recall score on Non-Fatal predictions however the model performs poorly on Fatal predictions.</a:t>
            </a:r>
          </a:p>
          <a:p>
            <a:pPr marL="285750" lvl="0" indent="-285750">
              <a:lnSpc>
                <a:spcPts val="1800"/>
              </a:lnSpc>
              <a:spcAft>
                <a:spcPts val="600"/>
              </a:spcAft>
              <a:buSzPts val="1000"/>
              <a:buFont typeface="Arial" panose="020B0604020202020204" pitchFamily="34" charset="0"/>
              <a:buChar char="•"/>
              <a:tabLst>
                <a:tab pos="457200" algn="l"/>
              </a:tabLst>
            </a:pP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nSpc>
                <a:spcPts val="1800"/>
              </a:lnSpc>
              <a:spcAft>
                <a:spcPts val="600"/>
              </a:spcAft>
              <a:buSzPts val="1000"/>
              <a:buFont typeface="Symbol" panose="05050102010706020507" pitchFamily="18" charset="2"/>
              <a:buChar char=""/>
              <a:tabLst>
                <a:tab pos="457200" algn="l"/>
              </a:tabLst>
            </a:pPr>
            <a:endParaRPr lang="en-CA" sz="12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27FEE1E9-D80E-45AB-A920-CB1245E9B169}"/>
              </a:ext>
            </a:extLst>
          </p:cNvPr>
          <p:cNvGrpSpPr/>
          <p:nvPr/>
        </p:nvGrpSpPr>
        <p:grpSpPr>
          <a:xfrm flipV="1">
            <a:off x="7278239" y="3872755"/>
            <a:ext cx="712563" cy="77757"/>
            <a:chOff x="3238836" y="2099217"/>
            <a:chExt cx="1471277" cy="117030"/>
          </a:xfrm>
          <a:solidFill>
            <a:schemeClr val="bg1">
              <a:lumMod val="85000"/>
            </a:schemeClr>
          </a:solidFill>
        </p:grpSpPr>
        <p:sp>
          <p:nvSpPr>
            <p:cNvPr id="22" name="Arrow: Right 21">
              <a:extLst>
                <a:ext uri="{FF2B5EF4-FFF2-40B4-BE49-F238E27FC236}">
                  <a16:creationId xmlns:a16="http://schemas.microsoft.com/office/drawing/2014/main" id="{3A564965-FF0B-438E-B27B-8DFE594A6B01}"/>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D2A462E8-2625-4579-B38E-00670A72DAAB}"/>
                </a:ext>
              </a:extLst>
            </p:cNvPr>
            <p:cNvGrpSpPr/>
            <p:nvPr/>
          </p:nvGrpSpPr>
          <p:grpSpPr>
            <a:xfrm>
              <a:off x="3238836" y="2144194"/>
              <a:ext cx="412800" cy="27075"/>
              <a:chOff x="3388518" y="2144194"/>
              <a:chExt cx="256316" cy="27075"/>
            </a:xfrm>
            <a:grpFill/>
          </p:grpSpPr>
          <p:sp>
            <p:nvSpPr>
              <p:cNvPr id="24" name="Rectangle 23">
                <a:extLst>
                  <a:ext uri="{FF2B5EF4-FFF2-40B4-BE49-F238E27FC236}">
                    <a16:creationId xmlns:a16="http://schemas.microsoft.com/office/drawing/2014/main" id="{59613140-3C02-410C-83FD-DAB9FC4F14E1}"/>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1F59BDE-DDB1-4B1C-B701-A48151582999}"/>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6B43C518-4152-4589-A102-DC0236EC6970}"/>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D82FD4B-1D30-43DA-A19E-9ECFC477417B}"/>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C498A11F-D8F0-49C1-A86D-DFEE8FD86375}"/>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492DFB57-8961-433E-8CB0-744E87B8D650}"/>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745FD87-0059-4A5E-9743-BA8FDB409689}"/>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F3EE0705-70B7-4378-929E-19C82E32CE57}"/>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5" name="Picture 34">
            <a:extLst>
              <a:ext uri="{FF2B5EF4-FFF2-40B4-BE49-F238E27FC236}">
                <a16:creationId xmlns:a16="http://schemas.microsoft.com/office/drawing/2014/main" id="{1AC441CF-A1ED-4CD1-AE46-58E91275F0C3}"/>
              </a:ext>
            </a:extLst>
          </p:cNvPr>
          <p:cNvPicPr>
            <a:picLocks noChangeAspect="1"/>
          </p:cNvPicPr>
          <p:nvPr/>
        </p:nvPicPr>
        <p:blipFill>
          <a:blip r:embed="rId3"/>
          <a:stretch>
            <a:fillRect/>
          </a:stretch>
        </p:blipFill>
        <p:spPr>
          <a:xfrm>
            <a:off x="8227540" y="3571174"/>
            <a:ext cx="3352479" cy="1884297"/>
          </a:xfrm>
          <a:prstGeom prst="rect">
            <a:avLst/>
          </a:prstGeom>
        </p:spPr>
      </p:pic>
      <p:grpSp>
        <p:nvGrpSpPr>
          <p:cNvPr id="36" name="Group 35">
            <a:extLst>
              <a:ext uri="{FF2B5EF4-FFF2-40B4-BE49-F238E27FC236}">
                <a16:creationId xmlns:a16="http://schemas.microsoft.com/office/drawing/2014/main" id="{B6B58572-2903-46CF-A6DD-9FA76B2B396B}"/>
              </a:ext>
            </a:extLst>
          </p:cNvPr>
          <p:cNvGrpSpPr/>
          <p:nvPr/>
        </p:nvGrpSpPr>
        <p:grpSpPr>
          <a:xfrm>
            <a:off x="4012313" y="1491667"/>
            <a:ext cx="1853723" cy="1646191"/>
            <a:chOff x="7069850" y="1492528"/>
            <a:chExt cx="1853723" cy="1646191"/>
          </a:xfrm>
        </p:grpSpPr>
        <p:sp>
          <p:nvSpPr>
            <p:cNvPr id="37" name="Oval 36">
              <a:extLst>
                <a:ext uri="{FF2B5EF4-FFF2-40B4-BE49-F238E27FC236}">
                  <a16:creationId xmlns:a16="http://schemas.microsoft.com/office/drawing/2014/main" id="{04C9AC95-51DE-4637-A371-C0F3D888794A}"/>
                </a:ext>
              </a:extLst>
            </p:cNvPr>
            <p:cNvSpPr/>
            <p:nvPr/>
          </p:nvSpPr>
          <p:spPr>
            <a:xfrm>
              <a:off x="7670677" y="1492528"/>
              <a:ext cx="1252896"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C4BBF12E-5B05-4F42-AC8B-5635D87BD84A}"/>
                </a:ext>
              </a:extLst>
            </p:cNvPr>
            <p:cNvSpPr/>
            <p:nvPr/>
          </p:nvSpPr>
          <p:spPr>
            <a:xfrm>
              <a:off x="7069850" y="2021313"/>
              <a:ext cx="719370" cy="1010644"/>
            </a:xfrm>
            <a:custGeom>
              <a:avLst/>
              <a:gdLst/>
              <a:ahLst/>
              <a:cxnLst/>
              <a:rect l="l" t="t" r="r" b="b"/>
              <a:pathLst>
                <a:path w="1035232" h="1454399">
                  <a:moveTo>
                    <a:pt x="614490" y="0"/>
                  </a:moveTo>
                  <a:lnTo>
                    <a:pt x="896473" y="0"/>
                  </a:lnTo>
                  <a:lnTo>
                    <a:pt x="896473" y="865444"/>
                  </a:lnTo>
                  <a:lnTo>
                    <a:pt x="1035232" y="865444"/>
                  </a:lnTo>
                  <a:lnTo>
                    <a:pt x="1035232" y="1060735"/>
                  </a:lnTo>
                  <a:lnTo>
                    <a:pt x="896473" y="1060735"/>
                  </a:lnTo>
                  <a:lnTo>
                    <a:pt x="896473" y="1244719"/>
                  </a:lnTo>
                  <a:lnTo>
                    <a:pt x="1016731" y="1244719"/>
                  </a:lnTo>
                  <a:lnTo>
                    <a:pt x="1016731" y="1454399"/>
                  </a:lnTo>
                  <a:lnTo>
                    <a:pt x="443194" y="1454399"/>
                  </a:lnTo>
                  <a:lnTo>
                    <a:pt x="443194" y="1244719"/>
                  </a:lnTo>
                  <a:lnTo>
                    <a:pt x="601482" y="1244719"/>
                  </a:lnTo>
                  <a:lnTo>
                    <a:pt x="601482" y="1060735"/>
                  </a:lnTo>
                  <a:lnTo>
                    <a:pt x="76093" y="1060735"/>
                  </a:lnTo>
                  <a:cubicBezTo>
                    <a:pt x="51414" y="987233"/>
                    <a:pt x="26050" y="926098"/>
                    <a:pt x="0" y="877329"/>
                  </a:cubicBezTo>
                  <a:lnTo>
                    <a:pt x="614490" y="0"/>
                  </a:lnTo>
                  <a:close/>
                  <a:moveTo>
                    <a:pt x="601482" y="366940"/>
                  </a:moveTo>
                  <a:lnTo>
                    <a:pt x="245848" y="865444"/>
                  </a:lnTo>
                  <a:lnTo>
                    <a:pt x="601482" y="865444"/>
                  </a:lnTo>
                  <a:lnTo>
                    <a:pt x="601482" y="366940"/>
                  </a:ln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898A140D-9EF9-49BB-A5DF-8CFC940694D5}"/>
                </a:ext>
              </a:extLst>
            </p:cNvPr>
            <p:cNvSpPr txBox="1"/>
            <p:nvPr/>
          </p:nvSpPr>
          <p:spPr>
            <a:xfrm>
              <a:off x="7738413"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40" name="Group 39">
              <a:extLst>
                <a:ext uri="{FF2B5EF4-FFF2-40B4-BE49-F238E27FC236}">
                  <a16:creationId xmlns:a16="http://schemas.microsoft.com/office/drawing/2014/main" id="{C8B59A41-B6F0-4CC9-8BAF-92CE7D5309DD}"/>
                </a:ext>
              </a:extLst>
            </p:cNvPr>
            <p:cNvGrpSpPr/>
            <p:nvPr/>
          </p:nvGrpSpPr>
          <p:grpSpPr>
            <a:xfrm>
              <a:off x="8006486" y="1763180"/>
              <a:ext cx="628719" cy="810974"/>
              <a:chOff x="7938469" y="769806"/>
              <a:chExt cx="657133" cy="915852"/>
            </a:xfrm>
          </p:grpSpPr>
          <p:grpSp>
            <p:nvGrpSpPr>
              <p:cNvPr id="41" name="Group 40">
                <a:extLst>
                  <a:ext uri="{FF2B5EF4-FFF2-40B4-BE49-F238E27FC236}">
                    <a16:creationId xmlns:a16="http://schemas.microsoft.com/office/drawing/2014/main" id="{3770A29F-0395-4AD6-957A-01BE3D08A58F}"/>
                  </a:ext>
                </a:extLst>
              </p:cNvPr>
              <p:cNvGrpSpPr/>
              <p:nvPr/>
            </p:nvGrpSpPr>
            <p:grpSpPr>
              <a:xfrm>
                <a:off x="7938469" y="792230"/>
                <a:ext cx="657133" cy="893428"/>
                <a:chOff x="6627812" y="1592067"/>
                <a:chExt cx="3584373" cy="5265933"/>
              </a:xfrm>
            </p:grpSpPr>
            <p:grpSp>
              <p:nvGrpSpPr>
                <p:cNvPr id="43" name="Group 41">
                  <a:extLst>
                    <a:ext uri="{FF2B5EF4-FFF2-40B4-BE49-F238E27FC236}">
                      <a16:creationId xmlns:a16="http://schemas.microsoft.com/office/drawing/2014/main" id="{2DF0D3A0-578B-409D-9E9B-E03D9A92CC8A}"/>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45" name="Rectangle 44">
                    <a:extLst>
                      <a:ext uri="{FF2B5EF4-FFF2-40B4-BE49-F238E27FC236}">
                        <a16:creationId xmlns:a16="http://schemas.microsoft.com/office/drawing/2014/main" id="{DAD64A80-9F8F-4EC0-A521-2A67A07A9513}"/>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51">
                    <a:extLst>
                      <a:ext uri="{FF2B5EF4-FFF2-40B4-BE49-F238E27FC236}">
                        <a16:creationId xmlns:a16="http://schemas.microsoft.com/office/drawing/2014/main" id="{1857633A-A889-441C-82E9-75EC4DAE9076}"/>
                      </a:ext>
                    </a:extLst>
                  </p:cNvPr>
                  <p:cNvGrpSpPr/>
                  <p:nvPr/>
                </p:nvGrpSpPr>
                <p:grpSpPr>
                  <a:xfrm>
                    <a:off x="1217612" y="1592067"/>
                    <a:ext cx="3584373" cy="3598790"/>
                    <a:chOff x="1217612" y="1592067"/>
                    <a:chExt cx="3584373" cy="3598790"/>
                  </a:xfrm>
                </p:grpSpPr>
                <p:grpSp>
                  <p:nvGrpSpPr>
                    <p:cNvPr id="47" name="Group 2">
                      <a:extLst>
                        <a:ext uri="{FF2B5EF4-FFF2-40B4-BE49-F238E27FC236}">
                          <a16:creationId xmlns:a16="http://schemas.microsoft.com/office/drawing/2014/main" id="{9134E396-0FD2-40F0-81F1-04C7782A4DDD}"/>
                        </a:ext>
                      </a:extLst>
                    </p:cNvPr>
                    <p:cNvGrpSpPr/>
                    <p:nvPr/>
                  </p:nvGrpSpPr>
                  <p:grpSpPr>
                    <a:xfrm>
                      <a:off x="1217612" y="1600200"/>
                      <a:ext cx="3584373" cy="3590657"/>
                      <a:chOff x="1138238" y="4137025"/>
                      <a:chExt cx="2716213" cy="2720975"/>
                    </a:xfrm>
                  </p:grpSpPr>
                  <p:sp>
                    <p:nvSpPr>
                      <p:cNvPr id="49" name="Freeform 207">
                        <a:extLst>
                          <a:ext uri="{FF2B5EF4-FFF2-40B4-BE49-F238E27FC236}">
                            <a16:creationId xmlns:a16="http://schemas.microsoft.com/office/drawing/2014/main" id="{CFF1E513-B873-4697-A5A8-63B1B15D8D3B}"/>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08">
                        <a:extLst>
                          <a:ext uri="{FF2B5EF4-FFF2-40B4-BE49-F238E27FC236}">
                            <a16:creationId xmlns:a16="http://schemas.microsoft.com/office/drawing/2014/main" id="{57469E24-5D08-4C98-AC17-11984AE4D3A6}"/>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Freeform 26">
                      <a:extLst>
                        <a:ext uri="{FF2B5EF4-FFF2-40B4-BE49-F238E27FC236}">
                          <a16:creationId xmlns:a16="http://schemas.microsoft.com/office/drawing/2014/main" id="{01192E2D-0B7D-4FEC-92BF-074B8D4B13DD}"/>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4" name="Freeform 6">
                  <a:extLst>
                    <a:ext uri="{FF2B5EF4-FFF2-40B4-BE49-F238E27FC236}">
                      <a16:creationId xmlns:a16="http://schemas.microsoft.com/office/drawing/2014/main" id="{6B4D9222-D5E5-4724-827C-434F256B769F}"/>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 name="Picture 41">
                <a:extLst>
                  <a:ext uri="{FF2B5EF4-FFF2-40B4-BE49-F238E27FC236}">
                    <a16:creationId xmlns:a16="http://schemas.microsoft.com/office/drawing/2014/main" id="{539AC33F-428C-416F-88E8-96C9AE250F55}"/>
                  </a:ext>
                </a:extLst>
              </p:cNvPr>
              <p:cNvPicPr>
                <a:picLocks noChangeAspect="1"/>
              </p:cNvPicPr>
              <p:nvPr/>
            </p:nvPicPr>
            <p:blipFill>
              <a:blip r:embed="rId4"/>
              <a:stretch>
                <a:fillRect/>
              </a:stretch>
            </p:blipFill>
            <p:spPr>
              <a:xfrm>
                <a:off x="7938469" y="769806"/>
                <a:ext cx="648312" cy="635171"/>
              </a:xfrm>
              <a:prstGeom prst="rect">
                <a:avLst/>
              </a:prstGeom>
            </p:spPr>
          </p:pic>
        </p:grpSp>
      </p:grpSp>
      <p:sp>
        <p:nvSpPr>
          <p:cNvPr id="51" name="Oval 50">
            <a:extLst>
              <a:ext uri="{FF2B5EF4-FFF2-40B4-BE49-F238E27FC236}">
                <a16:creationId xmlns:a16="http://schemas.microsoft.com/office/drawing/2014/main" id="{0898E9A6-653B-4A17-AC60-6B9BC7D5F525}"/>
              </a:ext>
            </a:extLst>
          </p:cNvPr>
          <p:cNvSpPr/>
          <p:nvPr/>
        </p:nvSpPr>
        <p:spPr>
          <a:xfrm>
            <a:off x="2994198" y="1874713"/>
            <a:ext cx="647387" cy="632503"/>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96654"/>
                </a:solidFill>
                <a:latin typeface="Rockwell" panose="02060603020205020403" pitchFamily="18" charset="0"/>
              </a:rPr>
              <a:t>+</a:t>
            </a:r>
            <a:endParaRPr kumimoji="0" lang="en-US" sz="1800" b="1" i="0" u="none" strike="noStrike" kern="1200" cap="none" spc="0" normalizeH="0" baseline="0" noProof="0" dirty="0">
              <a:ln>
                <a:noFill/>
              </a:ln>
              <a:solidFill>
                <a:srgbClr val="F96654"/>
              </a:solidFill>
              <a:effectLst/>
              <a:uLnTx/>
              <a:uFillTx/>
              <a:latin typeface="Rockwell" panose="02060603020205020403" pitchFamily="18" charset="0"/>
            </a:endParaRPr>
          </a:p>
        </p:txBody>
      </p:sp>
    </p:spTree>
    <p:extLst>
      <p:ext uri="{BB962C8B-B14F-4D97-AF65-F5344CB8AC3E}">
        <p14:creationId xmlns:p14="http://schemas.microsoft.com/office/powerpoint/2010/main" val="62556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B7034A73-F046-4ED3-9B62-15D910E608B5}"/>
              </a:ext>
            </a:extLst>
          </p:cNvPr>
          <p:cNvGrpSpPr/>
          <p:nvPr/>
        </p:nvGrpSpPr>
        <p:grpSpPr>
          <a:xfrm>
            <a:off x="675492" y="1494670"/>
            <a:ext cx="1881364" cy="1645655"/>
            <a:chOff x="9234477" y="1493064"/>
            <a:chExt cx="1881364" cy="1645655"/>
          </a:xfrm>
        </p:grpSpPr>
        <p:sp>
          <p:nvSpPr>
            <p:cNvPr id="29" name="Oval 28">
              <a:extLst>
                <a:ext uri="{FF2B5EF4-FFF2-40B4-BE49-F238E27FC236}">
                  <a16:creationId xmlns:a16="http://schemas.microsoft.com/office/drawing/2014/main" id="{6FEB769E-74F4-4EAF-8B6A-8CC4596B5781}"/>
                </a:ext>
              </a:extLst>
            </p:cNvPr>
            <p:cNvSpPr/>
            <p:nvPr/>
          </p:nvSpPr>
          <p:spPr>
            <a:xfrm>
              <a:off x="9862945" y="1493064"/>
              <a:ext cx="1252896" cy="1251613"/>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CDCF637-72A1-46D8-85CA-9807B6466EFA}"/>
                </a:ext>
              </a:extLst>
            </p:cNvPr>
            <p:cNvSpPr/>
            <p:nvPr/>
          </p:nvSpPr>
          <p:spPr>
            <a:xfrm>
              <a:off x="9234477" y="2025064"/>
              <a:ext cx="679953" cy="1006357"/>
            </a:xfrm>
            <a:custGeom>
              <a:avLst/>
              <a:gdLst/>
              <a:ahLst/>
              <a:cxnLst/>
              <a:rect l="l" t="t" r="r" b="b"/>
              <a:pathLst>
                <a:path w="978507" h="1448232">
                  <a:moveTo>
                    <a:pt x="106895" y="0"/>
                  </a:moveTo>
                  <a:lnTo>
                    <a:pt x="909642" y="0"/>
                  </a:lnTo>
                  <a:lnTo>
                    <a:pt x="909642" y="336105"/>
                  </a:lnTo>
                  <a:lnTo>
                    <a:pt x="700989" y="336105"/>
                  </a:lnTo>
                  <a:lnTo>
                    <a:pt x="681476" y="229209"/>
                  </a:lnTo>
                  <a:lnTo>
                    <a:pt x="313894" y="229209"/>
                  </a:lnTo>
                  <a:lnTo>
                    <a:pt x="293931" y="572509"/>
                  </a:lnTo>
                  <a:cubicBezTo>
                    <a:pt x="369306" y="518376"/>
                    <a:pt x="450511" y="491309"/>
                    <a:pt x="537546" y="491309"/>
                  </a:cubicBezTo>
                  <a:cubicBezTo>
                    <a:pt x="677333" y="491309"/>
                    <a:pt x="785773" y="536706"/>
                    <a:pt x="862867" y="627499"/>
                  </a:cubicBezTo>
                  <a:cubicBezTo>
                    <a:pt x="939961" y="718292"/>
                    <a:pt x="978507" y="828785"/>
                    <a:pt x="978507" y="958979"/>
                  </a:cubicBezTo>
                  <a:cubicBezTo>
                    <a:pt x="978507" y="1098080"/>
                    <a:pt x="937222" y="1214398"/>
                    <a:pt x="854652" y="1307932"/>
                  </a:cubicBezTo>
                  <a:cubicBezTo>
                    <a:pt x="772082" y="1401466"/>
                    <a:pt x="647199" y="1448232"/>
                    <a:pt x="480003" y="1448232"/>
                  </a:cubicBezTo>
                  <a:cubicBezTo>
                    <a:pt x="336790" y="1448232"/>
                    <a:pt x="225440" y="1411915"/>
                    <a:pt x="145953" y="1339281"/>
                  </a:cubicBezTo>
                  <a:cubicBezTo>
                    <a:pt x="66467" y="1266647"/>
                    <a:pt x="17816" y="1168659"/>
                    <a:pt x="0" y="1045317"/>
                  </a:cubicBezTo>
                  <a:lnTo>
                    <a:pt x="270323" y="1013454"/>
                  </a:lnTo>
                  <a:cubicBezTo>
                    <a:pt x="288824" y="1150500"/>
                    <a:pt x="351865" y="1219023"/>
                    <a:pt x="459446" y="1219023"/>
                  </a:cubicBezTo>
                  <a:cubicBezTo>
                    <a:pt x="521117" y="1219023"/>
                    <a:pt x="568569" y="1198295"/>
                    <a:pt x="601802" y="1156839"/>
                  </a:cubicBezTo>
                  <a:cubicBezTo>
                    <a:pt x="635036" y="1115382"/>
                    <a:pt x="651653" y="1056624"/>
                    <a:pt x="651653" y="980563"/>
                  </a:cubicBezTo>
                  <a:cubicBezTo>
                    <a:pt x="651653" y="811312"/>
                    <a:pt x="589634" y="726686"/>
                    <a:pt x="465597" y="726686"/>
                  </a:cubicBezTo>
                  <a:cubicBezTo>
                    <a:pt x="397063" y="726686"/>
                    <a:pt x="339841" y="764031"/>
                    <a:pt x="293931" y="838721"/>
                  </a:cubicBezTo>
                  <a:lnTo>
                    <a:pt x="64754" y="724630"/>
                  </a:lnTo>
                  <a:lnTo>
                    <a:pt x="106895" y="0"/>
                  </a:ln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TextBox 184">
              <a:extLst>
                <a:ext uri="{FF2B5EF4-FFF2-40B4-BE49-F238E27FC236}">
                  <a16:creationId xmlns:a16="http://schemas.microsoft.com/office/drawing/2014/main" id="{82B9C28F-0630-4A65-890C-FDFF8B5C0B88}"/>
                </a:ext>
              </a:extLst>
            </p:cNvPr>
            <p:cNvSpPr txBox="1"/>
            <p:nvPr/>
          </p:nvSpPr>
          <p:spPr>
            <a:xfrm>
              <a:off x="9830018"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3" name="Group 2">
              <a:extLst>
                <a:ext uri="{FF2B5EF4-FFF2-40B4-BE49-F238E27FC236}">
                  <a16:creationId xmlns:a16="http://schemas.microsoft.com/office/drawing/2014/main" id="{6F1F6060-1C22-4F66-BB59-D02AF0D0BF8D}"/>
                </a:ext>
              </a:extLst>
            </p:cNvPr>
            <p:cNvGrpSpPr/>
            <p:nvPr/>
          </p:nvGrpSpPr>
          <p:grpSpPr>
            <a:xfrm>
              <a:off x="10170704" y="1641435"/>
              <a:ext cx="655365" cy="905858"/>
              <a:chOff x="8164455" y="198169"/>
              <a:chExt cx="655365" cy="905858"/>
            </a:xfrm>
          </p:grpSpPr>
          <p:grpSp>
            <p:nvGrpSpPr>
              <p:cNvPr id="204" name="Group 41">
                <a:extLst>
                  <a:ext uri="{FF2B5EF4-FFF2-40B4-BE49-F238E27FC236}">
                    <a16:creationId xmlns:a16="http://schemas.microsoft.com/office/drawing/2014/main" id="{83EBE20B-B6D7-4F51-8DF9-446407685419}"/>
                  </a:ext>
                </a:extLst>
              </p:cNvPr>
              <p:cNvGrpSpPr/>
              <p:nvPr/>
            </p:nvGrpSpPr>
            <p:grpSpPr>
              <a:xfrm>
                <a:off x="8185792" y="319914"/>
                <a:ext cx="582046" cy="784113"/>
                <a:chOff x="1217612" y="1592067"/>
                <a:chExt cx="3584373" cy="5265933"/>
              </a:xfrm>
              <a:effectLst>
                <a:outerShdw blurRad="76200" dir="18900000" sy="23000" kx="-1200000" algn="bl" rotWithShape="0">
                  <a:prstClr val="black">
                    <a:alpha val="10000"/>
                  </a:prstClr>
                </a:outerShdw>
              </a:effectLst>
            </p:grpSpPr>
            <p:sp>
              <p:nvSpPr>
                <p:cNvPr id="205" name="Rectangle 204">
                  <a:extLst>
                    <a:ext uri="{FF2B5EF4-FFF2-40B4-BE49-F238E27FC236}">
                      <a16:creationId xmlns:a16="http://schemas.microsoft.com/office/drawing/2014/main" id="{CC25D253-6D02-4EA3-9FF5-EB62D4AF1B65}"/>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51">
                  <a:extLst>
                    <a:ext uri="{FF2B5EF4-FFF2-40B4-BE49-F238E27FC236}">
                      <a16:creationId xmlns:a16="http://schemas.microsoft.com/office/drawing/2014/main" id="{612DA7EA-049C-4D81-8727-0C1E4E62BA96}"/>
                    </a:ext>
                  </a:extLst>
                </p:cNvPr>
                <p:cNvGrpSpPr/>
                <p:nvPr/>
              </p:nvGrpSpPr>
              <p:grpSpPr>
                <a:xfrm>
                  <a:off x="1217612" y="1592067"/>
                  <a:ext cx="3584373" cy="3598790"/>
                  <a:chOff x="1217612" y="1592067"/>
                  <a:chExt cx="3584373" cy="3598790"/>
                </a:xfrm>
              </p:grpSpPr>
              <p:grpSp>
                <p:nvGrpSpPr>
                  <p:cNvPr id="213" name="Group 2">
                    <a:extLst>
                      <a:ext uri="{FF2B5EF4-FFF2-40B4-BE49-F238E27FC236}">
                        <a16:creationId xmlns:a16="http://schemas.microsoft.com/office/drawing/2014/main" id="{EF4359EF-4901-41C7-97D1-977B9758B1C8}"/>
                      </a:ext>
                    </a:extLst>
                  </p:cNvPr>
                  <p:cNvGrpSpPr/>
                  <p:nvPr/>
                </p:nvGrpSpPr>
                <p:grpSpPr>
                  <a:xfrm>
                    <a:off x="1217612" y="1600200"/>
                    <a:ext cx="3584373" cy="3590657"/>
                    <a:chOff x="1138238" y="4137025"/>
                    <a:chExt cx="2716213" cy="2720975"/>
                  </a:xfrm>
                </p:grpSpPr>
                <p:sp>
                  <p:nvSpPr>
                    <p:cNvPr id="215" name="Freeform 207">
                      <a:extLst>
                        <a:ext uri="{FF2B5EF4-FFF2-40B4-BE49-F238E27FC236}">
                          <a16:creationId xmlns:a16="http://schemas.microsoft.com/office/drawing/2014/main" id="{97DDF979-C2F6-48D0-8466-E2B5EF76CBB9}"/>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08">
                      <a:extLst>
                        <a:ext uri="{FF2B5EF4-FFF2-40B4-BE49-F238E27FC236}">
                          <a16:creationId xmlns:a16="http://schemas.microsoft.com/office/drawing/2014/main" id="{E1C24DB6-8031-411A-8454-5247CEAB338C}"/>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4" name="Freeform 26">
                    <a:extLst>
                      <a:ext uri="{FF2B5EF4-FFF2-40B4-BE49-F238E27FC236}">
                        <a16:creationId xmlns:a16="http://schemas.microsoft.com/office/drawing/2014/main" id="{0032DC3F-59F4-4046-A5A3-AABE9E4F070C}"/>
                      </a:ext>
                    </a:extLst>
                  </p:cNvPr>
                  <p:cNvSpPr>
                    <a:spLocks/>
                  </p:cNvSpPr>
                  <p:nvPr/>
                </p:nvSpPr>
                <p:spPr bwMode="auto">
                  <a:xfrm>
                    <a:off x="1235908" y="1592067"/>
                    <a:ext cx="3559954" cy="2148660"/>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026" name="Picture 2" descr="Shoulder Drop Off [symbol] W8-17">
                <a:extLst>
                  <a:ext uri="{FF2B5EF4-FFF2-40B4-BE49-F238E27FC236}">
                    <a16:creationId xmlns:a16="http://schemas.microsoft.com/office/drawing/2014/main" id="{60DC8F0C-108B-491E-84A1-BB4B4ADB92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75" r="10029" b="22540"/>
              <a:stretch/>
            </p:blipFill>
            <p:spPr bwMode="auto">
              <a:xfrm>
                <a:off x="8164455" y="198169"/>
                <a:ext cx="655365" cy="65931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a:extLst>
              <a:ext uri="{FF2B5EF4-FFF2-40B4-BE49-F238E27FC236}">
                <a16:creationId xmlns:a16="http://schemas.microsoft.com/office/drawing/2014/main" id="{15F46FA4-442A-409A-90E3-EAFABC4522FF}"/>
              </a:ext>
            </a:extLst>
          </p:cNvPr>
          <p:cNvSpPr txBox="1"/>
          <p:nvPr/>
        </p:nvSpPr>
        <p:spPr>
          <a:xfrm>
            <a:off x="2680368" y="1563568"/>
            <a:ext cx="4252284" cy="4616264"/>
          </a:xfrm>
          <a:prstGeom prst="rect">
            <a:avLst/>
          </a:prstGeom>
          <a:noFill/>
        </p:spPr>
        <p:txBody>
          <a:bodyPr wrap="square">
            <a:spAutoFit/>
          </a:bodyPr>
          <a:lstStyle/>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Class imbalance was having a big impact on the ML model performance where it was being skewed by the hig</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h number of non-fatal records</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To correct for this over sampling and under sampling was employed through trial and error and included:</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R</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andomly extracting 50 records of each target and running the ML</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Under-sampling the non-fatal records</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Over-sampling the fatal accidents</a:t>
            </a:r>
          </a:p>
          <a:p>
            <a:pPr marL="28575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 best result was </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doubling the fatal records and cutting in half the non-fatal records.</a:t>
            </a: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285750"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Success at last…</a:t>
            </a:r>
          </a:p>
          <a:p>
            <a:pPr marL="742950" lvl="1"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The F1 scores on both fatal and non-fatal predictions is high</a:t>
            </a:r>
          </a:p>
          <a:p>
            <a:pPr marL="742950" lvl="1"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Precision and recall are equally good</a:t>
            </a:r>
          </a:p>
        </p:txBody>
      </p:sp>
      <p:grpSp>
        <p:nvGrpSpPr>
          <p:cNvPr id="21" name="Group 20">
            <a:extLst>
              <a:ext uri="{FF2B5EF4-FFF2-40B4-BE49-F238E27FC236}">
                <a16:creationId xmlns:a16="http://schemas.microsoft.com/office/drawing/2014/main" id="{44A7AB38-9474-4CC9-9E1A-7B4FBDA03F73}"/>
              </a:ext>
            </a:extLst>
          </p:cNvPr>
          <p:cNvGrpSpPr/>
          <p:nvPr/>
        </p:nvGrpSpPr>
        <p:grpSpPr>
          <a:xfrm flipV="1">
            <a:off x="6968810" y="1824880"/>
            <a:ext cx="712563" cy="77757"/>
            <a:chOff x="3238836" y="2099217"/>
            <a:chExt cx="1471277" cy="117030"/>
          </a:xfrm>
          <a:solidFill>
            <a:schemeClr val="bg1">
              <a:lumMod val="85000"/>
            </a:schemeClr>
          </a:solidFill>
        </p:grpSpPr>
        <p:sp>
          <p:nvSpPr>
            <p:cNvPr id="22" name="Arrow: Right 21">
              <a:extLst>
                <a:ext uri="{FF2B5EF4-FFF2-40B4-BE49-F238E27FC236}">
                  <a16:creationId xmlns:a16="http://schemas.microsoft.com/office/drawing/2014/main" id="{77D30485-BF5C-4AB9-9E51-C535EF7B0463}"/>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A6702D0-4500-4BFF-88F0-6788924AFEC5}"/>
                </a:ext>
              </a:extLst>
            </p:cNvPr>
            <p:cNvGrpSpPr/>
            <p:nvPr/>
          </p:nvGrpSpPr>
          <p:grpSpPr>
            <a:xfrm>
              <a:off x="3238836" y="2144194"/>
              <a:ext cx="412800" cy="27075"/>
              <a:chOff x="3388518" y="2144194"/>
              <a:chExt cx="256316" cy="27075"/>
            </a:xfrm>
            <a:grpFill/>
          </p:grpSpPr>
          <p:sp>
            <p:nvSpPr>
              <p:cNvPr id="24" name="Rectangle 23">
                <a:extLst>
                  <a:ext uri="{FF2B5EF4-FFF2-40B4-BE49-F238E27FC236}">
                    <a16:creationId xmlns:a16="http://schemas.microsoft.com/office/drawing/2014/main" id="{60562A94-40C4-4588-B1F1-8530E00B3587}"/>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00BFFB6-2405-4EC1-9E13-0CEE43BEC858}"/>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1343DD2-E9CA-460F-862A-B43C45824F7C}"/>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6CFE64FF-FA40-403E-99F8-2EEA714BB374}"/>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E334FC11-6D18-45A7-BB86-F8060566E5A5}"/>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B43389FE-072C-4133-8780-918D7DDE7D12}"/>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81F949E-19E9-4F39-9E9B-5FD91B99F250}"/>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B5CE59FC-B166-46A5-BF69-F7DF12CA7DC7}"/>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5" name="Picture 34">
            <a:extLst>
              <a:ext uri="{FF2B5EF4-FFF2-40B4-BE49-F238E27FC236}">
                <a16:creationId xmlns:a16="http://schemas.microsoft.com/office/drawing/2014/main" id="{F4025C4F-B3F3-449C-9957-24B82CF03573}"/>
              </a:ext>
            </a:extLst>
          </p:cNvPr>
          <p:cNvPicPr>
            <a:picLocks noChangeAspect="1"/>
          </p:cNvPicPr>
          <p:nvPr/>
        </p:nvPicPr>
        <p:blipFill>
          <a:blip r:embed="rId4"/>
          <a:stretch>
            <a:fillRect/>
          </a:stretch>
        </p:blipFill>
        <p:spPr>
          <a:xfrm>
            <a:off x="8257575" y="1563568"/>
            <a:ext cx="3381187" cy="1932107"/>
          </a:xfrm>
          <a:prstGeom prst="rect">
            <a:avLst/>
          </a:prstGeom>
        </p:spPr>
      </p:pic>
      <p:pic>
        <p:nvPicPr>
          <p:cNvPr id="2" name="Picture 2" descr="Success Green Check Mark icon PNG and SVG Vector Free Download">
            <a:extLst>
              <a:ext uri="{FF2B5EF4-FFF2-40B4-BE49-F238E27FC236}">
                <a16:creationId xmlns:a16="http://schemas.microsoft.com/office/drawing/2014/main" id="{CF08BAF4-485C-4156-AA29-CC0C3F6B5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6605" y="381476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6424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TotalTime>
  <Words>881</Words>
  <Application>Microsoft Office PowerPoint</Application>
  <PresentationFormat>Widescreen</PresentationFormat>
  <Paragraphs>89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Nova Cond</vt:lpstr>
      <vt:lpstr>Calibri</vt:lpstr>
      <vt:lpstr>Rockwell</vt:lpstr>
      <vt:lpstr>Symbol</vt:lpstr>
      <vt:lpstr>2_Office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Step for Being Creative</dc:title>
  <dc:creator>pc11</dc:creator>
  <cp:lastModifiedBy>Bardhonia Harding</cp:lastModifiedBy>
  <cp:revision>48</cp:revision>
  <dcterms:created xsi:type="dcterms:W3CDTF">2019-07-19T10:50:10Z</dcterms:created>
  <dcterms:modified xsi:type="dcterms:W3CDTF">2022-05-29T19:19:11Z</dcterms:modified>
</cp:coreProperties>
</file>