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1" r:id="rId6"/>
    <p:sldId id="260" r:id="rId7"/>
    <p:sldId id="262" r:id="rId8"/>
    <p:sldId id="263" r:id="rId9"/>
    <p:sldId id="264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854ADB-59A1-493D-9435-9219F24ADA32}" v="682" dt="2022-05-14T05:00:50.466"/>
    <p1510:client id="{2CE6346F-8B59-4A71-AFEE-C619A1FF23EF}" v="843" dt="2022-05-13T21:06:25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6479132604" userId="2b8b334a7726c1f8" providerId="LiveId" clId="{20854ADB-59A1-493D-9435-9219F24ADA32}"/>
    <pc:docChg chg="undo redo custSel addSld delSld modSld sldOrd">
      <pc:chgData name="16479132604" userId="2b8b334a7726c1f8" providerId="LiveId" clId="{20854ADB-59A1-493D-9435-9219F24ADA32}" dt="2022-05-14T05:00:50.466" v="1783"/>
      <pc:docMkLst>
        <pc:docMk/>
      </pc:docMkLst>
      <pc:sldChg chg="addSp delSp modSp new mod setBg addAnim modAnim setClrOvrMap delDesignElem">
        <pc:chgData name="16479132604" userId="2b8b334a7726c1f8" providerId="LiveId" clId="{20854ADB-59A1-493D-9435-9219F24ADA32}" dt="2022-05-14T04:35:05.824" v="1536"/>
        <pc:sldMkLst>
          <pc:docMk/>
          <pc:sldMk cId="2463205556" sldId="256"/>
        </pc:sldMkLst>
        <pc:spChg chg="mod ord">
          <ac:chgData name="16479132604" userId="2b8b334a7726c1f8" providerId="LiveId" clId="{20854ADB-59A1-493D-9435-9219F24ADA32}" dt="2022-05-13T14:24:24.386" v="53" actId="26606"/>
          <ac:spMkLst>
            <pc:docMk/>
            <pc:sldMk cId="2463205556" sldId="256"/>
            <ac:spMk id="2" creationId="{5B4F210F-A3E1-26D8-F818-FE8B03D70F12}"/>
          </ac:spMkLst>
        </pc:spChg>
        <pc:spChg chg="del">
          <ac:chgData name="16479132604" userId="2b8b334a7726c1f8" providerId="LiveId" clId="{20854ADB-59A1-493D-9435-9219F24ADA32}" dt="2022-05-13T14:19:24.546" v="29" actId="478"/>
          <ac:spMkLst>
            <pc:docMk/>
            <pc:sldMk cId="2463205556" sldId="256"/>
            <ac:spMk id="3" creationId="{BC869247-2D58-EB86-9590-E7669F7A17D1}"/>
          </ac:spMkLst>
        </pc:spChg>
        <pc:spChg chg="add">
          <ac:chgData name="16479132604" userId="2b8b334a7726c1f8" providerId="LiveId" clId="{20854ADB-59A1-493D-9435-9219F24ADA32}" dt="2022-05-13T14:24:24.386" v="53" actId="26606"/>
          <ac:spMkLst>
            <pc:docMk/>
            <pc:sldMk cId="2463205556" sldId="256"/>
            <ac:spMk id="6" creationId="{0344D4FE-ABEF-4230-9E4E-AD5782FC78AC}"/>
          </ac:spMkLst>
        </pc:spChg>
        <pc:spChg chg="add">
          <ac:chgData name="16479132604" userId="2b8b334a7726c1f8" providerId="LiveId" clId="{20854ADB-59A1-493D-9435-9219F24ADA32}" dt="2022-05-13T14:24:24.386" v="53" actId="26606"/>
          <ac:spMkLst>
            <pc:docMk/>
            <pc:sldMk cId="2463205556" sldId="256"/>
            <ac:spMk id="7" creationId="{9325F979-D3F9-4926-81B7-7ACCB31A501B}"/>
          </ac:spMkLst>
        </pc:spChg>
        <pc:spChg chg="add">
          <ac:chgData name="16479132604" userId="2b8b334a7726c1f8" providerId="LiveId" clId="{20854ADB-59A1-493D-9435-9219F24ADA32}" dt="2022-05-13T14:24:24.386" v="53" actId="26606"/>
          <ac:spMkLst>
            <pc:docMk/>
            <pc:sldMk cId="2463205556" sldId="256"/>
            <ac:spMk id="8" creationId="{6F40FBDA-CEB1-40F0-9AB9-BD9C402D70FE}"/>
          </ac:spMkLst>
        </pc:spChg>
        <pc:spChg chg="add del">
          <ac:chgData name="16479132604" userId="2b8b334a7726c1f8" providerId="LiveId" clId="{20854ADB-59A1-493D-9435-9219F24ADA32}" dt="2022-05-13T14:21:14.171" v="39" actId="26606"/>
          <ac:spMkLst>
            <pc:docMk/>
            <pc:sldMk cId="2463205556" sldId="256"/>
            <ac:spMk id="10" creationId="{0671A8AE-40A1-4631-A6B8-581AFF065482}"/>
          </ac:spMkLst>
        </pc:spChg>
        <pc:spChg chg="add del">
          <ac:chgData name="16479132604" userId="2b8b334a7726c1f8" providerId="LiveId" clId="{20854ADB-59A1-493D-9435-9219F24ADA32}" dt="2022-05-13T14:21:14.171" v="39" actId="26606"/>
          <ac:spMkLst>
            <pc:docMk/>
            <pc:sldMk cId="2463205556" sldId="256"/>
            <ac:spMk id="12" creationId="{AB58EF07-17C2-48CF-ABB0-EEF1F17CB8F0}"/>
          </ac:spMkLst>
        </pc:spChg>
        <pc:spChg chg="add del">
          <ac:chgData name="16479132604" userId="2b8b334a7726c1f8" providerId="LiveId" clId="{20854ADB-59A1-493D-9435-9219F24ADA32}" dt="2022-05-13T14:21:14.171" v="39" actId="26606"/>
          <ac:spMkLst>
            <pc:docMk/>
            <pc:sldMk cId="2463205556" sldId="256"/>
            <ac:spMk id="14" creationId="{AF2F604E-43BE-4DC3-B983-E071523364F8}"/>
          </ac:spMkLst>
        </pc:spChg>
        <pc:spChg chg="add del">
          <ac:chgData name="16479132604" userId="2b8b334a7726c1f8" providerId="LiveId" clId="{20854ADB-59A1-493D-9435-9219F24ADA32}" dt="2022-05-13T14:21:14.171" v="39" actId="26606"/>
          <ac:spMkLst>
            <pc:docMk/>
            <pc:sldMk cId="2463205556" sldId="256"/>
            <ac:spMk id="16" creationId="{08C9B587-E65E-4B52-B37C-ABEBB6E87928}"/>
          </ac:spMkLst>
        </pc:spChg>
        <pc:spChg chg="add del">
          <ac:chgData name="16479132604" userId="2b8b334a7726c1f8" providerId="LiveId" clId="{20854ADB-59A1-493D-9435-9219F24ADA32}" dt="2022-05-13T14:21:10.027" v="36" actId="26606"/>
          <ac:spMkLst>
            <pc:docMk/>
            <pc:sldMk cId="2463205556" sldId="256"/>
            <ac:spMk id="21" creationId="{D928DD85-BB99-450D-A702-2683E0296282}"/>
          </ac:spMkLst>
        </pc:spChg>
        <pc:spChg chg="add del">
          <ac:chgData name="16479132604" userId="2b8b334a7726c1f8" providerId="LiveId" clId="{20854ADB-59A1-493D-9435-9219F24ADA32}" dt="2022-05-13T14:21:10.027" v="36" actId="26606"/>
          <ac:spMkLst>
            <pc:docMk/>
            <pc:sldMk cId="2463205556" sldId="256"/>
            <ac:spMk id="23" creationId="{240E5BD2-4019-4012-A1AA-628900E659E9}"/>
          </ac:spMkLst>
        </pc:spChg>
        <pc:spChg chg="add del">
          <ac:chgData name="16479132604" userId="2b8b334a7726c1f8" providerId="LiveId" clId="{20854ADB-59A1-493D-9435-9219F24ADA32}" dt="2022-05-13T14:21:14.163" v="38" actId="26606"/>
          <ac:spMkLst>
            <pc:docMk/>
            <pc:sldMk cId="2463205556" sldId="256"/>
            <ac:spMk id="25" creationId="{AF2F604E-43BE-4DC3-B983-E071523364F8}"/>
          </ac:spMkLst>
        </pc:spChg>
        <pc:spChg chg="add del">
          <ac:chgData name="16479132604" userId="2b8b334a7726c1f8" providerId="LiveId" clId="{20854ADB-59A1-493D-9435-9219F24ADA32}" dt="2022-05-13T14:21:14.163" v="38" actId="26606"/>
          <ac:spMkLst>
            <pc:docMk/>
            <pc:sldMk cId="2463205556" sldId="256"/>
            <ac:spMk id="26" creationId="{526E0BFB-CDF1-4990-8C11-AC849311E0A8}"/>
          </ac:spMkLst>
        </pc:spChg>
        <pc:spChg chg="add del">
          <ac:chgData name="16479132604" userId="2b8b334a7726c1f8" providerId="LiveId" clId="{20854ADB-59A1-493D-9435-9219F24ADA32}" dt="2022-05-13T14:21:14.163" v="38" actId="26606"/>
          <ac:spMkLst>
            <pc:docMk/>
            <pc:sldMk cId="2463205556" sldId="256"/>
            <ac:spMk id="27" creationId="{08C9B587-E65E-4B52-B37C-ABEBB6E87928}"/>
          </ac:spMkLst>
        </pc:spChg>
        <pc:spChg chg="add del">
          <ac:chgData name="16479132604" userId="2b8b334a7726c1f8" providerId="LiveId" clId="{20854ADB-59A1-493D-9435-9219F24ADA32}" dt="2022-05-13T14:21:14.163" v="38" actId="26606"/>
          <ac:spMkLst>
            <pc:docMk/>
            <pc:sldMk cId="2463205556" sldId="256"/>
            <ac:spMk id="28" creationId="{6069A1F8-9BEB-4786-9694-FC48B2D75D21}"/>
          </ac:spMkLst>
        </pc:spChg>
        <pc:spChg chg="add del">
          <ac:chgData name="16479132604" userId="2b8b334a7726c1f8" providerId="LiveId" clId="{20854ADB-59A1-493D-9435-9219F24ADA32}" dt="2022-05-13T14:22:22.843" v="42"/>
          <ac:spMkLst>
            <pc:docMk/>
            <pc:sldMk cId="2463205556" sldId="256"/>
            <ac:spMk id="30" creationId="{0671A8AE-40A1-4631-A6B8-581AFF065482}"/>
          </ac:spMkLst>
        </pc:spChg>
        <pc:spChg chg="add del">
          <ac:chgData name="16479132604" userId="2b8b334a7726c1f8" providerId="LiveId" clId="{20854ADB-59A1-493D-9435-9219F24ADA32}" dt="2022-05-13T14:22:22.843" v="42"/>
          <ac:spMkLst>
            <pc:docMk/>
            <pc:sldMk cId="2463205556" sldId="256"/>
            <ac:spMk id="31" creationId="{AB58EF07-17C2-48CF-ABB0-EEF1F17CB8F0}"/>
          </ac:spMkLst>
        </pc:spChg>
        <pc:spChg chg="add del">
          <ac:chgData name="16479132604" userId="2b8b334a7726c1f8" providerId="LiveId" clId="{20854ADB-59A1-493D-9435-9219F24ADA32}" dt="2022-05-13T14:22:22.843" v="42"/>
          <ac:spMkLst>
            <pc:docMk/>
            <pc:sldMk cId="2463205556" sldId="256"/>
            <ac:spMk id="32" creationId="{AF2F604E-43BE-4DC3-B983-E071523364F8}"/>
          </ac:spMkLst>
        </pc:spChg>
        <pc:spChg chg="add del">
          <ac:chgData name="16479132604" userId="2b8b334a7726c1f8" providerId="LiveId" clId="{20854ADB-59A1-493D-9435-9219F24ADA32}" dt="2022-05-13T14:22:22.843" v="42"/>
          <ac:spMkLst>
            <pc:docMk/>
            <pc:sldMk cId="2463205556" sldId="256"/>
            <ac:spMk id="33" creationId="{08C9B587-E65E-4B52-B37C-ABEBB6E87928}"/>
          </ac:spMkLst>
        </pc:spChg>
        <pc:picChg chg="add">
          <ac:chgData name="16479132604" userId="2b8b334a7726c1f8" providerId="LiveId" clId="{20854ADB-59A1-493D-9435-9219F24ADA32}" dt="2022-05-13T14:24:24.386" v="53" actId="26606"/>
          <ac:picMkLst>
            <pc:docMk/>
            <pc:sldMk cId="2463205556" sldId="256"/>
            <ac:picMk id="4" creationId="{2AF7A3B6-79DD-DBD9-9DAD-6E2650832D8E}"/>
          </ac:picMkLst>
        </pc:picChg>
        <pc:picChg chg="add del mod">
          <ac:chgData name="16479132604" userId="2b8b334a7726c1f8" providerId="LiveId" clId="{20854ADB-59A1-493D-9435-9219F24ADA32}" dt="2022-05-13T14:24:19.435" v="52" actId="478"/>
          <ac:picMkLst>
            <pc:docMk/>
            <pc:sldMk cId="2463205556" sldId="256"/>
            <ac:picMk id="5" creationId="{1D9E15C5-36A1-4FF0-F76C-CD6A27571AED}"/>
          </ac:picMkLst>
        </pc:picChg>
      </pc:sldChg>
      <pc:sldChg chg="addSp delSp modSp new del mod setBg delDesignElem">
        <pc:chgData name="16479132604" userId="2b8b334a7726c1f8" providerId="LiveId" clId="{20854ADB-59A1-493D-9435-9219F24ADA32}" dt="2022-05-13T14:24:44.706" v="54" actId="47"/>
        <pc:sldMkLst>
          <pc:docMk/>
          <pc:sldMk cId="669568021" sldId="257"/>
        </pc:sldMkLst>
        <pc:spChg chg="mod">
          <ac:chgData name="16479132604" userId="2b8b334a7726c1f8" providerId="LiveId" clId="{20854ADB-59A1-493D-9435-9219F24ADA32}" dt="2022-05-13T14:22:29.268" v="43" actId="26606"/>
          <ac:spMkLst>
            <pc:docMk/>
            <pc:sldMk cId="669568021" sldId="257"/>
            <ac:spMk id="2" creationId="{A8D6B9E8-5BE7-C105-FB20-B5DAC10B439A}"/>
          </ac:spMkLst>
        </pc:spChg>
        <pc:spChg chg="mod">
          <ac:chgData name="16479132604" userId="2b8b334a7726c1f8" providerId="LiveId" clId="{20854ADB-59A1-493D-9435-9219F24ADA32}" dt="2022-05-13T14:22:29.268" v="43" actId="26606"/>
          <ac:spMkLst>
            <pc:docMk/>
            <pc:sldMk cId="669568021" sldId="257"/>
            <ac:spMk id="3" creationId="{E92DF025-61B0-5EAB-CF7B-6D9F3A9C7AF7}"/>
          </ac:spMkLst>
        </pc:spChg>
        <pc:spChg chg="add del">
          <ac:chgData name="16479132604" userId="2b8b334a7726c1f8" providerId="LiveId" clId="{20854ADB-59A1-493D-9435-9219F24ADA32}" dt="2022-05-13T14:24:07.459" v="51"/>
          <ac:spMkLst>
            <pc:docMk/>
            <pc:sldMk cId="669568021" sldId="257"/>
            <ac:spMk id="8" creationId="{09588DA8-065E-4F6F-8EFD-43104AB2E0CF}"/>
          </ac:spMkLst>
        </pc:spChg>
        <pc:spChg chg="add del">
          <ac:chgData name="16479132604" userId="2b8b334a7726c1f8" providerId="LiveId" clId="{20854ADB-59A1-493D-9435-9219F24ADA32}" dt="2022-05-13T14:24:07.459" v="51"/>
          <ac:spMkLst>
            <pc:docMk/>
            <pc:sldMk cId="669568021" sldId="257"/>
            <ac:spMk id="10" creationId="{C4285719-470E-454C-AF62-8323075F1F5B}"/>
          </ac:spMkLst>
        </pc:spChg>
        <pc:spChg chg="add del">
          <ac:chgData name="16479132604" userId="2b8b334a7726c1f8" providerId="LiveId" clId="{20854ADB-59A1-493D-9435-9219F24ADA32}" dt="2022-05-13T14:24:07.459" v="51"/>
          <ac:spMkLst>
            <pc:docMk/>
            <pc:sldMk cId="669568021" sldId="257"/>
            <ac:spMk id="12" creationId="{CD9FE4EF-C4D8-49A0-B2FF-81D8DB7D8A24}"/>
          </ac:spMkLst>
        </pc:spChg>
        <pc:spChg chg="add del">
          <ac:chgData name="16479132604" userId="2b8b334a7726c1f8" providerId="LiveId" clId="{20854ADB-59A1-493D-9435-9219F24ADA32}" dt="2022-05-13T14:24:07.459" v="51"/>
          <ac:spMkLst>
            <pc:docMk/>
            <pc:sldMk cId="669568021" sldId="257"/>
            <ac:spMk id="14" creationId="{4300840D-0A0B-4512-BACA-B439D5B9C57C}"/>
          </ac:spMkLst>
        </pc:spChg>
        <pc:spChg chg="add del">
          <ac:chgData name="16479132604" userId="2b8b334a7726c1f8" providerId="LiveId" clId="{20854ADB-59A1-493D-9435-9219F24ADA32}" dt="2022-05-13T14:24:07.459" v="51"/>
          <ac:spMkLst>
            <pc:docMk/>
            <pc:sldMk cId="669568021" sldId="257"/>
            <ac:spMk id="16" creationId="{D2B78728-A580-49A7-84F9-6EF6F583ADE0}"/>
          </ac:spMkLst>
        </pc:spChg>
        <pc:spChg chg="add del">
          <ac:chgData name="16479132604" userId="2b8b334a7726c1f8" providerId="LiveId" clId="{20854ADB-59A1-493D-9435-9219F24ADA32}" dt="2022-05-13T14:24:07.459" v="51"/>
          <ac:spMkLst>
            <pc:docMk/>
            <pc:sldMk cId="669568021" sldId="257"/>
            <ac:spMk id="18" creationId="{38FAA1A1-D861-433F-88FA-1E9D6FD31D11}"/>
          </ac:spMkLst>
        </pc:spChg>
        <pc:spChg chg="add del">
          <ac:chgData name="16479132604" userId="2b8b334a7726c1f8" providerId="LiveId" clId="{20854ADB-59A1-493D-9435-9219F24ADA32}" dt="2022-05-13T14:24:07.459" v="51"/>
          <ac:spMkLst>
            <pc:docMk/>
            <pc:sldMk cId="669568021" sldId="257"/>
            <ac:spMk id="20" creationId="{8D71EDA1-87BF-4D5D-AB79-F346FD19278A}"/>
          </ac:spMkLst>
        </pc:spChg>
      </pc:sldChg>
      <pc:sldChg chg="addSp delSp modSp new mod setBg modAnim setClrOvrMap">
        <pc:chgData name="16479132604" userId="2b8b334a7726c1f8" providerId="LiveId" clId="{20854ADB-59A1-493D-9435-9219F24ADA32}" dt="2022-05-14T04:49:08.113" v="1613"/>
        <pc:sldMkLst>
          <pc:docMk/>
          <pc:sldMk cId="820886365" sldId="257"/>
        </pc:sldMkLst>
        <pc:spChg chg="mod">
          <ac:chgData name="16479132604" userId="2b8b334a7726c1f8" providerId="LiveId" clId="{20854ADB-59A1-493D-9435-9219F24ADA32}" dt="2022-05-13T14:27:21.860" v="188" actId="26606"/>
          <ac:spMkLst>
            <pc:docMk/>
            <pc:sldMk cId="820886365" sldId="257"/>
            <ac:spMk id="2" creationId="{9F1B9433-D153-569C-3726-56170D265A22}"/>
          </ac:spMkLst>
        </pc:spChg>
        <pc:spChg chg="mod">
          <ac:chgData name="16479132604" userId="2b8b334a7726c1f8" providerId="LiveId" clId="{20854ADB-59A1-493D-9435-9219F24ADA32}" dt="2022-05-13T14:33:16.135" v="324" actId="20577"/>
          <ac:spMkLst>
            <pc:docMk/>
            <pc:sldMk cId="820886365" sldId="257"/>
            <ac:spMk id="3" creationId="{4ACF4A0A-B0AD-526F-2C48-B85917BF45E4}"/>
          </ac:spMkLst>
        </pc:spChg>
        <pc:spChg chg="add del">
          <ac:chgData name="16479132604" userId="2b8b334a7726c1f8" providerId="LiveId" clId="{20854ADB-59A1-493D-9435-9219F24ADA32}" dt="2022-05-13T14:27:17.841" v="185" actId="26606"/>
          <ac:spMkLst>
            <pc:docMk/>
            <pc:sldMk cId="820886365" sldId="257"/>
            <ac:spMk id="9" creationId="{E192707B-B929-41A7-9B41-E959A1C689E4}"/>
          </ac:spMkLst>
        </pc:spChg>
        <pc:spChg chg="add del">
          <ac:chgData name="16479132604" userId="2b8b334a7726c1f8" providerId="LiveId" clId="{20854ADB-59A1-493D-9435-9219F24ADA32}" dt="2022-05-13T14:27:17.841" v="185" actId="26606"/>
          <ac:spMkLst>
            <pc:docMk/>
            <pc:sldMk cId="820886365" sldId="257"/>
            <ac:spMk id="11" creationId="{8FB4235C-4505-46C7-AD8F-8769A1972FC1}"/>
          </ac:spMkLst>
        </pc:spChg>
        <pc:spChg chg="add del">
          <ac:chgData name="16479132604" userId="2b8b334a7726c1f8" providerId="LiveId" clId="{20854ADB-59A1-493D-9435-9219F24ADA32}" dt="2022-05-13T14:27:21.841" v="187" actId="26606"/>
          <ac:spMkLst>
            <pc:docMk/>
            <pc:sldMk cId="820886365" sldId="257"/>
            <ac:spMk id="13" creationId="{D04789F1-5F3B-4DEE-BEAA-E70D1E088672}"/>
          </ac:spMkLst>
        </pc:spChg>
        <pc:spChg chg="add del">
          <ac:chgData name="16479132604" userId="2b8b334a7726c1f8" providerId="LiveId" clId="{20854ADB-59A1-493D-9435-9219F24ADA32}" dt="2022-05-13T14:27:21.841" v="187" actId="26606"/>
          <ac:spMkLst>
            <pc:docMk/>
            <pc:sldMk cId="820886365" sldId="257"/>
            <ac:spMk id="14" creationId="{D93C3E38-DF85-49B0-BDB8-38728B091A7A}"/>
          </ac:spMkLst>
        </pc:spChg>
        <pc:spChg chg="add">
          <ac:chgData name="16479132604" userId="2b8b334a7726c1f8" providerId="LiveId" clId="{20854ADB-59A1-493D-9435-9219F24ADA32}" dt="2022-05-13T14:27:21.860" v="188" actId="26606"/>
          <ac:spMkLst>
            <pc:docMk/>
            <pc:sldMk cId="820886365" sldId="257"/>
            <ac:spMk id="17" creationId="{E192707B-B929-41A7-9B41-E959A1C689E4}"/>
          </ac:spMkLst>
        </pc:spChg>
        <pc:spChg chg="add">
          <ac:chgData name="16479132604" userId="2b8b334a7726c1f8" providerId="LiveId" clId="{20854ADB-59A1-493D-9435-9219F24ADA32}" dt="2022-05-13T14:27:21.860" v="188" actId="26606"/>
          <ac:spMkLst>
            <pc:docMk/>
            <pc:sldMk cId="820886365" sldId="257"/>
            <ac:spMk id="19" creationId="{8FB4235C-4505-46C7-AD8F-8769A1972FC1}"/>
          </ac:spMkLst>
        </pc:spChg>
        <pc:picChg chg="add del">
          <ac:chgData name="16479132604" userId="2b8b334a7726c1f8" providerId="LiveId" clId="{20854ADB-59A1-493D-9435-9219F24ADA32}" dt="2022-05-13T14:27:17.841" v="185" actId="26606"/>
          <ac:picMkLst>
            <pc:docMk/>
            <pc:sldMk cId="820886365" sldId="257"/>
            <ac:picMk id="5" creationId="{703C6DDD-E886-89FF-1FD3-84DE985AC849}"/>
          </ac:picMkLst>
        </pc:picChg>
        <pc:picChg chg="add mod">
          <ac:chgData name="16479132604" userId="2b8b334a7726c1f8" providerId="LiveId" clId="{20854ADB-59A1-493D-9435-9219F24ADA32}" dt="2022-05-14T04:48:40.884" v="1612" actId="1076"/>
          <ac:picMkLst>
            <pc:docMk/>
            <pc:sldMk cId="820886365" sldId="257"/>
            <ac:picMk id="6" creationId="{33519307-652A-D2E2-02E1-CAAFFCF28F4D}"/>
          </ac:picMkLst>
        </pc:picChg>
        <pc:picChg chg="add del">
          <ac:chgData name="16479132604" userId="2b8b334a7726c1f8" providerId="LiveId" clId="{20854ADB-59A1-493D-9435-9219F24ADA32}" dt="2022-05-13T14:27:21.841" v="187" actId="26606"/>
          <ac:picMkLst>
            <pc:docMk/>
            <pc:sldMk cId="820886365" sldId="257"/>
            <ac:picMk id="15" creationId="{4BCF657D-362E-6E41-1399-7A677E9A3A98}"/>
          </ac:picMkLst>
        </pc:picChg>
        <pc:picChg chg="add">
          <ac:chgData name="16479132604" userId="2b8b334a7726c1f8" providerId="LiveId" clId="{20854ADB-59A1-493D-9435-9219F24ADA32}" dt="2022-05-13T14:27:21.860" v="188" actId="26606"/>
          <ac:picMkLst>
            <pc:docMk/>
            <pc:sldMk cId="820886365" sldId="257"/>
            <ac:picMk id="18" creationId="{703C6DDD-E886-89FF-1FD3-84DE985AC849}"/>
          </ac:picMkLst>
        </pc:picChg>
      </pc:sldChg>
      <pc:sldChg chg="addSp delSp modSp new mod setBg setClrOvrMap">
        <pc:chgData name="16479132604" userId="2b8b334a7726c1f8" providerId="LiveId" clId="{20854ADB-59A1-493D-9435-9219F24ADA32}" dt="2022-05-14T04:38:11.298" v="1568" actId="20577"/>
        <pc:sldMkLst>
          <pc:docMk/>
          <pc:sldMk cId="4123482106" sldId="258"/>
        </pc:sldMkLst>
        <pc:spChg chg="mod">
          <ac:chgData name="16479132604" userId="2b8b334a7726c1f8" providerId="LiveId" clId="{20854ADB-59A1-493D-9435-9219F24ADA32}" dt="2022-05-13T14:36:58.911" v="381" actId="404"/>
          <ac:spMkLst>
            <pc:docMk/>
            <pc:sldMk cId="4123482106" sldId="258"/>
            <ac:spMk id="2" creationId="{9071A24D-9A5E-F883-E42F-D8D5B5CD4D83}"/>
          </ac:spMkLst>
        </pc:spChg>
        <pc:spChg chg="mod">
          <ac:chgData name="16479132604" userId="2b8b334a7726c1f8" providerId="LiveId" clId="{20854ADB-59A1-493D-9435-9219F24ADA32}" dt="2022-05-14T04:38:11.298" v="1568" actId="20577"/>
          <ac:spMkLst>
            <pc:docMk/>
            <pc:sldMk cId="4123482106" sldId="258"/>
            <ac:spMk id="3" creationId="{772B4667-689F-D198-AE27-FCE2E9F5314A}"/>
          </ac:spMkLst>
        </pc:spChg>
        <pc:spChg chg="add del">
          <ac:chgData name="16479132604" userId="2b8b334a7726c1f8" providerId="LiveId" clId="{20854ADB-59A1-493D-9435-9219F24ADA32}" dt="2022-05-13T14:34:21.129" v="327" actId="26606"/>
          <ac:spMkLst>
            <pc:docMk/>
            <pc:sldMk cId="4123482106" sldId="258"/>
            <ac:spMk id="9" creationId="{E192707B-B929-41A7-9B41-E959A1C689E4}"/>
          </ac:spMkLst>
        </pc:spChg>
        <pc:spChg chg="add del">
          <ac:chgData name="16479132604" userId="2b8b334a7726c1f8" providerId="LiveId" clId="{20854ADB-59A1-493D-9435-9219F24ADA32}" dt="2022-05-13T14:34:21.129" v="327" actId="26606"/>
          <ac:spMkLst>
            <pc:docMk/>
            <pc:sldMk cId="4123482106" sldId="258"/>
            <ac:spMk id="11" creationId="{8FB4235C-4505-46C7-AD8F-8769A1972FC1}"/>
          </ac:spMkLst>
        </pc:spChg>
        <pc:spChg chg="add del">
          <ac:chgData name="16479132604" userId="2b8b334a7726c1f8" providerId="LiveId" clId="{20854ADB-59A1-493D-9435-9219F24ADA32}" dt="2022-05-13T14:34:48.601" v="329" actId="26606"/>
          <ac:spMkLst>
            <pc:docMk/>
            <pc:sldMk cId="4123482106" sldId="258"/>
            <ac:spMk id="13" creationId="{D04789F1-5F3B-4DEE-BEAA-E70D1E088672}"/>
          </ac:spMkLst>
        </pc:spChg>
        <pc:spChg chg="add del">
          <ac:chgData name="16479132604" userId="2b8b334a7726c1f8" providerId="LiveId" clId="{20854ADB-59A1-493D-9435-9219F24ADA32}" dt="2022-05-13T14:34:48.601" v="329" actId="26606"/>
          <ac:spMkLst>
            <pc:docMk/>
            <pc:sldMk cId="4123482106" sldId="258"/>
            <ac:spMk id="14" creationId="{D93C3E38-DF85-49B0-BDB8-38728B091A7A}"/>
          </ac:spMkLst>
        </pc:spChg>
        <pc:spChg chg="add mod">
          <ac:chgData name="16479132604" userId="2b8b334a7726c1f8" providerId="LiveId" clId="{20854ADB-59A1-493D-9435-9219F24ADA32}" dt="2022-05-13T14:37:20.664" v="396" actId="20577"/>
          <ac:spMkLst>
            <pc:docMk/>
            <pc:sldMk cId="4123482106" sldId="258"/>
            <ac:spMk id="16" creationId="{3EFACD6A-9858-4AC0-AD99-5718F53FF87A}"/>
          </ac:spMkLst>
        </pc:spChg>
        <pc:spChg chg="add del">
          <ac:chgData name="16479132604" userId="2b8b334a7726c1f8" providerId="LiveId" clId="{20854ADB-59A1-493D-9435-9219F24ADA32}" dt="2022-05-13T14:35:56.020" v="333" actId="26606"/>
          <ac:spMkLst>
            <pc:docMk/>
            <pc:sldMk cId="4123482106" sldId="258"/>
            <ac:spMk id="17" creationId="{E192707B-B929-41A7-9B41-E959A1C689E4}"/>
          </ac:spMkLst>
        </pc:spChg>
        <pc:spChg chg="add del">
          <ac:chgData name="16479132604" userId="2b8b334a7726c1f8" providerId="LiveId" clId="{20854ADB-59A1-493D-9435-9219F24ADA32}" dt="2022-05-13T14:35:56.020" v="333" actId="26606"/>
          <ac:spMkLst>
            <pc:docMk/>
            <pc:sldMk cId="4123482106" sldId="258"/>
            <ac:spMk id="19" creationId="{8FB4235C-4505-46C7-AD8F-8769A1972FC1}"/>
          </ac:spMkLst>
        </pc:spChg>
        <pc:spChg chg="add">
          <ac:chgData name="16479132604" userId="2b8b334a7726c1f8" providerId="LiveId" clId="{20854ADB-59A1-493D-9435-9219F24ADA32}" dt="2022-05-13T14:35:56.020" v="333" actId="26606"/>
          <ac:spMkLst>
            <pc:docMk/>
            <pc:sldMk cId="4123482106" sldId="258"/>
            <ac:spMk id="24" creationId="{43047B46-4F2F-4746-8B82-B30EAAAE033A}"/>
          </ac:spMkLst>
        </pc:spChg>
        <pc:spChg chg="add">
          <ac:chgData name="16479132604" userId="2b8b334a7726c1f8" providerId="LiveId" clId="{20854ADB-59A1-493D-9435-9219F24ADA32}" dt="2022-05-13T14:35:56.020" v="333" actId="26606"/>
          <ac:spMkLst>
            <pc:docMk/>
            <pc:sldMk cId="4123482106" sldId="258"/>
            <ac:spMk id="26" creationId="{A54E8A8E-D194-4D55-92A3-6B0799722E66}"/>
          </ac:spMkLst>
        </pc:spChg>
        <pc:picChg chg="add del">
          <ac:chgData name="16479132604" userId="2b8b334a7726c1f8" providerId="LiveId" clId="{20854ADB-59A1-493D-9435-9219F24ADA32}" dt="2022-05-13T14:34:21.129" v="327" actId="26606"/>
          <ac:picMkLst>
            <pc:docMk/>
            <pc:sldMk cId="4123482106" sldId="258"/>
            <ac:picMk id="5" creationId="{F356302A-DBF7-9D4A-B975-649B9B0537DD}"/>
          </ac:picMkLst>
        </pc:picChg>
        <pc:picChg chg="add mod">
          <ac:chgData name="16479132604" userId="2b8b334a7726c1f8" providerId="LiveId" clId="{20854ADB-59A1-493D-9435-9219F24ADA32}" dt="2022-05-13T14:42:02.505" v="441" actId="1076"/>
          <ac:picMkLst>
            <pc:docMk/>
            <pc:sldMk cId="4123482106" sldId="258"/>
            <ac:picMk id="6" creationId="{921BACEC-DC60-870C-1DFF-788304394534}"/>
          </ac:picMkLst>
        </pc:picChg>
        <pc:picChg chg="add del">
          <ac:chgData name="16479132604" userId="2b8b334a7726c1f8" providerId="LiveId" clId="{20854ADB-59A1-493D-9435-9219F24ADA32}" dt="2022-05-13T14:34:48.601" v="329" actId="26606"/>
          <ac:picMkLst>
            <pc:docMk/>
            <pc:sldMk cId="4123482106" sldId="258"/>
            <ac:picMk id="15" creationId="{FD6D6ADD-8B91-7063-414F-D780704E638F}"/>
          </ac:picMkLst>
        </pc:picChg>
        <pc:picChg chg="add del mod ord">
          <ac:chgData name="16479132604" userId="2b8b334a7726c1f8" providerId="LiveId" clId="{20854ADB-59A1-493D-9435-9219F24ADA32}" dt="2022-05-13T14:35:56.020" v="333" actId="26606"/>
          <ac:picMkLst>
            <pc:docMk/>
            <pc:sldMk cId="4123482106" sldId="258"/>
            <ac:picMk id="18" creationId="{CB013C11-8242-E61F-AED8-0718C22B16D6}"/>
          </ac:picMkLst>
        </pc:picChg>
      </pc:sldChg>
      <pc:sldChg chg="addSp delSp modSp new mod ord setBg modAnim setClrOvrMap">
        <pc:chgData name="16479132604" userId="2b8b334a7726c1f8" providerId="LiveId" clId="{20854ADB-59A1-493D-9435-9219F24ADA32}" dt="2022-05-14T05:00:50.466" v="1783"/>
        <pc:sldMkLst>
          <pc:docMk/>
          <pc:sldMk cId="2076978424" sldId="259"/>
        </pc:sldMkLst>
        <pc:spChg chg="mod">
          <ac:chgData name="16479132604" userId="2b8b334a7726c1f8" providerId="LiveId" clId="{20854ADB-59A1-493D-9435-9219F24ADA32}" dt="2022-05-13T14:38:59.974" v="428" actId="20577"/>
          <ac:spMkLst>
            <pc:docMk/>
            <pc:sldMk cId="2076978424" sldId="259"/>
            <ac:spMk id="2" creationId="{DA10D58E-7B5C-EBA8-588D-61FDD9609D30}"/>
          </ac:spMkLst>
        </pc:spChg>
        <pc:spChg chg="del mod">
          <ac:chgData name="16479132604" userId="2b8b334a7726c1f8" providerId="LiveId" clId="{20854ADB-59A1-493D-9435-9219F24ADA32}" dt="2022-05-13T14:39:06.833" v="429" actId="478"/>
          <ac:spMkLst>
            <pc:docMk/>
            <pc:sldMk cId="2076978424" sldId="259"/>
            <ac:spMk id="3" creationId="{1A2AA3F5-7DAC-8FBB-796A-CAC3326F83E3}"/>
          </ac:spMkLst>
        </pc:spChg>
        <pc:spChg chg="add mod">
          <ac:chgData name="16479132604" userId="2b8b334a7726c1f8" providerId="LiveId" clId="{20854ADB-59A1-493D-9435-9219F24ADA32}" dt="2022-05-14T04:48:00.772" v="1610" actId="207"/>
          <ac:spMkLst>
            <pc:docMk/>
            <pc:sldMk cId="2076978424" sldId="259"/>
            <ac:spMk id="4" creationId="{CDDA0943-54C8-BFED-E8E7-39A1AC7CCB0F}"/>
          </ac:spMkLst>
        </pc:spChg>
        <pc:spChg chg="add del">
          <ac:chgData name="16479132604" userId="2b8b334a7726c1f8" providerId="LiveId" clId="{20854ADB-59A1-493D-9435-9219F24ADA32}" dt="2022-05-13T14:38:25.471" v="412" actId="26606"/>
          <ac:spMkLst>
            <pc:docMk/>
            <pc:sldMk cId="2076978424" sldId="259"/>
            <ac:spMk id="9" creationId="{E192707B-B929-41A7-9B41-E959A1C689E4}"/>
          </ac:spMkLst>
        </pc:spChg>
        <pc:spChg chg="add del">
          <ac:chgData name="16479132604" userId="2b8b334a7726c1f8" providerId="LiveId" clId="{20854ADB-59A1-493D-9435-9219F24ADA32}" dt="2022-05-13T14:38:25.471" v="412" actId="26606"/>
          <ac:spMkLst>
            <pc:docMk/>
            <pc:sldMk cId="2076978424" sldId="259"/>
            <ac:spMk id="11" creationId="{8FB4235C-4505-46C7-AD8F-8769A1972FC1}"/>
          </ac:spMkLst>
        </pc:spChg>
        <pc:spChg chg="add mod">
          <ac:chgData name="16479132604" userId="2b8b334a7726c1f8" providerId="LiveId" clId="{20854ADB-59A1-493D-9435-9219F24ADA32}" dt="2022-05-14T04:48:00.772" v="1610" actId="207"/>
          <ac:spMkLst>
            <pc:docMk/>
            <pc:sldMk cId="2076978424" sldId="259"/>
            <ac:spMk id="12" creationId="{AAA8481A-CFB7-03F8-DB61-561E9B6CF4A5}"/>
          </ac:spMkLst>
        </pc:spChg>
        <pc:spChg chg="add">
          <ac:chgData name="16479132604" userId="2b8b334a7726c1f8" providerId="LiveId" clId="{20854ADB-59A1-493D-9435-9219F24ADA32}" dt="2022-05-13T14:38:25.478" v="413" actId="26606"/>
          <ac:spMkLst>
            <pc:docMk/>
            <pc:sldMk cId="2076978424" sldId="259"/>
            <ac:spMk id="13" creationId="{E192707B-B929-41A7-9B41-E959A1C689E4}"/>
          </ac:spMkLst>
        </pc:spChg>
        <pc:spChg chg="add">
          <ac:chgData name="16479132604" userId="2b8b334a7726c1f8" providerId="LiveId" clId="{20854ADB-59A1-493D-9435-9219F24ADA32}" dt="2022-05-13T14:38:25.478" v="413" actId="26606"/>
          <ac:spMkLst>
            <pc:docMk/>
            <pc:sldMk cId="2076978424" sldId="259"/>
            <ac:spMk id="15" creationId="{8FB4235C-4505-46C7-AD8F-8769A1972FC1}"/>
          </ac:spMkLst>
        </pc:spChg>
        <pc:spChg chg="add mod">
          <ac:chgData name="16479132604" userId="2b8b334a7726c1f8" providerId="LiveId" clId="{20854ADB-59A1-493D-9435-9219F24ADA32}" dt="2022-05-14T04:48:00.772" v="1610" actId="207"/>
          <ac:spMkLst>
            <pc:docMk/>
            <pc:sldMk cId="2076978424" sldId="259"/>
            <ac:spMk id="16" creationId="{AF4B86B9-DADE-3948-C95F-AE9BB204A5AA}"/>
          </ac:spMkLst>
        </pc:spChg>
        <pc:spChg chg="add mod">
          <ac:chgData name="16479132604" userId="2b8b334a7726c1f8" providerId="LiveId" clId="{20854ADB-59A1-493D-9435-9219F24ADA32}" dt="2022-05-14T04:48:00.772" v="1610" actId="207"/>
          <ac:spMkLst>
            <pc:docMk/>
            <pc:sldMk cId="2076978424" sldId="259"/>
            <ac:spMk id="17" creationId="{D7FA0DA1-AE97-851C-460B-A9A31C4D662E}"/>
          </ac:spMkLst>
        </pc:spChg>
        <pc:picChg chg="add mod">
          <ac:chgData name="16479132604" userId="2b8b334a7726c1f8" providerId="LiveId" clId="{20854ADB-59A1-493D-9435-9219F24ADA32}" dt="2022-05-14T04:45:04.082" v="1595" actId="2085"/>
          <ac:picMkLst>
            <pc:docMk/>
            <pc:sldMk cId="2076978424" sldId="259"/>
            <ac:picMk id="5" creationId="{466E1D4F-4100-1BAA-372F-58E6C032160C}"/>
          </ac:picMkLst>
        </pc:picChg>
        <pc:picChg chg="add del">
          <ac:chgData name="16479132604" userId="2b8b334a7726c1f8" providerId="LiveId" clId="{20854ADB-59A1-493D-9435-9219F24ADA32}" dt="2022-05-13T14:38:25.471" v="412" actId="26606"/>
          <ac:picMkLst>
            <pc:docMk/>
            <pc:sldMk cId="2076978424" sldId="259"/>
            <ac:picMk id="5" creationId="{AD08C0D7-CB2E-FA6C-AD88-A0A2333509FD}"/>
          </ac:picMkLst>
        </pc:picChg>
        <pc:picChg chg="add mod">
          <ac:chgData name="16479132604" userId="2b8b334a7726c1f8" providerId="LiveId" clId="{20854ADB-59A1-493D-9435-9219F24ADA32}" dt="2022-05-13T14:46:21.835" v="568" actId="1076"/>
          <ac:picMkLst>
            <pc:docMk/>
            <pc:sldMk cId="2076978424" sldId="259"/>
            <ac:picMk id="14" creationId="{02ECD3CE-138F-2DE1-2FA3-FC1D244392CF}"/>
          </ac:picMkLst>
        </pc:picChg>
      </pc:sldChg>
      <pc:sldChg chg="addSp delSp modSp new mod setBg setClrOvrMap">
        <pc:chgData name="16479132604" userId="2b8b334a7726c1f8" providerId="LiveId" clId="{20854ADB-59A1-493D-9435-9219F24ADA32}" dt="2022-05-14T04:56:16.343" v="1773" actId="207"/>
        <pc:sldMkLst>
          <pc:docMk/>
          <pc:sldMk cId="4147228436" sldId="260"/>
        </pc:sldMkLst>
        <pc:spChg chg="mod">
          <ac:chgData name="16479132604" userId="2b8b334a7726c1f8" providerId="LiveId" clId="{20854ADB-59A1-493D-9435-9219F24ADA32}" dt="2022-05-13T14:44:03.899" v="475" actId="26606"/>
          <ac:spMkLst>
            <pc:docMk/>
            <pc:sldMk cId="4147228436" sldId="260"/>
            <ac:spMk id="2" creationId="{DF0A7571-2208-7097-6E07-3B02D973A166}"/>
          </ac:spMkLst>
        </pc:spChg>
        <pc:spChg chg="mod">
          <ac:chgData name="16479132604" userId="2b8b334a7726c1f8" providerId="LiveId" clId="{20854ADB-59A1-493D-9435-9219F24ADA32}" dt="2022-05-13T14:44:03.899" v="475" actId="26606"/>
          <ac:spMkLst>
            <pc:docMk/>
            <pc:sldMk cId="4147228436" sldId="260"/>
            <ac:spMk id="3" creationId="{73EE0278-CB52-296A-7566-2005D389BEE0}"/>
          </ac:spMkLst>
        </pc:spChg>
        <pc:spChg chg="add del">
          <ac:chgData name="16479132604" userId="2b8b334a7726c1f8" providerId="LiveId" clId="{20854ADB-59A1-493D-9435-9219F24ADA32}" dt="2022-05-13T14:43:49.653" v="470" actId="26606"/>
          <ac:spMkLst>
            <pc:docMk/>
            <pc:sldMk cId="4147228436" sldId="260"/>
            <ac:spMk id="9" creationId="{E192707B-B929-41A7-9B41-E959A1C689E4}"/>
          </ac:spMkLst>
        </pc:spChg>
        <pc:spChg chg="add del">
          <ac:chgData name="16479132604" userId="2b8b334a7726c1f8" providerId="LiveId" clId="{20854ADB-59A1-493D-9435-9219F24ADA32}" dt="2022-05-13T14:43:49.653" v="470" actId="26606"/>
          <ac:spMkLst>
            <pc:docMk/>
            <pc:sldMk cId="4147228436" sldId="260"/>
            <ac:spMk id="11" creationId="{8FB4235C-4505-46C7-AD8F-8769A1972FC1}"/>
          </ac:spMkLst>
        </pc:spChg>
        <pc:spChg chg="add del">
          <ac:chgData name="16479132604" userId="2b8b334a7726c1f8" providerId="LiveId" clId="{20854ADB-59A1-493D-9435-9219F24ADA32}" dt="2022-05-13T14:44:01.526" v="472" actId="26606"/>
          <ac:spMkLst>
            <pc:docMk/>
            <pc:sldMk cId="4147228436" sldId="260"/>
            <ac:spMk id="13" creationId="{E192707B-B929-41A7-9B41-E959A1C689E4}"/>
          </ac:spMkLst>
        </pc:spChg>
        <pc:spChg chg="add del">
          <ac:chgData name="16479132604" userId="2b8b334a7726c1f8" providerId="LiveId" clId="{20854ADB-59A1-493D-9435-9219F24ADA32}" dt="2022-05-13T14:44:01.526" v="472" actId="26606"/>
          <ac:spMkLst>
            <pc:docMk/>
            <pc:sldMk cId="4147228436" sldId="260"/>
            <ac:spMk id="15" creationId="{8FB4235C-4505-46C7-AD8F-8769A1972FC1}"/>
          </ac:spMkLst>
        </pc:spChg>
        <pc:spChg chg="add del">
          <ac:chgData name="16479132604" userId="2b8b334a7726c1f8" providerId="LiveId" clId="{20854ADB-59A1-493D-9435-9219F24ADA32}" dt="2022-05-13T14:44:03.854" v="474" actId="26606"/>
          <ac:spMkLst>
            <pc:docMk/>
            <pc:sldMk cId="4147228436" sldId="260"/>
            <ac:spMk id="17" creationId="{E192707B-B929-41A7-9B41-E959A1C689E4}"/>
          </ac:spMkLst>
        </pc:spChg>
        <pc:spChg chg="add del">
          <ac:chgData name="16479132604" userId="2b8b334a7726c1f8" providerId="LiveId" clId="{20854ADB-59A1-493D-9435-9219F24ADA32}" dt="2022-05-13T14:44:03.854" v="474" actId="26606"/>
          <ac:spMkLst>
            <pc:docMk/>
            <pc:sldMk cId="4147228436" sldId="260"/>
            <ac:spMk id="19" creationId="{8FB4235C-4505-46C7-AD8F-8769A1972FC1}"/>
          </ac:spMkLst>
        </pc:spChg>
        <pc:spChg chg="add">
          <ac:chgData name="16479132604" userId="2b8b334a7726c1f8" providerId="LiveId" clId="{20854ADB-59A1-493D-9435-9219F24ADA32}" dt="2022-05-13T14:44:03.899" v="475" actId="26606"/>
          <ac:spMkLst>
            <pc:docMk/>
            <pc:sldMk cId="4147228436" sldId="260"/>
            <ac:spMk id="21" creationId="{E192707B-B929-41A7-9B41-E959A1C689E4}"/>
          </ac:spMkLst>
        </pc:spChg>
        <pc:spChg chg="add">
          <ac:chgData name="16479132604" userId="2b8b334a7726c1f8" providerId="LiveId" clId="{20854ADB-59A1-493D-9435-9219F24ADA32}" dt="2022-05-13T14:44:03.899" v="475" actId="26606"/>
          <ac:spMkLst>
            <pc:docMk/>
            <pc:sldMk cId="4147228436" sldId="260"/>
            <ac:spMk id="23" creationId="{8FB4235C-4505-46C7-AD8F-8769A1972FC1}"/>
          </ac:spMkLst>
        </pc:spChg>
        <pc:graphicFrameChg chg="mod">
          <ac:chgData name="16479132604" userId="2b8b334a7726c1f8" providerId="LiveId" clId="{20854ADB-59A1-493D-9435-9219F24ADA32}" dt="2022-05-14T03:40:39.985" v="1202"/>
          <ac:graphicFrameMkLst>
            <pc:docMk/>
            <pc:sldMk cId="4147228436" sldId="260"/>
            <ac:graphicFrameMk id="16" creationId="{36492A13-3319-FE3E-2250-23A6966BE6E9}"/>
          </ac:graphicFrameMkLst>
        </pc:graphicFrameChg>
        <pc:picChg chg="add del mod">
          <ac:chgData name="16479132604" userId="2b8b334a7726c1f8" providerId="LiveId" clId="{20854ADB-59A1-493D-9435-9219F24ADA32}" dt="2022-05-14T04:56:01.602" v="1770" actId="478"/>
          <ac:picMkLst>
            <pc:docMk/>
            <pc:sldMk cId="4147228436" sldId="260"/>
            <ac:picMk id="4" creationId="{E4DC578F-704A-F404-DEEF-D7013D877F60}"/>
          </ac:picMkLst>
        </pc:picChg>
        <pc:picChg chg="add del">
          <ac:chgData name="16479132604" userId="2b8b334a7726c1f8" providerId="LiveId" clId="{20854ADB-59A1-493D-9435-9219F24ADA32}" dt="2022-05-13T14:43:49.653" v="470" actId="26606"/>
          <ac:picMkLst>
            <pc:docMk/>
            <pc:sldMk cId="4147228436" sldId="260"/>
            <ac:picMk id="5" creationId="{6F28EABC-3D99-0C54-206F-5AE4AD5BEBFF}"/>
          </ac:picMkLst>
        </pc:picChg>
        <pc:picChg chg="add mod">
          <ac:chgData name="16479132604" userId="2b8b334a7726c1f8" providerId="LiveId" clId="{20854ADB-59A1-493D-9435-9219F24ADA32}" dt="2022-05-14T04:56:16.343" v="1773" actId="207"/>
          <ac:picMkLst>
            <pc:docMk/>
            <pc:sldMk cId="4147228436" sldId="260"/>
            <ac:picMk id="6" creationId="{E8C02036-850F-C364-E1C0-5FDB71661385}"/>
          </ac:picMkLst>
        </pc:picChg>
        <pc:picChg chg="add del">
          <ac:chgData name="16479132604" userId="2b8b334a7726c1f8" providerId="LiveId" clId="{20854ADB-59A1-493D-9435-9219F24ADA32}" dt="2022-05-13T14:44:01.526" v="472" actId="26606"/>
          <ac:picMkLst>
            <pc:docMk/>
            <pc:sldMk cId="4147228436" sldId="260"/>
            <ac:picMk id="14" creationId="{58730C00-65D0-3156-B609-8F68067573FF}"/>
          </ac:picMkLst>
        </pc:picChg>
        <pc:picChg chg="add del">
          <ac:chgData name="16479132604" userId="2b8b334a7726c1f8" providerId="LiveId" clId="{20854ADB-59A1-493D-9435-9219F24ADA32}" dt="2022-05-13T14:44:03.854" v="474" actId="26606"/>
          <ac:picMkLst>
            <pc:docMk/>
            <pc:sldMk cId="4147228436" sldId="260"/>
            <ac:picMk id="18" creationId="{6F28EABC-3D99-0C54-206F-5AE4AD5BEBFF}"/>
          </ac:picMkLst>
        </pc:picChg>
        <pc:picChg chg="add">
          <ac:chgData name="16479132604" userId="2b8b334a7726c1f8" providerId="LiveId" clId="{20854ADB-59A1-493D-9435-9219F24ADA32}" dt="2022-05-13T14:44:03.899" v="475" actId="26606"/>
          <ac:picMkLst>
            <pc:docMk/>
            <pc:sldMk cId="4147228436" sldId="260"/>
            <ac:picMk id="22" creationId="{58730C00-65D0-3156-B609-8F68067573FF}"/>
          </ac:picMkLst>
        </pc:picChg>
      </pc:sldChg>
      <pc:sldChg chg="new del">
        <pc:chgData name="16479132604" userId="2b8b334a7726c1f8" providerId="LiveId" clId="{20854ADB-59A1-493D-9435-9219F24ADA32}" dt="2022-05-13T14:43:26.233" v="444" actId="47"/>
        <pc:sldMkLst>
          <pc:docMk/>
          <pc:sldMk cId="2492129797" sldId="261"/>
        </pc:sldMkLst>
      </pc:sldChg>
      <pc:sldChg chg="addSp modSp new mod">
        <pc:chgData name="16479132604" userId="2b8b334a7726c1f8" providerId="LiveId" clId="{20854ADB-59A1-493D-9435-9219F24ADA32}" dt="2022-05-14T04:40:15.654" v="1572" actId="1076"/>
        <pc:sldMkLst>
          <pc:docMk/>
          <pc:sldMk cId="2715571263" sldId="261"/>
        </pc:sldMkLst>
        <pc:picChg chg="add mod">
          <ac:chgData name="16479132604" userId="2b8b334a7726c1f8" providerId="LiveId" clId="{20854ADB-59A1-493D-9435-9219F24ADA32}" dt="2022-05-14T04:40:15.654" v="1572" actId="1076"/>
          <ac:picMkLst>
            <pc:docMk/>
            <pc:sldMk cId="2715571263" sldId="261"/>
            <ac:picMk id="6" creationId="{19DA92C4-5E76-E9BF-FE99-79C622DCEEB7}"/>
          </ac:picMkLst>
        </pc:picChg>
      </pc:sldChg>
      <pc:sldChg chg="new del">
        <pc:chgData name="16479132604" userId="2b8b334a7726c1f8" providerId="LiveId" clId="{20854ADB-59A1-493D-9435-9219F24ADA32}" dt="2022-05-13T14:43:24.281" v="443" actId="47"/>
        <pc:sldMkLst>
          <pc:docMk/>
          <pc:sldMk cId="2304335302" sldId="262"/>
        </pc:sldMkLst>
      </pc:sldChg>
      <pc:sldChg chg="addSp modSp mod setBg setClrOvrMap">
        <pc:chgData name="16479132604" userId="2b8b334a7726c1f8" providerId="LiveId" clId="{20854ADB-59A1-493D-9435-9219F24ADA32}" dt="2022-05-14T04:32:34.926" v="1527" actId="26606"/>
        <pc:sldMkLst>
          <pc:docMk/>
          <pc:sldMk cId="3280580709" sldId="262"/>
        </pc:sldMkLst>
        <pc:spChg chg="mod">
          <ac:chgData name="16479132604" userId="2b8b334a7726c1f8" providerId="LiveId" clId="{20854ADB-59A1-493D-9435-9219F24ADA32}" dt="2022-05-14T04:32:34.926" v="1527" actId="26606"/>
          <ac:spMkLst>
            <pc:docMk/>
            <pc:sldMk cId="3280580709" sldId="262"/>
            <ac:spMk id="2" creationId="{8B64A01A-6AFE-5F6F-06F6-DF94FAB279A8}"/>
          </ac:spMkLst>
        </pc:spChg>
        <pc:spChg chg="mod">
          <ac:chgData name="16479132604" userId="2b8b334a7726c1f8" providerId="LiveId" clId="{20854ADB-59A1-493D-9435-9219F24ADA32}" dt="2022-05-14T04:32:34.926" v="1527" actId="26606"/>
          <ac:spMkLst>
            <pc:docMk/>
            <pc:sldMk cId="3280580709" sldId="262"/>
            <ac:spMk id="3" creationId="{03E808AA-D02E-FD5F-97B1-860A5145D56E}"/>
          </ac:spMkLst>
        </pc:spChg>
        <pc:spChg chg="add">
          <ac:chgData name="16479132604" userId="2b8b334a7726c1f8" providerId="LiveId" clId="{20854ADB-59A1-493D-9435-9219F24ADA32}" dt="2022-05-14T04:32:34.926" v="1527" actId="26606"/>
          <ac:spMkLst>
            <pc:docMk/>
            <pc:sldMk cId="3280580709" sldId="262"/>
            <ac:spMk id="9" creationId="{1B5D6631-F74B-410E-B60D-7C97D6D770D9}"/>
          </ac:spMkLst>
        </pc:spChg>
        <pc:spChg chg="add">
          <ac:chgData name="16479132604" userId="2b8b334a7726c1f8" providerId="LiveId" clId="{20854ADB-59A1-493D-9435-9219F24ADA32}" dt="2022-05-14T04:32:34.926" v="1527" actId="26606"/>
          <ac:spMkLst>
            <pc:docMk/>
            <pc:sldMk cId="3280580709" sldId="262"/>
            <ac:spMk id="11" creationId="{6F300CB1-0412-47A2-BA30-07135C98E785}"/>
          </ac:spMkLst>
        </pc:spChg>
        <pc:spChg chg="add">
          <ac:chgData name="16479132604" userId="2b8b334a7726c1f8" providerId="LiveId" clId="{20854ADB-59A1-493D-9435-9219F24ADA32}" dt="2022-05-14T04:32:34.926" v="1527" actId="26606"/>
          <ac:spMkLst>
            <pc:docMk/>
            <pc:sldMk cId="3280580709" sldId="262"/>
            <ac:spMk id="13" creationId="{C1AC820A-F7A7-46F3-933A-2CCC7201D3BA}"/>
          </ac:spMkLst>
        </pc:spChg>
        <pc:spChg chg="add">
          <ac:chgData name="16479132604" userId="2b8b334a7726c1f8" providerId="LiveId" clId="{20854ADB-59A1-493D-9435-9219F24ADA32}" dt="2022-05-14T04:32:34.926" v="1527" actId="26606"/>
          <ac:spMkLst>
            <pc:docMk/>
            <pc:sldMk cId="3280580709" sldId="262"/>
            <ac:spMk id="15" creationId="{8DAFCA3D-277C-4C06-BC17-5108F3A7009F}"/>
          </ac:spMkLst>
        </pc:spChg>
        <pc:spChg chg="add">
          <ac:chgData name="16479132604" userId="2b8b334a7726c1f8" providerId="LiveId" clId="{20854ADB-59A1-493D-9435-9219F24ADA32}" dt="2022-05-14T04:32:34.926" v="1527" actId="26606"/>
          <ac:spMkLst>
            <pc:docMk/>
            <pc:sldMk cId="3280580709" sldId="262"/>
            <ac:spMk id="22" creationId="{6F40FBDA-CEB1-40F0-9AB9-BD9C402D70FE}"/>
          </ac:spMkLst>
        </pc:spChg>
        <pc:spChg chg="add">
          <ac:chgData name="16479132604" userId="2b8b334a7726c1f8" providerId="LiveId" clId="{20854ADB-59A1-493D-9435-9219F24ADA32}" dt="2022-05-14T04:32:34.926" v="1527" actId="26606"/>
          <ac:spMkLst>
            <pc:docMk/>
            <pc:sldMk cId="3280580709" sldId="262"/>
            <ac:spMk id="24" creationId="{0344D4FE-ABEF-4230-9E4E-AD5782FC78AC}"/>
          </ac:spMkLst>
        </pc:spChg>
        <pc:spChg chg="add">
          <ac:chgData name="16479132604" userId="2b8b334a7726c1f8" providerId="LiveId" clId="{20854ADB-59A1-493D-9435-9219F24ADA32}" dt="2022-05-14T04:32:34.926" v="1527" actId="26606"/>
          <ac:spMkLst>
            <pc:docMk/>
            <pc:sldMk cId="3280580709" sldId="262"/>
            <ac:spMk id="26" creationId="{9325F979-D3F9-4926-81B7-7ACCB31A501B}"/>
          </ac:spMkLst>
        </pc:spChg>
        <pc:grpChg chg="add">
          <ac:chgData name="16479132604" userId="2b8b334a7726c1f8" providerId="LiveId" clId="{20854ADB-59A1-493D-9435-9219F24ADA32}" dt="2022-05-14T04:32:34.926" v="1527" actId="26606"/>
          <ac:grpSpMkLst>
            <pc:docMk/>
            <pc:sldMk cId="3280580709" sldId="262"/>
            <ac:grpSpMk id="17" creationId="{5457DF47-900A-447E-9B61-2B94B7495069}"/>
          </ac:grpSpMkLst>
        </pc:grpChg>
        <pc:picChg chg="add">
          <ac:chgData name="16479132604" userId="2b8b334a7726c1f8" providerId="LiveId" clId="{20854ADB-59A1-493D-9435-9219F24ADA32}" dt="2022-05-14T04:32:34.926" v="1527" actId="26606"/>
          <ac:picMkLst>
            <pc:docMk/>
            <pc:sldMk cId="3280580709" sldId="262"/>
            <ac:picMk id="5" creationId="{B93B4068-4A17-78D3-E6D3-F3628E0E1763}"/>
          </ac:picMkLst>
        </pc:picChg>
      </pc:sldChg>
      <pc:sldChg chg="modSp new mod">
        <pc:chgData name="16479132604" userId="2b8b334a7726c1f8" providerId="LiveId" clId="{20854ADB-59A1-493D-9435-9219F24ADA32}" dt="2022-05-14T03:43:20.232" v="1270" actId="20577"/>
        <pc:sldMkLst>
          <pc:docMk/>
          <pc:sldMk cId="1603398163" sldId="263"/>
        </pc:sldMkLst>
        <pc:spChg chg="mod">
          <ac:chgData name="16479132604" userId="2b8b334a7726c1f8" providerId="LiveId" clId="{20854ADB-59A1-493D-9435-9219F24ADA32}" dt="2022-05-14T03:43:06.106" v="1253" actId="20577"/>
          <ac:spMkLst>
            <pc:docMk/>
            <pc:sldMk cId="1603398163" sldId="263"/>
            <ac:spMk id="2" creationId="{3925545F-6289-6C33-8EF7-07EDA2D4CC71}"/>
          </ac:spMkLst>
        </pc:spChg>
        <pc:spChg chg="mod">
          <ac:chgData name="16479132604" userId="2b8b334a7726c1f8" providerId="LiveId" clId="{20854ADB-59A1-493D-9435-9219F24ADA32}" dt="2022-05-14T03:43:20.232" v="1270" actId="20577"/>
          <ac:spMkLst>
            <pc:docMk/>
            <pc:sldMk cId="1603398163" sldId="263"/>
            <ac:spMk id="3" creationId="{A006AF56-EE37-2D6D-057E-9B1FD2899522}"/>
          </ac:spMkLst>
        </pc:spChg>
      </pc:sldChg>
      <pc:sldChg chg="new del">
        <pc:chgData name="16479132604" userId="2b8b334a7726c1f8" providerId="LiveId" clId="{20854ADB-59A1-493D-9435-9219F24ADA32}" dt="2022-05-13T14:43:23.341" v="442" actId="47"/>
        <pc:sldMkLst>
          <pc:docMk/>
          <pc:sldMk cId="2675962021" sldId="263"/>
        </pc:sldMkLst>
      </pc:sldChg>
      <pc:sldChg chg="addSp delSp modSp new mod setBg">
        <pc:chgData name="16479132604" userId="2b8b334a7726c1f8" providerId="LiveId" clId="{20854ADB-59A1-493D-9435-9219F24ADA32}" dt="2022-05-14T04:44:09.731" v="1586" actId="207"/>
        <pc:sldMkLst>
          <pc:docMk/>
          <pc:sldMk cId="90910231" sldId="264"/>
        </pc:sldMkLst>
        <pc:spChg chg="mod">
          <ac:chgData name="16479132604" userId="2b8b334a7726c1f8" providerId="LiveId" clId="{20854ADB-59A1-493D-9435-9219F24ADA32}" dt="2022-05-14T04:22:36.594" v="1497" actId="26606"/>
          <ac:spMkLst>
            <pc:docMk/>
            <pc:sldMk cId="90910231" sldId="264"/>
            <ac:spMk id="2" creationId="{4E94D11E-145E-2C02-C680-2511689665C5}"/>
          </ac:spMkLst>
        </pc:spChg>
        <pc:spChg chg="add del mod">
          <ac:chgData name="16479132604" userId="2b8b334a7726c1f8" providerId="LiveId" clId="{20854ADB-59A1-493D-9435-9219F24ADA32}" dt="2022-05-14T04:22:40.295" v="1500" actId="26606"/>
          <ac:spMkLst>
            <pc:docMk/>
            <pc:sldMk cId="90910231" sldId="264"/>
            <ac:spMk id="3" creationId="{D2C57F51-8AE7-C037-EC78-AEF9729E2F24}"/>
          </ac:spMkLst>
        </pc:spChg>
        <pc:graphicFrameChg chg="add del">
          <ac:chgData name="16479132604" userId="2b8b334a7726c1f8" providerId="LiveId" clId="{20854ADB-59A1-493D-9435-9219F24ADA32}" dt="2022-05-14T04:22:36.594" v="1497" actId="26606"/>
          <ac:graphicFrameMkLst>
            <pc:docMk/>
            <pc:sldMk cId="90910231" sldId="264"/>
            <ac:graphicFrameMk id="5" creationId="{0D31F691-0E02-CA5D-C6AC-CD286DA080D2}"/>
          </ac:graphicFrameMkLst>
        </pc:graphicFrameChg>
        <pc:graphicFrameChg chg="add del">
          <ac:chgData name="16479132604" userId="2b8b334a7726c1f8" providerId="LiveId" clId="{20854ADB-59A1-493D-9435-9219F24ADA32}" dt="2022-05-14T04:22:40.267" v="1499" actId="26606"/>
          <ac:graphicFrameMkLst>
            <pc:docMk/>
            <pc:sldMk cId="90910231" sldId="264"/>
            <ac:graphicFrameMk id="7" creationId="{2075FBB9-7D10-F719-E095-03A78774C24D}"/>
          </ac:graphicFrameMkLst>
        </pc:graphicFrameChg>
        <pc:graphicFrameChg chg="add mod">
          <ac:chgData name="16479132604" userId="2b8b334a7726c1f8" providerId="LiveId" clId="{20854ADB-59A1-493D-9435-9219F24ADA32}" dt="2022-05-14T04:29:04.610" v="1526"/>
          <ac:graphicFrameMkLst>
            <pc:docMk/>
            <pc:sldMk cId="90910231" sldId="264"/>
            <ac:graphicFrameMk id="9" creationId="{50DD13EB-88CB-0AC7-0D19-4611BCCCBB92}"/>
          </ac:graphicFrameMkLst>
        </pc:graphicFrameChg>
        <pc:picChg chg="add mod">
          <ac:chgData name="16479132604" userId="2b8b334a7726c1f8" providerId="LiveId" clId="{20854ADB-59A1-493D-9435-9219F24ADA32}" dt="2022-05-14T04:44:09.731" v="1586" actId="207"/>
          <ac:picMkLst>
            <pc:docMk/>
            <pc:sldMk cId="90910231" sldId="264"/>
            <ac:picMk id="6" creationId="{D624942D-1760-B050-75BC-945C98C6EBEC}"/>
          </ac:picMkLst>
        </pc:picChg>
      </pc:sldChg>
      <pc:sldChg chg="modSp new mod">
        <pc:chgData name="16479132604" userId="2b8b334a7726c1f8" providerId="LiveId" clId="{20854ADB-59A1-493D-9435-9219F24ADA32}" dt="2022-05-14T04:54:37.379" v="1767"/>
        <pc:sldMkLst>
          <pc:docMk/>
          <pc:sldMk cId="2704028374" sldId="265"/>
        </pc:sldMkLst>
        <pc:spChg chg="mod">
          <ac:chgData name="16479132604" userId="2b8b334a7726c1f8" providerId="LiveId" clId="{20854ADB-59A1-493D-9435-9219F24ADA32}" dt="2022-05-14T04:50:13.662" v="1653" actId="20577"/>
          <ac:spMkLst>
            <pc:docMk/>
            <pc:sldMk cId="2704028374" sldId="265"/>
            <ac:spMk id="2" creationId="{4E1C5FAE-7400-9BAB-FF7E-A9C1D41DC739}"/>
          </ac:spMkLst>
        </pc:spChg>
        <pc:spChg chg="mod">
          <ac:chgData name="16479132604" userId="2b8b334a7726c1f8" providerId="LiveId" clId="{20854ADB-59A1-493D-9435-9219F24ADA32}" dt="2022-05-14T04:54:37.379" v="1767"/>
          <ac:spMkLst>
            <pc:docMk/>
            <pc:sldMk cId="2704028374" sldId="265"/>
            <ac:spMk id="3" creationId="{B1910B8A-F8F7-E736-CE46-72A3A6185362}"/>
          </ac:spMkLst>
        </pc:spChg>
      </pc:sldChg>
    </pc:docChg>
  </pc:docChgLst>
  <pc:docChgLst>
    <pc:chgData name="16479132604" userId="2b8b334a7726c1f8" providerId="LiveId" clId="{2CE6346F-8B59-4A71-AFEE-C619A1FF23EF}"/>
    <pc:docChg chg="undo custSel addSld delSld modSld sldOrd">
      <pc:chgData name="16479132604" userId="2b8b334a7726c1f8" providerId="LiveId" clId="{2CE6346F-8B59-4A71-AFEE-C619A1FF23EF}" dt="2022-05-14T02:52:53.974" v="1335" actId="1076"/>
      <pc:docMkLst>
        <pc:docMk/>
      </pc:docMkLst>
      <pc:sldChg chg="modAnim">
        <pc:chgData name="16479132604" userId="2b8b334a7726c1f8" providerId="LiveId" clId="{2CE6346F-8B59-4A71-AFEE-C619A1FF23EF}" dt="2022-05-13T15:48:57.542" v="148"/>
        <pc:sldMkLst>
          <pc:docMk/>
          <pc:sldMk cId="2463205556" sldId="256"/>
        </pc:sldMkLst>
      </pc:sldChg>
      <pc:sldChg chg="addSp delSp modSp add del mod delAnim modAnim">
        <pc:chgData name="16479132604" userId="2b8b334a7726c1f8" providerId="LiveId" clId="{2CE6346F-8B59-4A71-AFEE-C619A1FF23EF}" dt="2022-05-13T15:47:41.846" v="144"/>
        <pc:sldMkLst>
          <pc:docMk/>
          <pc:sldMk cId="820886365" sldId="257"/>
        </pc:sldMkLst>
        <pc:spChg chg="mod">
          <ac:chgData name="16479132604" userId="2b8b334a7726c1f8" providerId="LiveId" clId="{2CE6346F-8B59-4A71-AFEE-C619A1FF23EF}" dt="2022-05-13T15:45:02.112" v="129" actId="20577"/>
          <ac:spMkLst>
            <pc:docMk/>
            <pc:sldMk cId="820886365" sldId="257"/>
            <ac:spMk id="3" creationId="{4ACF4A0A-B0AD-526F-2C48-B85917BF45E4}"/>
          </ac:spMkLst>
        </pc:spChg>
        <pc:picChg chg="add del mod">
          <ac:chgData name="16479132604" userId="2b8b334a7726c1f8" providerId="LiveId" clId="{2CE6346F-8B59-4A71-AFEE-C619A1FF23EF}" dt="2022-05-13T15:42:36.942" v="107" actId="478"/>
          <ac:picMkLst>
            <pc:docMk/>
            <pc:sldMk cId="820886365" sldId="257"/>
            <ac:picMk id="5" creationId="{341D48C0-7A2B-B6EA-3CA0-C71B4FE56706}"/>
          </ac:picMkLst>
        </pc:picChg>
        <pc:picChg chg="mod">
          <ac:chgData name="16479132604" userId="2b8b334a7726c1f8" providerId="LiveId" clId="{2CE6346F-8B59-4A71-AFEE-C619A1FF23EF}" dt="2022-05-13T15:38:00.134" v="79" actId="27349"/>
          <ac:picMkLst>
            <pc:docMk/>
            <pc:sldMk cId="820886365" sldId="257"/>
            <ac:picMk id="6" creationId="{33519307-652A-D2E2-02E1-CAAFFCF28F4D}"/>
          </ac:picMkLst>
        </pc:picChg>
        <pc:picChg chg="add del mod">
          <ac:chgData name="16479132604" userId="2b8b334a7726c1f8" providerId="LiveId" clId="{2CE6346F-8B59-4A71-AFEE-C619A1FF23EF}" dt="2022-05-13T15:41:52.850" v="103" actId="478"/>
          <ac:picMkLst>
            <pc:docMk/>
            <pc:sldMk cId="820886365" sldId="257"/>
            <ac:picMk id="8" creationId="{508166C1-E9CB-2423-393B-9F2D99978A5B}"/>
          </ac:picMkLst>
        </pc:picChg>
        <pc:picChg chg="add mod">
          <ac:chgData name="16479132604" userId="2b8b334a7726c1f8" providerId="LiveId" clId="{2CE6346F-8B59-4A71-AFEE-C619A1FF23EF}" dt="2022-05-13T15:45:00.388" v="128" actId="1076"/>
          <ac:picMkLst>
            <pc:docMk/>
            <pc:sldMk cId="820886365" sldId="257"/>
            <ac:picMk id="10" creationId="{96405B42-9587-B82C-E0B4-AB7BE24CAEAF}"/>
          </ac:picMkLst>
        </pc:picChg>
      </pc:sldChg>
      <pc:sldChg chg="addSp modSp mod modAnim">
        <pc:chgData name="16479132604" userId="2b8b334a7726c1f8" providerId="LiveId" clId="{2CE6346F-8B59-4A71-AFEE-C619A1FF23EF}" dt="2022-05-13T16:11:36.633" v="198" actId="20577"/>
        <pc:sldMkLst>
          <pc:docMk/>
          <pc:sldMk cId="4123482106" sldId="258"/>
        </pc:sldMkLst>
        <pc:spChg chg="mod">
          <ac:chgData name="16479132604" userId="2b8b334a7726c1f8" providerId="LiveId" clId="{2CE6346F-8B59-4A71-AFEE-C619A1FF23EF}" dt="2022-05-13T16:11:36.633" v="198" actId="20577"/>
          <ac:spMkLst>
            <pc:docMk/>
            <pc:sldMk cId="4123482106" sldId="258"/>
            <ac:spMk id="3" creationId="{772B4667-689F-D198-AE27-FCE2E9F5314A}"/>
          </ac:spMkLst>
        </pc:spChg>
        <pc:picChg chg="add mod">
          <ac:chgData name="16479132604" userId="2b8b334a7726c1f8" providerId="LiveId" clId="{2CE6346F-8B59-4A71-AFEE-C619A1FF23EF}" dt="2022-05-13T16:11:35.150" v="197" actId="1076"/>
          <ac:picMkLst>
            <pc:docMk/>
            <pc:sldMk cId="4123482106" sldId="258"/>
            <ac:picMk id="5" creationId="{3FD9BF75-B970-A3B7-2F0D-3D4D90502DE9}"/>
          </ac:picMkLst>
        </pc:picChg>
        <pc:picChg chg="mod">
          <ac:chgData name="16479132604" userId="2b8b334a7726c1f8" providerId="LiveId" clId="{2CE6346F-8B59-4A71-AFEE-C619A1FF23EF}" dt="2022-05-13T16:10:04.983" v="171" actId="14100"/>
          <ac:picMkLst>
            <pc:docMk/>
            <pc:sldMk cId="4123482106" sldId="258"/>
            <ac:picMk id="6" creationId="{921BACEC-DC60-870C-1DFF-788304394534}"/>
          </ac:picMkLst>
        </pc:picChg>
        <pc:picChg chg="add mod">
          <ac:chgData name="16479132604" userId="2b8b334a7726c1f8" providerId="LiveId" clId="{2CE6346F-8B59-4A71-AFEE-C619A1FF23EF}" dt="2022-05-13T16:01:42.776" v="160" actId="1076"/>
          <ac:picMkLst>
            <pc:docMk/>
            <pc:sldMk cId="4123482106" sldId="258"/>
            <ac:picMk id="9" creationId="{2922D2AF-4F6B-B9B9-B515-ADD91BF21F38}"/>
          </ac:picMkLst>
        </pc:picChg>
      </pc:sldChg>
      <pc:sldChg chg="addSp delSp modSp mod ord">
        <pc:chgData name="16479132604" userId="2b8b334a7726c1f8" providerId="LiveId" clId="{2CE6346F-8B59-4A71-AFEE-C619A1FF23EF}" dt="2022-05-14T02:52:53.974" v="1335" actId="1076"/>
        <pc:sldMkLst>
          <pc:docMk/>
          <pc:sldMk cId="4147228436" sldId="260"/>
        </pc:sldMkLst>
        <pc:spChg chg="mod">
          <ac:chgData name="16479132604" userId="2b8b334a7726c1f8" providerId="LiveId" clId="{2CE6346F-8B59-4A71-AFEE-C619A1FF23EF}" dt="2022-05-13T18:08:21.154" v="583" actId="1076"/>
          <ac:spMkLst>
            <pc:docMk/>
            <pc:sldMk cId="4147228436" sldId="260"/>
            <ac:spMk id="2" creationId="{DF0A7571-2208-7097-6E07-3B02D973A166}"/>
          </ac:spMkLst>
        </pc:spChg>
        <pc:spChg chg="del">
          <ac:chgData name="16479132604" userId="2b8b334a7726c1f8" providerId="LiveId" clId="{2CE6346F-8B59-4A71-AFEE-C619A1FF23EF}" dt="2022-05-13T17:28:48.543" v="523"/>
          <ac:spMkLst>
            <pc:docMk/>
            <pc:sldMk cId="4147228436" sldId="260"/>
            <ac:spMk id="3" creationId="{73EE0278-CB52-296A-7566-2005D389BEE0}"/>
          </ac:spMkLst>
        </pc:spChg>
        <pc:spChg chg="add del mod">
          <ac:chgData name="16479132604" userId="2b8b334a7726c1f8" providerId="LiveId" clId="{2CE6346F-8B59-4A71-AFEE-C619A1FF23EF}" dt="2022-05-13T18:08:02.399" v="580" actId="478"/>
          <ac:spMkLst>
            <pc:docMk/>
            <pc:sldMk cId="4147228436" sldId="260"/>
            <ac:spMk id="13" creationId="{6BFECC51-375D-CE2C-4651-22352AECB6BC}"/>
          </ac:spMkLst>
        </pc:spChg>
        <pc:graphicFrameChg chg="add del modGraphic">
          <ac:chgData name="16479132604" userId="2b8b334a7726c1f8" providerId="LiveId" clId="{2CE6346F-8B59-4A71-AFEE-C619A1FF23EF}" dt="2022-05-13T18:08:00.085" v="579" actId="478"/>
          <ac:graphicFrameMkLst>
            <pc:docMk/>
            <pc:sldMk cId="4147228436" sldId="260"/>
            <ac:graphicFrameMk id="6" creationId="{E576B5E7-D438-EEA3-ED33-38ADAF509ADE}"/>
          </ac:graphicFrameMkLst>
        </pc:graphicFrameChg>
        <pc:graphicFrameChg chg="add del mod modGraphic">
          <ac:chgData name="16479132604" userId="2b8b334a7726c1f8" providerId="LiveId" clId="{2CE6346F-8B59-4A71-AFEE-C619A1FF23EF}" dt="2022-05-13T18:06:16.996" v="544" actId="21"/>
          <ac:graphicFrameMkLst>
            <pc:docMk/>
            <pc:sldMk cId="4147228436" sldId="260"/>
            <ac:graphicFrameMk id="7" creationId="{1E00F732-81F1-E1FA-158A-FDFEECEBA564}"/>
          </ac:graphicFrameMkLst>
        </pc:graphicFrameChg>
        <pc:graphicFrameChg chg="add del">
          <ac:chgData name="16479132604" userId="2b8b334a7726c1f8" providerId="LiveId" clId="{2CE6346F-8B59-4A71-AFEE-C619A1FF23EF}" dt="2022-05-13T18:06:13.556" v="543" actId="21"/>
          <ac:graphicFrameMkLst>
            <pc:docMk/>
            <pc:sldMk cId="4147228436" sldId="260"/>
            <ac:graphicFrameMk id="10" creationId="{58FA1AD9-2867-FCF2-9588-50975B2772CB}"/>
          </ac:graphicFrameMkLst>
        </pc:graphicFrameChg>
        <pc:graphicFrameChg chg="add del mod modGraphic">
          <ac:chgData name="16479132604" userId="2b8b334a7726c1f8" providerId="LiveId" clId="{2CE6346F-8B59-4A71-AFEE-C619A1FF23EF}" dt="2022-05-13T18:09:15.693" v="594" actId="478"/>
          <ac:graphicFrameMkLst>
            <pc:docMk/>
            <pc:sldMk cId="4147228436" sldId="260"/>
            <ac:graphicFrameMk id="11" creationId="{996A0484-3F04-5129-82EC-D61BFC7ABF87}"/>
          </ac:graphicFrameMkLst>
        </pc:graphicFrameChg>
        <pc:graphicFrameChg chg="add mod modGraphic">
          <ac:chgData name="16479132604" userId="2b8b334a7726c1f8" providerId="LiveId" clId="{2CE6346F-8B59-4A71-AFEE-C619A1FF23EF}" dt="2022-05-14T02:52:53.974" v="1335" actId="1076"/>
          <ac:graphicFrameMkLst>
            <pc:docMk/>
            <pc:sldMk cId="4147228436" sldId="260"/>
            <ac:graphicFrameMk id="16" creationId="{36492A13-3319-FE3E-2250-23A6966BE6E9}"/>
          </ac:graphicFrameMkLst>
        </pc:graphicFrameChg>
      </pc:sldChg>
      <pc:sldChg chg="addSp modSp mod ord setBg setClrOvrMap">
        <pc:chgData name="16479132604" userId="2b8b334a7726c1f8" providerId="LiveId" clId="{2CE6346F-8B59-4A71-AFEE-C619A1FF23EF}" dt="2022-05-13T20:58:17.405" v="1003"/>
        <pc:sldMkLst>
          <pc:docMk/>
          <pc:sldMk cId="2715571263" sldId="261"/>
        </pc:sldMkLst>
        <pc:spChg chg="mod">
          <ac:chgData name="16479132604" userId="2b8b334a7726c1f8" providerId="LiveId" clId="{2CE6346F-8B59-4A71-AFEE-C619A1FF23EF}" dt="2022-05-13T16:15:23.623" v="493" actId="26606"/>
          <ac:spMkLst>
            <pc:docMk/>
            <pc:sldMk cId="2715571263" sldId="261"/>
            <ac:spMk id="2" creationId="{250A8615-F28E-2A2C-15C9-39C945315536}"/>
          </ac:spMkLst>
        </pc:spChg>
        <pc:spChg chg="mod">
          <ac:chgData name="16479132604" userId="2b8b334a7726c1f8" providerId="LiveId" clId="{2CE6346F-8B59-4A71-AFEE-C619A1FF23EF}" dt="2022-05-13T16:17:18.134" v="522" actId="14100"/>
          <ac:spMkLst>
            <pc:docMk/>
            <pc:sldMk cId="2715571263" sldId="261"/>
            <ac:spMk id="3" creationId="{B92F6099-8B5F-B0A7-690C-E4FCA470C120}"/>
          </ac:spMkLst>
        </pc:spChg>
        <pc:spChg chg="add">
          <ac:chgData name="16479132604" userId="2b8b334a7726c1f8" providerId="LiveId" clId="{2CE6346F-8B59-4A71-AFEE-C619A1FF23EF}" dt="2022-05-13T16:15:23.623" v="493" actId="26606"/>
          <ac:spMkLst>
            <pc:docMk/>
            <pc:sldMk cId="2715571263" sldId="261"/>
            <ac:spMk id="9" creationId="{E192707B-B929-41A7-9B41-E959A1C689E4}"/>
          </ac:spMkLst>
        </pc:spChg>
        <pc:spChg chg="add">
          <ac:chgData name="16479132604" userId="2b8b334a7726c1f8" providerId="LiveId" clId="{2CE6346F-8B59-4A71-AFEE-C619A1FF23EF}" dt="2022-05-13T16:15:23.623" v="493" actId="26606"/>
          <ac:spMkLst>
            <pc:docMk/>
            <pc:sldMk cId="2715571263" sldId="261"/>
            <ac:spMk id="11" creationId="{8FB4235C-4505-46C7-AD8F-8769A1972FC1}"/>
          </ac:spMkLst>
        </pc:spChg>
        <pc:picChg chg="add">
          <ac:chgData name="16479132604" userId="2b8b334a7726c1f8" providerId="LiveId" clId="{2CE6346F-8B59-4A71-AFEE-C619A1FF23EF}" dt="2022-05-13T16:15:23.623" v="493" actId="26606"/>
          <ac:picMkLst>
            <pc:docMk/>
            <pc:sldMk cId="2715571263" sldId="261"/>
            <ac:picMk id="5" creationId="{DBDB8E54-560A-644C-AC29-6086CCD63A48}"/>
          </ac:picMkLst>
        </pc:picChg>
      </pc:sldChg>
      <pc:sldChg chg="new del">
        <pc:chgData name="16479132604" userId="2b8b334a7726c1f8" providerId="LiveId" clId="{2CE6346F-8B59-4A71-AFEE-C619A1FF23EF}" dt="2022-05-13T20:58:09.666" v="1001" actId="680"/>
        <pc:sldMkLst>
          <pc:docMk/>
          <pc:sldMk cId="2610151166" sldId="262"/>
        </pc:sldMkLst>
      </pc:sldChg>
      <pc:sldChg chg="new">
        <pc:chgData name="16479132604" userId="2b8b334a7726c1f8" providerId="LiveId" clId="{2CE6346F-8B59-4A71-AFEE-C619A1FF23EF}" dt="2022-05-13T20:58:21.306" v="1004" actId="680"/>
        <pc:sldMkLst>
          <pc:docMk/>
          <pc:sldMk cId="3280580709" sldId="262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B4A006-4C2A-480A-8CE3-4577E484865D}" type="doc">
      <dgm:prSet loTypeId="urn:microsoft.com/office/officeart/2005/8/layout/defaul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CA"/>
        </a:p>
      </dgm:t>
    </dgm:pt>
    <dgm:pt modelId="{D42A931D-F683-433C-8355-16137CCB7002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Accident Number</a:t>
          </a:r>
        </a:p>
      </dgm:t>
    </dgm:pt>
    <dgm:pt modelId="{AE51CB83-B8B0-4410-91B6-D72074CE2D98}" type="parTrans" cxnId="{ED607BF1-89CE-42DE-91CF-78131FA61225}">
      <dgm:prSet/>
      <dgm:spPr/>
      <dgm:t>
        <a:bodyPr/>
        <a:lstStyle/>
        <a:p>
          <a:endParaRPr lang="en-CA"/>
        </a:p>
      </dgm:t>
    </dgm:pt>
    <dgm:pt modelId="{D59E9F43-F9D8-45BE-9417-A52E2CFB1E50}" type="sibTrans" cxnId="{ED607BF1-89CE-42DE-91CF-78131FA61225}">
      <dgm:prSet/>
      <dgm:spPr/>
      <dgm:t>
        <a:bodyPr/>
        <a:lstStyle/>
        <a:p>
          <a:endParaRPr lang="en-CA"/>
        </a:p>
      </dgm:t>
    </dgm:pt>
    <dgm:pt modelId="{A8D31BE5-24C9-4111-9F28-E9E51CBCC484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Road Class</a:t>
          </a:r>
        </a:p>
      </dgm:t>
    </dgm:pt>
    <dgm:pt modelId="{5352D5E8-E18F-42EE-B7F1-30FB5053A103}" type="parTrans" cxnId="{9BB27249-1C97-4DA7-B8E9-F3F5817396A6}">
      <dgm:prSet/>
      <dgm:spPr/>
      <dgm:t>
        <a:bodyPr/>
        <a:lstStyle/>
        <a:p>
          <a:endParaRPr lang="en-CA"/>
        </a:p>
      </dgm:t>
    </dgm:pt>
    <dgm:pt modelId="{DF5CC70E-C573-4E8D-A2AA-0992F1E0648D}" type="sibTrans" cxnId="{9BB27249-1C97-4DA7-B8E9-F3F5817396A6}">
      <dgm:prSet/>
      <dgm:spPr/>
      <dgm:t>
        <a:bodyPr/>
        <a:lstStyle/>
        <a:p>
          <a:endParaRPr lang="en-CA"/>
        </a:p>
      </dgm:t>
    </dgm:pt>
    <dgm:pt modelId="{831FE1B4-DF33-420A-A5F2-2EA9E8E40952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Collector</a:t>
          </a:r>
        </a:p>
      </dgm:t>
    </dgm:pt>
    <dgm:pt modelId="{6917DEE1-53FE-40C8-B11A-5621122C96FE}" type="parTrans" cxnId="{CC6B4FBC-F1D0-46A3-B556-1D575143ECA2}">
      <dgm:prSet/>
      <dgm:spPr/>
      <dgm:t>
        <a:bodyPr/>
        <a:lstStyle/>
        <a:p>
          <a:endParaRPr lang="en-CA"/>
        </a:p>
      </dgm:t>
    </dgm:pt>
    <dgm:pt modelId="{E68ACFD5-CB82-4C83-BC31-4E8923BF62C1}" type="sibTrans" cxnId="{CC6B4FBC-F1D0-46A3-B556-1D575143ECA2}">
      <dgm:prSet/>
      <dgm:spPr/>
      <dgm:t>
        <a:bodyPr/>
        <a:lstStyle/>
        <a:p>
          <a:endParaRPr lang="en-CA"/>
        </a:p>
      </dgm:t>
    </dgm:pt>
    <dgm:pt modelId="{0584D85D-7730-426D-A5C4-68D6E762582F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Time stamp</a:t>
          </a:r>
        </a:p>
      </dgm:t>
    </dgm:pt>
    <dgm:pt modelId="{A5C409E1-9F3D-48D5-9846-DC746238CB4D}" type="parTrans" cxnId="{92712E1C-934F-419C-812F-2F26CCD84E63}">
      <dgm:prSet/>
      <dgm:spPr/>
      <dgm:t>
        <a:bodyPr/>
        <a:lstStyle/>
        <a:p>
          <a:endParaRPr lang="en-CA"/>
        </a:p>
      </dgm:t>
    </dgm:pt>
    <dgm:pt modelId="{E94210B0-8C09-44C6-A43F-E5E888FB4B48}" type="sibTrans" cxnId="{92712E1C-934F-419C-812F-2F26CCD84E63}">
      <dgm:prSet/>
      <dgm:spPr/>
      <dgm:t>
        <a:bodyPr/>
        <a:lstStyle/>
        <a:p>
          <a:endParaRPr lang="en-CA"/>
        </a:p>
      </dgm:t>
    </dgm:pt>
    <dgm:pt modelId="{F30052BF-0F59-405D-98F4-5F91C82F2E24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Accident Location</a:t>
          </a:r>
        </a:p>
      </dgm:t>
    </dgm:pt>
    <dgm:pt modelId="{418618CA-43C6-46C4-B59C-E0DB7CF93FE7}" type="parTrans" cxnId="{FD735B93-98DC-47CE-BA74-6CF0F3BAF978}">
      <dgm:prSet/>
      <dgm:spPr/>
      <dgm:t>
        <a:bodyPr/>
        <a:lstStyle/>
        <a:p>
          <a:endParaRPr lang="en-CA"/>
        </a:p>
      </dgm:t>
    </dgm:pt>
    <dgm:pt modelId="{FF0D7328-3673-4020-98E6-BFE673DBBDB2}" type="sibTrans" cxnId="{FD735B93-98DC-47CE-BA74-6CF0F3BAF978}">
      <dgm:prSet/>
      <dgm:spPr/>
      <dgm:t>
        <a:bodyPr/>
        <a:lstStyle/>
        <a:p>
          <a:endParaRPr lang="en-CA"/>
        </a:p>
      </dgm:t>
    </dgm:pt>
    <dgm:pt modelId="{B176A3FE-528D-4D61-B564-532E823DF6BB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Intersection</a:t>
          </a:r>
        </a:p>
      </dgm:t>
    </dgm:pt>
    <dgm:pt modelId="{993DE640-38BB-45DF-A0A2-D111C34E07E1}" type="parTrans" cxnId="{9524EA04-ED5F-4C8D-81D0-7805970C3F5A}">
      <dgm:prSet/>
      <dgm:spPr/>
      <dgm:t>
        <a:bodyPr/>
        <a:lstStyle/>
        <a:p>
          <a:endParaRPr lang="en-CA"/>
        </a:p>
      </dgm:t>
    </dgm:pt>
    <dgm:pt modelId="{1B6E5C2C-2208-4C34-92E8-965E0C6ABC3E}" type="sibTrans" cxnId="{9524EA04-ED5F-4C8D-81D0-7805970C3F5A}">
      <dgm:prSet/>
      <dgm:spPr/>
      <dgm:t>
        <a:bodyPr/>
        <a:lstStyle/>
        <a:p>
          <a:endParaRPr lang="en-CA"/>
        </a:p>
      </dgm:t>
    </dgm:pt>
    <dgm:pt modelId="{EA17F625-1615-4C82-AF99-0779B0715941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Location</a:t>
          </a:r>
        </a:p>
      </dgm:t>
    </dgm:pt>
    <dgm:pt modelId="{4733B4C3-6319-42EB-A665-F74958EE085F}" type="parTrans" cxnId="{45B32CD5-8824-4478-903D-F92F24298ECC}">
      <dgm:prSet/>
      <dgm:spPr/>
      <dgm:t>
        <a:bodyPr/>
        <a:lstStyle/>
        <a:p>
          <a:endParaRPr lang="en-CA"/>
        </a:p>
      </dgm:t>
    </dgm:pt>
    <dgm:pt modelId="{163CF47D-818C-4FB2-8641-F5B0248F824E}" type="sibTrans" cxnId="{45B32CD5-8824-4478-903D-F92F24298ECC}">
      <dgm:prSet/>
      <dgm:spPr/>
      <dgm:t>
        <a:bodyPr/>
        <a:lstStyle/>
        <a:p>
          <a:endParaRPr lang="en-CA"/>
        </a:p>
      </dgm:t>
    </dgm:pt>
    <dgm:pt modelId="{74325B70-3195-4E1D-9113-B37C24DEC5EA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Visibility</a:t>
          </a:r>
        </a:p>
      </dgm:t>
    </dgm:pt>
    <dgm:pt modelId="{4703E23A-47C4-43AF-B280-CDBB9D9BB945}" type="parTrans" cxnId="{4DBCBB85-5B73-4A14-B5C6-0E83D72AA939}">
      <dgm:prSet/>
      <dgm:spPr/>
      <dgm:t>
        <a:bodyPr/>
        <a:lstStyle/>
        <a:p>
          <a:endParaRPr lang="en-CA"/>
        </a:p>
      </dgm:t>
    </dgm:pt>
    <dgm:pt modelId="{1E7AA9E7-0B36-41E8-83BF-9269936EDA75}" type="sibTrans" cxnId="{4DBCBB85-5B73-4A14-B5C6-0E83D72AA939}">
      <dgm:prSet/>
      <dgm:spPr/>
      <dgm:t>
        <a:bodyPr/>
        <a:lstStyle/>
        <a:p>
          <a:endParaRPr lang="en-CA"/>
        </a:p>
      </dgm:t>
    </dgm:pt>
    <dgm:pt modelId="{B3302CAE-BAC5-4EFF-B5C2-1C9681DB92D8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Expressway and ramps</a:t>
          </a:r>
        </a:p>
      </dgm:t>
    </dgm:pt>
    <dgm:pt modelId="{A13E181A-112C-4AC9-A924-A17ACA0BD51E}" type="parTrans" cxnId="{66385BF3-D5C2-4941-ABDF-1ED94A044DDA}">
      <dgm:prSet/>
      <dgm:spPr/>
      <dgm:t>
        <a:bodyPr/>
        <a:lstStyle/>
        <a:p>
          <a:endParaRPr lang="en-CA"/>
        </a:p>
      </dgm:t>
    </dgm:pt>
    <dgm:pt modelId="{82F61747-B580-45D1-B1BD-2DA147EE6FFB}" type="sibTrans" cxnId="{66385BF3-D5C2-4941-ABDF-1ED94A044DDA}">
      <dgm:prSet/>
      <dgm:spPr/>
      <dgm:t>
        <a:bodyPr/>
        <a:lstStyle/>
        <a:p>
          <a:endParaRPr lang="en-CA"/>
        </a:p>
      </dgm:t>
    </dgm:pt>
    <dgm:pt modelId="{C240B9C4-86F7-4381-8844-E261EDE0930F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Lane</a:t>
          </a:r>
        </a:p>
      </dgm:t>
    </dgm:pt>
    <dgm:pt modelId="{E7140E08-EA85-455A-8312-14E85207093C}" type="parTrans" cxnId="{98871FDB-3FAE-4771-ABB3-501512AC6A07}">
      <dgm:prSet/>
      <dgm:spPr/>
      <dgm:t>
        <a:bodyPr/>
        <a:lstStyle/>
        <a:p>
          <a:endParaRPr lang="en-CA"/>
        </a:p>
      </dgm:t>
    </dgm:pt>
    <dgm:pt modelId="{24FAF472-4B14-491D-AE1C-AEE0150800C9}" type="sibTrans" cxnId="{98871FDB-3FAE-4771-ABB3-501512AC6A07}">
      <dgm:prSet/>
      <dgm:spPr/>
      <dgm:t>
        <a:bodyPr/>
        <a:lstStyle/>
        <a:p>
          <a:endParaRPr lang="en-CA"/>
        </a:p>
      </dgm:t>
    </dgm:pt>
    <dgm:pt modelId="{9B4C638E-D2EF-47A4-AF9B-CCE0FA918104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Local</a:t>
          </a:r>
        </a:p>
      </dgm:t>
    </dgm:pt>
    <dgm:pt modelId="{A4CBB504-3F3D-45EC-8713-6973F5CE028E}" type="parTrans" cxnId="{74461752-D682-4E61-B91F-161E19B62557}">
      <dgm:prSet/>
      <dgm:spPr/>
      <dgm:t>
        <a:bodyPr/>
        <a:lstStyle/>
        <a:p>
          <a:endParaRPr lang="en-CA"/>
        </a:p>
      </dgm:t>
    </dgm:pt>
    <dgm:pt modelId="{1B90681F-34E4-4F72-85B0-2AC53C43BCBD}" type="sibTrans" cxnId="{74461752-D682-4E61-B91F-161E19B62557}">
      <dgm:prSet/>
      <dgm:spPr/>
      <dgm:t>
        <a:bodyPr/>
        <a:lstStyle/>
        <a:p>
          <a:endParaRPr lang="en-CA"/>
        </a:p>
      </dgm:t>
    </dgm:pt>
    <dgm:pt modelId="{EBDC73DD-4585-43D3-8FE0-7DB0E58B6771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Major + minor arterials with ramps</a:t>
          </a:r>
        </a:p>
      </dgm:t>
    </dgm:pt>
    <dgm:pt modelId="{1E7C17E5-01A3-49C1-9ABD-168EBEEE3870}" type="parTrans" cxnId="{87DB3B76-1693-48C4-A1BF-3678CDF6B0B0}">
      <dgm:prSet/>
      <dgm:spPr/>
      <dgm:t>
        <a:bodyPr/>
        <a:lstStyle/>
        <a:p>
          <a:endParaRPr lang="en-CA"/>
        </a:p>
      </dgm:t>
    </dgm:pt>
    <dgm:pt modelId="{55FCB4A6-30B0-43CE-B2BF-A9244FFDC9CE}" type="sibTrans" cxnId="{87DB3B76-1693-48C4-A1BF-3678CDF6B0B0}">
      <dgm:prSet/>
      <dgm:spPr/>
      <dgm:t>
        <a:bodyPr/>
        <a:lstStyle/>
        <a:p>
          <a:endParaRPr lang="en-CA"/>
        </a:p>
      </dgm:t>
    </dgm:pt>
    <dgm:pt modelId="{D359690F-CED9-4C1D-9398-24EA560EA22C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Latitude</a:t>
          </a:r>
        </a:p>
      </dgm:t>
    </dgm:pt>
    <dgm:pt modelId="{BB7F41D3-327B-4BDF-AAE2-105FF08F7BE0}" type="parTrans" cxnId="{AAC5A492-C32A-40B0-B9FB-E33128101672}">
      <dgm:prSet/>
      <dgm:spPr/>
      <dgm:t>
        <a:bodyPr/>
        <a:lstStyle/>
        <a:p>
          <a:endParaRPr lang="en-CA"/>
        </a:p>
      </dgm:t>
    </dgm:pt>
    <dgm:pt modelId="{E0F46910-2035-4CE1-991B-05A7F1626FDC}" type="sibTrans" cxnId="{AAC5A492-C32A-40B0-B9FB-E33128101672}">
      <dgm:prSet/>
      <dgm:spPr/>
      <dgm:t>
        <a:bodyPr/>
        <a:lstStyle/>
        <a:p>
          <a:endParaRPr lang="en-CA"/>
        </a:p>
      </dgm:t>
    </dgm:pt>
    <dgm:pt modelId="{CCE4D37E-BA51-489A-ACB8-563013630FC7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Longitude</a:t>
          </a:r>
        </a:p>
      </dgm:t>
    </dgm:pt>
    <dgm:pt modelId="{81F189AC-E0BB-4BC2-9AB9-DF0179D064CF}" type="parTrans" cxnId="{5935C466-CC49-4A94-83A2-EBBF0276EAE9}">
      <dgm:prSet/>
      <dgm:spPr/>
      <dgm:t>
        <a:bodyPr/>
        <a:lstStyle/>
        <a:p>
          <a:endParaRPr lang="en-CA"/>
        </a:p>
      </dgm:t>
    </dgm:pt>
    <dgm:pt modelId="{3B61FFB4-E7A1-4264-A47D-598192CE1A48}" type="sibTrans" cxnId="{5935C466-CC49-4A94-83A2-EBBF0276EAE9}">
      <dgm:prSet/>
      <dgm:spPr/>
      <dgm:t>
        <a:bodyPr/>
        <a:lstStyle/>
        <a:p>
          <a:endParaRPr lang="en-CA"/>
        </a:p>
      </dgm:t>
    </dgm:pt>
    <dgm:pt modelId="{05D7593C-9B96-4F23-ACF4-93327180E0F5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Driveway </a:t>
          </a:r>
        </a:p>
      </dgm:t>
    </dgm:pt>
    <dgm:pt modelId="{8186917C-D897-495B-B801-361CBA0DA983}" type="parTrans" cxnId="{9684F69A-BE44-4F3F-ACD3-D76A62D0C232}">
      <dgm:prSet/>
      <dgm:spPr/>
      <dgm:t>
        <a:bodyPr/>
        <a:lstStyle/>
        <a:p>
          <a:endParaRPr lang="en-CA"/>
        </a:p>
      </dgm:t>
    </dgm:pt>
    <dgm:pt modelId="{09EA911F-84F7-49A6-A1AA-B51435588DFC}" type="sibTrans" cxnId="{9684F69A-BE44-4F3F-ACD3-D76A62D0C232}">
      <dgm:prSet/>
      <dgm:spPr/>
      <dgm:t>
        <a:bodyPr/>
        <a:lstStyle/>
        <a:p>
          <a:endParaRPr lang="en-CA"/>
        </a:p>
      </dgm:t>
    </dgm:pt>
    <dgm:pt modelId="{FB3D5A31-1E87-4D0D-BCC3-B333B2B6F011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Overpass or bridge</a:t>
          </a:r>
        </a:p>
      </dgm:t>
    </dgm:pt>
    <dgm:pt modelId="{EA8F434B-61EA-42FC-AE78-0E4D9467CC77}" type="parTrans" cxnId="{1373DD14-AF04-438A-B505-54C75FEA7E13}">
      <dgm:prSet/>
      <dgm:spPr/>
      <dgm:t>
        <a:bodyPr/>
        <a:lstStyle/>
        <a:p>
          <a:endParaRPr lang="en-CA"/>
        </a:p>
      </dgm:t>
    </dgm:pt>
    <dgm:pt modelId="{BFF70112-E663-495A-9796-B3AF9E1F581B}" type="sibTrans" cxnId="{1373DD14-AF04-438A-B505-54C75FEA7E13}">
      <dgm:prSet/>
      <dgm:spPr/>
      <dgm:t>
        <a:bodyPr/>
        <a:lstStyle/>
        <a:p>
          <a:endParaRPr lang="en-CA"/>
        </a:p>
      </dgm:t>
    </dgm:pt>
    <dgm:pt modelId="{32B3E7DB-2167-4B35-A38B-450E3571DDAE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Underpass or tunnel</a:t>
          </a:r>
        </a:p>
      </dgm:t>
    </dgm:pt>
    <dgm:pt modelId="{516DCB3C-CEDF-4629-B0AD-082A76BA3D00}" type="parTrans" cxnId="{15A3D5A5-2457-456B-A04E-2231EECE36EA}">
      <dgm:prSet/>
      <dgm:spPr/>
      <dgm:t>
        <a:bodyPr/>
        <a:lstStyle/>
        <a:p>
          <a:endParaRPr lang="en-CA"/>
        </a:p>
      </dgm:t>
    </dgm:pt>
    <dgm:pt modelId="{86FC08C2-3CE8-4143-A910-2EB1F2CE1EB4}" type="sibTrans" cxnId="{15A3D5A5-2457-456B-A04E-2231EECE36EA}">
      <dgm:prSet/>
      <dgm:spPr/>
      <dgm:t>
        <a:bodyPr/>
        <a:lstStyle/>
        <a:p>
          <a:endParaRPr lang="en-CA"/>
        </a:p>
      </dgm:t>
    </dgm:pt>
    <dgm:pt modelId="{9676F036-C5A3-4337-AE0E-4F155754B90E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Trail</a:t>
          </a:r>
        </a:p>
      </dgm:t>
    </dgm:pt>
    <dgm:pt modelId="{C74DF5CD-ABA4-4527-809B-6F8B1351128C}" type="parTrans" cxnId="{B37B05A2-77BA-45E3-AA09-5D7C1A7A62A6}">
      <dgm:prSet/>
      <dgm:spPr/>
      <dgm:t>
        <a:bodyPr/>
        <a:lstStyle/>
        <a:p>
          <a:endParaRPr lang="en-CA"/>
        </a:p>
      </dgm:t>
    </dgm:pt>
    <dgm:pt modelId="{9007F59B-51FE-4DB9-B569-F8ED49A22A1B}" type="sibTrans" cxnId="{B37B05A2-77BA-45E3-AA09-5D7C1A7A62A6}">
      <dgm:prSet/>
      <dgm:spPr/>
      <dgm:t>
        <a:bodyPr/>
        <a:lstStyle/>
        <a:p>
          <a:endParaRPr lang="en-CA"/>
        </a:p>
      </dgm:t>
    </dgm:pt>
    <dgm:pt modelId="{B44FDDD3-0B13-41CE-B4B3-18429B03DFD2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Private driveway…</a:t>
          </a:r>
        </a:p>
      </dgm:t>
    </dgm:pt>
    <dgm:pt modelId="{878484B4-2F43-40F9-8117-EC379F9361E1}" type="parTrans" cxnId="{CE1D865F-AED7-4F5B-88A2-5F30E791F6FD}">
      <dgm:prSet/>
      <dgm:spPr/>
      <dgm:t>
        <a:bodyPr/>
        <a:lstStyle/>
        <a:p>
          <a:endParaRPr lang="en-CA"/>
        </a:p>
      </dgm:t>
    </dgm:pt>
    <dgm:pt modelId="{D18F17C3-84B7-4960-963B-324E705E07EF}" type="sibTrans" cxnId="{CE1D865F-AED7-4F5B-88A2-5F30E791F6FD}">
      <dgm:prSet/>
      <dgm:spPr/>
      <dgm:t>
        <a:bodyPr/>
        <a:lstStyle/>
        <a:p>
          <a:endParaRPr lang="en-CA"/>
        </a:p>
      </dgm:t>
    </dgm:pt>
    <dgm:pt modelId="{5056ABFD-8E94-433B-B3A5-7556F3F29AD7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Year </a:t>
          </a:r>
        </a:p>
      </dgm:t>
    </dgm:pt>
    <dgm:pt modelId="{07A05609-36B6-4962-A43F-2B7A285EB7B3}" type="parTrans" cxnId="{9523867E-0ABB-4162-8455-B1B6AB424DDB}">
      <dgm:prSet/>
      <dgm:spPr/>
      <dgm:t>
        <a:bodyPr/>
        <a:lstStyle/>
        <a:p>
          <a:endParaRPr lang="en-CA"/>
        </a:p>
      </dgm:t>
    </dgm:pt>
    <dgm:pt modelId="{71A5BA34-703F-46BF-A16B-220B15DC2923}" type="sibTrans" cxnId="{9523867E-0ABB-4162-8455-B1B6AB424DDB}">
      <dgm:prSet/>
      <dgm:spPr/>
      <dgm:t>
        <a:bodyPr/>
        <a:lstStyle/>
        <a:p>
          <a:endParaRPr lang="en-CA"/>
        </a:p>
      </dgm:t>
    </dgm:pt>
    <dgm:pt modelId="{182CF7B9-E65B-4603-BA0B-12161A632874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Date</a:t>
          </a:r>
        </a:p>
      </dgm:t>
    </dgm:pt>
    <dgm:pt modelId="{6926C7C4-C4B9-43EF-9309-6169D68759D3}" type="parTrans" cxnId="{459F7704-78D0-4174-8656-83755CADB499}">
      <dgm:prSet/>
      <dgm:spPr/>
      <dgm:t>
        <a:bodyPr/>
        <a:lstStyle/>
        <a:p>
          <a:endParaRPr lang="en-CA"/>
        </a:p>
      </dgm:t>
    </dgm:pt>
    <dgm:pt modelId="{2B8E3B34-0CED-4D11-896D-49654E27D832}" type="sibTrans" cxnId="{459F7704-78D0-4174-8656-83755CADB499}">
      <dgm:prSet/>
      <dgm:spPr/>
      <dgm:t>
        <a:bodyPr/>
        <a:lstStyle/>
        <a:p>
          <a:endParaRPr lang="en-CA"/>
        </a:p>
      </dgm:t>
    </dgm:pt>
    <dgm:pt modelId="{67157CE4-066F-49A5-B9D8-610F79E15ACB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Time</a:t>
          </a:r>
        </a:p>
      </dgm:t>
    </dgm:pt>
    <dgm:pt modelId="{D7371C19-9B4A-4DDF-8FDA-0388679E8F87}" type="parTrans" cxnId="{3922472A-9293-4652-A293-65F0F5E7272E}">
      <dgm:prSet/>
      <dgm:spPr/>
      <dgm:t>
        <a:bodyPr/>
        <a:lstStyle/>
        <a:p>
          <a:endParaRPr lang="en-CA"/>
        </a:p>
      </dgm:t>
    </dgm:pt>
    <dgm:pt modelId="{648BE58E-2D54-4013-A2AE-9B72E8E22DA7}" type="sibTrans" cxnId="{3922472A-9293-4652-A293-65F0F5E7272E}">
      <dgm:prSet/>
      <dgm:spPr/>
      <dgm:t>
        <a:bodyPr/>
        <a:lstStyle/>
        <a:p>
          <a:endParaRPr lang="en-CA"/>
        </a:p>
      </dgm:t>
    </dgm:pt>
    <dgm:pt modelId="{052970A3-FCA2-4D39-8C2D-5A980594F9AC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Clear</a:t>
          </a:r>
        </a:p>
      </dgm:t>
    </dgm:pt>
    <dgm:pt modelId="{07838844-DC68-40C7-AD2D-5FED07142DF5}" type="parTrans" cxnId="{10880E2C-D91C-45CC-A112-151262E4B2FF}">
      <dgm:prSet/>
      <dgm:spPr/>
      <dgm:t>
        <a:bodyPr/>
        <a:lstStyle/>
        <a:p>
          <a:endParaRPr lang="en-CA"/>
        </a:p>
      </dgm:t>
    </dgm:pt>
    <dgm:pt modelId="{279471C4-35C6-4B93-B5E8-02D5C17E3181}" type="sibTrans" cxnId="{10880E2C-D91C-45CC-A112-151262E4B2FF}">
      <dgm:prSet/>
      <dgm:spPr/>
      <dgm:t>
        <a:bodyPr/>
        <a:lstStyle/>
        <a:p>
          <a:endParaRPr lang="en-CA"/>
        </a:p>
      </dgm:t>
    </dgm:pt>
    <dgm:pt modelId="{E2476EB4-B905-49B8-9BA4-6369A1A00D55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Fog, mist, smoke and dust</a:t>
          </a:r>
        </a:p>
      </dgm:t>
    </dgm:pt>
    <dgm:pt modelId="{2EC866A0-5185-4DEE-A889-89AA35DD69BA}" type="parTrans" cxnId="{47B2E511-96C9-4120-AFE8-47D9C263FA12}">
      <dgm:prSet/>
      <dgm:spPr/>
      <dgm:t>
        <a:bodyPr/>
        <a:lstStyle/>
        <a:p>
          <a:endParaRPr lang="en-CA"/>
        </a:p>
      </dgm:t>
    </dgm:pt>
    <dgm:pt modelId="{6E42D39D-E05E-48E8-BB4F-1B06CE8ECF09}" type="sibTrans" cxnId="{47B2E511-96C9-4120-AFE8-47D9C263FA12}">
      <dgm:prSet/>
      <dgm:spPr/>
      <dgm:t>
        <a:bodyPr/>
        <a:lstStyle/>
        <a:p>
          <a:endParaRPr lang="en-CA"/>
        </a:p>
      </dgm:t>
    </dgm:pt>
    <dgm:pt modelId="{3CE7DAA2-DEAA-4473-A646-E0489D9467E2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Freezing rain</a:t>
          </a:r>
        </a:p>
      </dgm:t>
    </dgm:pt>
    <dgm:pt modelId="{54373E70-E728-4BDB-AB25-9E51ADC5F454}" type="parTrans" cxnId="{CF7FE91D-3D0A-4D01-9790-3A4125580765}">
      <dgm:prSet/>
      <dgm:spPr/>
      <dgm:t>
        <a:bodyPr/>
        <a:lstStyle/>
        <a:p>
          <a:endParaRPr lang="en-CA"/>
        </a:p>
      </dgm:t>
    </dgm:pt>
    <dgm:pt modelId="{C01E528E-3AA5-4A85-B64F-C363ABC2A5F5}" type="sibTrans" cxnId="{CF7FE91D-3D0A-4D01-9790-3A4125580765}">
      <dgm:prSet/>
      <dgm:spPr/>
      <dgm:t>
        <a:bodyPr/>
        <a:lstStyle/>
        <a:p>
          <a:endParaRPr lang="en-CA"/>
        </a:p>
      </dgm:t>
    </dgm:pt>
    <dgm:pt modelId="{D58DE89D-D371-4B71-9480-E2CCEF9F5521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Snow and Drifting snow</a:t>
          </a:r>
        </a:p>
      </dgm:t>
    </dgm:pt>
    <dgm:pt modelId="{591B21E8-39C4-4374-B84D-2DC3BFA1F21E}" type="parTrans" cxnId="{A39AD799-A88D-495B-B771-5A369B273452}">
      <dgm:prSet/>
      <dgm:spPr/>
      <dgm:t>
        <a:bodyPr/>
        <a:lstStyle/>
        <a:p>
          <a:endParaRPr lang="en-CA"/>
        </a:p>
      </dgm:t>
    </dgm:pt>
    <dgm:pt modelId="{8E68AF11-4372-4A5E-98EC-0409ED1F5DCE}" type="sibTrans" cxnId="{A39AD799-A88D-495B-B771-5A369B273452}">
      <dgm:prSet/>
      <dgm:spPr/>
      <dgm:t>
        <a:bodyPr/>
        <a:lstStyle/>
        <a:p>
          <a:endParaRPr lang="en-CA"/>
        </a:p>
      </dgm:t>
    </dgm:pt>
    <dgm:pt modelId="{E1F06420-A5E9-4846-A412-B78F250448D1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Strong wind…</a:t>
          </a:r>
        </a:p>
      </dgm:t>
    </dgm:pt>
    <dgm:pt modelId="{E34624F5-A8D3-4D60-BB24-6C084D77C09E}" type="parTrans" cxnId="{9A4C9A96-E8C8-4100-9931-030CA2379835}">
      <dgm:prSet/>
      <dgm:spPr/>
      <dgm:t>
        <a:bodyPr/>
        <a:lstStyle/>
        <a:p>
          <a:endParaRPr lang="en-CA"/>
        </a:p>
      </dgm:t>
    </dgm:pt>
    <dgm:pt modelId="{38E434CA-1F6C-4BBA-AEC7-30FDF560A9AA}" type="sibTrans" cxnId="{9A4C9A96-E8C8-4100-9931-030CA2379835}">
      <dgm:prSet/>
      <dgm:spPr/>
      <dgm:t>
        <a:bodyPr/>
        <a:lstStyle/>
        <a:p>
          <a:endParaRPr lang="en-CA"/>
        </a:p>
      </dgm:t>
    </dgm:pt>
    <dgm:pt modelId="{CF7B5E39-927B-4309-BED4-22910BEF0265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Light</a:t>
          </a:r>
        </a:p>
      </dgm:t>
    </dgm:pt>
    <dgm:pt modelId="{DE713A6C-87DA-4FB8-9A9F-A782B852CF4F}" type="parTrans" cxnId="{5052309C-A8EB-4DF3-ADF1-6DAD359720E9}">
      <dgm:prSet/>
      <dgm:spPr/>
      <dgm:t>
        <a:bodyPr/>
        <a:lstStyle/>
        <a:p>
          <a:endParaRPr lang="en-CA"/>
        </a:p>
      </dgm:t>
    </dgm:pt>
    <dgm:pt modelId="{C968EAAF-B770-4D74-9F3A-3F2311785A6A}" type="sibTrans" cxnId="{5052309C-A8EB-4DF3-ADF1-6DAD359720E9}">
      <dgm:prSet/>
      <dgm:spPr/>
      <dgm:t>
        <a:bodyPr/>
        <a:lstStyle/>
        <a:p>
          <a:endParaRPr lang="en-CA"/>
        </a:p>
      </dgm:t>
    </dgm:pt>
    <dgm:pt modelId="{6823C1DB-C25F-4B1C-8007-0E701CECF5DC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Daylight or dark</a:t>
          </a:r>
        </a:p>
      </dgm:t>
    </dgm:pt>
    <dgm:pt modelId="{9C39CC82-66B7-4AC9-A394-18A467B6D9E4}" type="parTrans" cxnId="{8686CD22-975E-4E89-8380-1F0F7D13A4BF}">
      <dgm:prSet/>
      <dgm:spPr/>
      <dgm:t>
        <a:bodyPr/>
        <a:lstStyle/>
        <a:p>
          <a:endParaRPr lang="en-CA"/>
        </a:p>
      </dgm:t>
    </dgm:pt>
    <dgm:pt modelId="{10A6D3B1-A321-4188-9301-C2DD87A552AA}" type="sibTrans" cxnId="{8686CD22-975E-4E89-8380-1F0F7D13A4BF}">
      <dgm:prSet/>
      <dgm:spPr/>
      <dgm:t>
        <a:bodyPr/>
        <a:lstStyle/>
        <a:p>
          <a:endParaRPr lang="en-CA"/>
        </a:p>
      </dgm:t>
    </dgm:pt>
    <dgm:pt modelId="{3B34761D-955A-43CF-8EBF-5B4B9BFCFB68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Dawn or dusk </a:t>
          </a:r>
        </a:p>
      </dgm:t>
    </dgm:pt>
    <dgm:pt modelId="{92E5CACC-BD51-4BBE-9C59-1F7D240BC542}" type="parTrans" cxnId="{5BFC7CB2-7A5A-4939-9095-6C30CD07EAC9}">
      <dgm:prSet/>
      <dgm:spPr/>
      <dgm:t>
        <a:bodyPr/>
        <a:lstStyle/>
        <a:p>
          <a:endParaRPr lang="en-CA"/>
        </a:p>
      </dgm:t>
    </dgm:pt>
    <dgm:pt modelId="{2A9AAA0A-778F-48D9-8E20-FDB062ABDBBB}" type="sibTrans" cxnId="{5BFC7CB2-7A5A-4939-9095-6C30CD07EAC9}">
      <dgm:prSet/>
      <dgm:spPr/>
      <dgm:t>
        <a:bodyPr/>
        <a:lstStyle/>
        <a:p>
          <a:endParaRPr lang="en-CA"/>
        </a:p>
      </dgm:t>
    </dgm:pt>
    <dgm:pt modelId="{9217015D-6437-45C8-B5FF-F97389A33718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Artificial lights…</a:t>
          </a:r>
        </a:p>
      </dgm:t>
    </dgm:pt>
    <dgm:pt modelId="{ACD0DE4C-5F78-45AC-895D-5FF57672192A}" type="parTrans" cxnId="{92DA0068-D633-4040-AFB6-B42431ED0842}">
      <dgm:prSet/>
      <dgm:spPr/>
      <dgm:t>
        <a:bodyPr/>
        <a:lstStyle/>
        <a:p>
          <a:endParaRPr lang="en-CA"/>
        </a:p>
      </dgm:t>
    </dgm:pt>
    <dgm:pt modelId="{FBB38479-3DBE-4500-8ECF-BC09FE69B566}" type="sibTrans" cxnId="{92DA0068-D633-4040-AFB6-B42431ED0842}">
      <dgm:prSet/>
      <dgm:spPr/>
      <dgm:t>
        <a:bodyPr/>
        <a:lstStyle/>
        <a:p>
          <a:endParaRPr lang="en-CA"/>
        </a:p>
      </dgm:t>
    </dgm:pt>
    <dgm:pt modelId="{7D524853-1614-4EEA-B5CE-55DB518F95AF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Accident class </a:t>
          </a:r>
        </a:p>
      </dgm:t>
    </dgm:pt>
    <dgm:pt modelId="{5E7C84E5-CE72-4810-8F18-70072E06BF20}" type="parTrans" cxnId="{54B9CB54-B89D-432D-9C18-82D79D1D14BE}">
      <dgm:prSet/>
      <dgm:spPr/>
      <dgm:t>
        <a:bodyPr/>
        <a:lstStyle/>
        <a:p>
          <a:endParaRPr lang="en-CA"/>
        </a:p>
      </dgm:t>
    </dgm:pt>
    <dgm:pt modelId="{7AA23426-017E-429D-9107-3A691256D1D2}" type="sibTrans" cxnId="{54B9CB54-B89D-432D-9C18-82D79D1D14BE}">
      <dgm:prSet/>
      <dgm:spPr/>
      <dgm:t>
        <a:bodyPr/>
        <a:lstStyle/>
        <a:p>
          <a:endParaRPr lang="en-CA"/>
        </a:p>
      </dgm:t>
    </dgm:pt>
    <dgm:pt modelId="{BAD57C23-0925-4F72-ACFF-8EA24CB45592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pPr algn="l"/>
          <a:r>
            <a:rPr lang="en-US" dirty="0"/>
            <a:t>Vehicle type</a:t>
          </a:r>
          <a:endParaRPr lang="en-CA" dirty="0"/>
        </a:p>
      </dgm:t>
    </dgm:pt>
    <dgm:pt modelId="{111223DD-3AA3-45B2-A7C4-3C5C08B35B37}" type="parTrans" cxnId="{E51647A6-6AC3-4CF8-8C11-D1BC5C59E0EE}">
      <dgm:prSet/>
      <dgm:spPr/>
      <dgm:t>
        <a:bodyPr/>
        <a:lstStyle/>
        <a:p>
          <a:endParaRPr lang="en-CA"/>
        </a:p>
      </dgm:t>
    </dgm:pt>
    <dgm:pt modelId="{15752F54-F0BF-4C45-B541-4B6226C85E5A}" type="sibTrans" cxnId="{E51647A6-6AC3-4CF8-8C11-D1BC5C59E0EE}">
      <dgm:prSet/>
      <dgm:spPr/>
      <dgm:t>
        <a:bodyPr/>
        <a:lstStyle/>
        <a:p>
          <a:endParaRPr lang="en-CA"/>
        </a:p>
      </dgm:t>
    </dgm:pt>
    <dgm:pt modelId="{DB0F644B-B895-44A6-8CF9-40B3B719B750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Fatal </a:t>
          </a:r>
        </a:p>
      </dgm:t>
    </dgm:pt>
    <dgm:pt modelId="{8745628B-A31A-434A-85E7-B192F9E5D521}" type="parTrans" cxnId="{58DD37C3-F04A-4953-B134-7854EED35105}">
      <dgm:prSet/>
      <dgm:spPr/>
      <dgm:t>
        <a:bodyPr/>
        <a:lstStyle/>
        <a:p>
          <a:endParaRPr lang="en-CA"/>
        </a:p>
      </dgm:t>
    </dgm:pt>
    <dgm:pt modelId="{B29993A0-E786-4ACD-90FE-7E42E1299E28}" type="sibTrans" cxnId="{58DD37C3-F04A-4953-B134-7854EED35105}">
      <dgm:prSet/>
      <dgm:spPr/>
      <dgm:t>
        <a:bodyPr/>
        <a:lstStyle/>
        <a:p>
          <a:endParaRPr lang="en-CA"/>
        </a:p>
      </dgm:t>
    </dgm:pt>
    <dgm:pt modelId="{886C6E95-3425-410C-B29D-9875AE98C8CE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Non-fatal injury</a:t>
          </a:r>
        </a:p>
      </dgm:t>
    </dgm:pt>
    <dgm:pt modelId="{D7DCE605-6738-47CD-AE49-53B182E7759F}" type="parTrans" cxnId="{2BE06443-F5B9-416B-B6FD-5FCCEA1346A8}">
      <dgm:prSet/>
      <dgm:spPr/>
      <dgm:t>
        <a:bodyPr/>
        <a:lstStyle/>
        <a:p>
          <a:endParaRPr lang="en-CA"/>
        </a:p>
      </dgm:t>
    </dgm:pt>
    <dgm:pt modelId="{5C6AE5AF-ABA9-4173-A337-E79B934B6189}" type="sibTrans" cxnId="{2BE06443-F5B9-416B-B6FD-5FCCEA1346A8}">
      <dgm:prSet/>
      <dgm:spPr/>
      <dgm:t>
        <a:bodyPr/>
        <a:lstStyle/>
        <a:p>
          <a:endParaRPr lang="en-CA"/>
        </a:p>
      </dgm:t>
    </dgm:pt>
    <dgm:pt modelId="{E127967C-92D8-468E-BE83-943EA912FDBA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Property damage</a:t>
          </a:r>
        </a:p>
      </dgm:t>
    </dgm:pt>
    <dgm:pt modelId="{0D8FF88D-EBC0-41CD-9CF4-BA92B22FC9B1}" type="parTrans" cxnId="{AB11908D-4F30-4078-984F-A14D78D43069}">
      <dgm:prSet/>
      <dgm:spPr/>
      <dgm:t>
        <a:bodyPr/>
        <a:lstStyle/>
        <a:p>
          <a:endParaRPr lang="en-CA"/>
        </a:p>
      </dgm:t>
    </dgm:pt>
    <dgm:pt modelId="{F9452C9B-262E-437E-BFE5-78493BD06686}" type="sibTrans" cxnId="{AB11908D-4F30-4078-984F-A14D78D43069}">
      <dgm:prSet/>
      <dgm:spPr/>
      <dgm:t>
        <a:bodyPr/>
        <a:lstStyle/>
        <a:p>
          <a:endParaRPr lang="en-CA"/>
        </a:p>
      </dgm:t>
    </dgm:pt>
    <dgm:pt modelId="{D7C92F9C-746D-408C-A96D-B52919DFA119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b="0" i="0" dirty="0"/>
            <a:t>Manoeuvre</a:t>
          </a:r>
          <a:endParaRPr lang="en-CA" dirty="0"/>
        </a:p>
      </dgm:t>
    </dgm:pt>
    <dgm:pt modelId="{E27CBEE7-0535-4241-8A50-FDF9915E9A45}" type="parTrans" cxnId="{F8574226-3491-408C-9257-CDD951800361}">
      <dgm:prSet/>
      <dgm:spPr/>
      <dgm:t>
        <a:bodyPr/>
        <a:lstStyle/>
        <a:p>
          <a:endParaRPr lang="en-CA"/>
        </a:p>
      </dgm:t>
    </dgm:pt>
    <dgm:pt modelId="{BC5EC0E3-3D4F-47D0-9C42-87529347CE10}" type="sibTrans" cxnId="{F8574226-3491-408C-9257-CDD951800361}">
      <dgm:prSet/>
      <dgm:spPr/>
      <dgm:t>
        <a:bodyPr/>
        <a:lstStyle/>
        <a:p>
          <a:endParaRPr lang="en-CA"/>
        </a:p>
      </dgm:t>
    </dgm:pt>
    <dgm:pt modelId="{0A056A3A-8051-454A-B6B3-D4CC7C4E7432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pPr algn="l"/>
          <a:r>
            <a:rPr lang="en-US" dirty="0"/>
            <a:t>Automobile and  station wagon</a:t>
          </a:r>
          <a:endParaRPr lang="en-CA" dirty="0"/>
        </a:p>
      </dgm:t>
    </dgm:pt>
    <dgm:pt modelId="{B1C10404-5F04-408E-94E4-F45416B9330F}" type="parTrans" cxnId="{76E435C6-6E0C-4CA6-B174-1B64E57A6B16}">
      <dgm:prSet/>
      <dgm:spPr/>
      <dgm:t>
        <a:bodyPr/>
        <a:lstStyle/>
        <a:p>
          <a:endParaRPr lang="en-CA"/>
        </a:p>
      </dgm:t>
    </dgm:pt>
    <dgm:pt modelId="{7457ECFC-90D3-41F4-90F9-1CE926094EBE}" type="sibTrans" cxnId="{76E435C6-6E0C-4CA6-B174-1B64E57A6B16}">
      <dgm:prSet/>
      <dgm:spPr/>
      <dgm:t>
        <a:bodyPr/>
        <a:lstStyle/>
        <a:p>
          <a:endParaRPr lang="en-CA"/>
        </a:p>
      </dgm:t>
    </dgm:pt>
    <dgm:pt modelId="{5F2AA399-0338-473E-A952-8CC6330835B5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pPr algn="l"/>
          <a:r>
            <a:rPr lang="en-US" dirty="0"/>
            <a:t>Motorcycle</a:t>
          </a:r>
          <a:endParaRPr lang="en-CA" dirty="0"/>
        </a:p>
      </dgm:t>
    </dgm:pt>
    <dgm:pt modelId="{9129FC22-0168-4025-A082-00267BAA8D66}" type="parTrans" cxnId="{19564180-25E1-4098-89F6-CD8C2BB27EF9}">
      <dgm:prSet/>
      <dgm:spPr/>
      <dgm:t>
        <a:bodyPr/>
        <a:lstStyle/>
        <a:p>
          <a:endParaRPr lang="en-CA"/>
        </a:p>
      </dgm:t>
    </dgm:pt>
    <dgm:pt modelId="{991B53F8-1F21-49F6-AAFA-553E95E5D857}" type="sibTrans" cxnId="{19564180-25E1-4098-89F6-CD8C2BB27EF9}">
      <dgm:prSet/>
      <dgm:spPr/>
      <dgm:t>
        <a:bodyPr/>
        <a:lstStyle/>
        <a:p>
          <a:endParaRPr lang="en-CA"/>
        </a:p>
      </dgm:t>
    </dgm:pt>
    <dgm:pt modelId="{CB102EB9-59EA-40A4-87EF-639EC5371A64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pPr algn="l"/>
          <a:r>
            <a:rPr lang="en-US" dirty="0"/>
            <a:t>Bicycle</a:t>
          </a:r>
          <a:endParaRPr lang="en-CA" dirty="0"/>
        </a:p>
      </dgm:t>
    </dgm:pt>
    <dgm:pt modelId="{21A893DA-D01E-490E-9120-2F7B0C6A2388}" type="parTrans" cxnId="{FB9E112C-E608-499E-9476-3A97EB9C51BE}">
      <dgm:prSet/>
      <dgm:spPr/>
      <dgm:t>
        <a:bodyPr/>
        <a:lstStyle/>
        <a:p>
          <a:endParaRPr lang="en-CA"/>
        </a:p>
      </dgm:t>
    </dgm:pt>
    <dgm:pt modelId="{A76B69D6-C389-494A-AA79-FF8B99AC9CD4}" type="sibTrans" cxnId="{FB9E112C-E608-499E-9476-3A97EB9C51BE}">
      <dgm:prSet/>
      <dgm:spPr/>
      <dgm:t>
        <a:bodyPr/>
        <a:lstStyle/>
        <a:p>
          <a:endParaRPr lang="en-CA"/>
        </a:p>
      </dgm:t>
    </dgm:pt>
    <dgm:pt modelId="{2DD6E32D-1C17-486C-AE13-BFF67DF1EEE9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US" dirty="0"/>
            <a:t>Driver Action</a:t>
          </a:r>
          <a:endParaRPr lang="en-CA" dirty="0"/>
        </a:p>
      </dgm:t>
    </dgm:pt>
    <dgm:pt modelId="{601CAEBB-C83B-47CD-AD9F-EDE1BDA6FA2E}" type="parTrans" cxnId="{8E93F503-F91F-4BCF-9C05-E79D6B2BBE56}">
      <dgm:prSet/>
      <dgm:spPr/>
      <dgm:t>
        <a:bodyPr/>
        <a:lstStyle/>
        <a:p>
          <a:endParaRPr lang="en-CA"/>
        </a:p>
      </dgm:t>
    </dgm:pt>
    <dgm:pt modelId="{5B11411D-DDBA-4666-A839-0EB97EDC5770}" type="sibTrans" cxnId="{8E93F503-F91F-4BCF-9C05-E79D6B2BBE56}">
      <dgm:prSet/>
      <dgm:spPr/>
      <dgm:t>
        <a:bodyPr/>
        <a:lstStyle/>
        <a:p>
          <a:endParaRPr lang="en-CA"/>
        </a:p>
      </dgm:t>
    </dgm:pt>
    <dgm:pt modelId="{2834A00F-C05B-453E-B29F-C6D1F422193D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pPr algn="l"/>
          <a:r>
            <a:rPr lang="en-US" dirty="0"/>
            <a:t>Pick up truck</a:t>
          </a:r>
          <a:endParaRPr lang="en-CA" dirty="0"/>
        </a:p>
      </dgm:t>
    </dgm:pt>
    <dgm:pt modelId="{1F6B11ED-F18F-4CE8-8AFD-EFBE7B9B9D2F}" type="parTrans" cxnId="{DA1A38E6-916A-4005-8DE3-8FB13AD21201}">
      <dgm:prSet/>
      <dgm:spPr/>
      <dgm:t>
        <a:bodyPr/>
        <a:lstStyle/>
        <a:p>
          <a:endParaRPr lang="en-CA"/>
        </a:p>
      </dgm:t>
    </dgm:pt>
    <dgm:pt modelId="{BBCCF4CE-AD4C-4426-A0EB-4F7706044B77}" type="sibTrans" cxnId="{DA1A38E6-916A-4005-8DE3-8FB13AD21201}">
      <dgm:prSet/>
      <dgm:spPr/>
      <dgm:t>
        <a:bodyPr/>
        <a:lstStyle/>
        <a:p>
          <a:endParaRPr lang="en-CA"/>
        </a:p>
      </dgm:t>
    </dgm:pt>
    <dgm:pt modelId="{B013DC7E-15B0-4737-9C75-ACF5C4D9C74A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pPr algn="l"/>
          <a:r>
            <a:rPr lang="en-US" dirty="0"/>
            <a:t>Street Car</a:t>
          </a:r>
          <a:endParaRPr lang="en-CA" dirty="0"/>
        </a:p>
      </dgm:t>
    </dgm:pt>
    <dgm:pt modelId="{664D1C62-EF8F-4A5B-ABB5-F3E0027D096B}" type="parTrans" cxnId="{EA70EA83-6EAC-4358-90F5-84BEA83AC9C0}">
      <dgm:prSet/>
      <dgm:spPr/>
      <dgm:t>
        <a:bodyPr/>
        <a:lstStyle/>
        <a:p>
          <a:endParaRPr lang="en-CA"/>
        </a:p>
      </dgm:t>
    </dgm:pt>
    <dgm:pt modelId="{E3A77212-4DDD-4CE9-BE5F-8F30F88A4531}" type="sibTrans" cxnId="{EA70EA83-6EAC-4358-90F5-84BEA83AC9C0}">
      <dgm:prSet/>
      <dgm:spPr/>
      <dgm:t>
        <a:bodyPr/>
        <a:lstStyle/>
        <a:p>
          <a:endParaRPr lang="en-CA"/>
        </a:p>
      </dgm:t>
    </dgm:pt>
    <dgm:pt modelId="{5C289B58-B188-4C31-88FF-28303768D20B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pPr algn="l"/>
          <a:r>
            <a:rPr lang="en-US" dirty="0"/>
            <a:t>School bus…</a:t>
          </a:r>
          <a:endParaRPr lang="en-CA" dirty="0"/>
        </a:p>
      </dgm:t>
    </dgm:pt>
    <dgm:pt modelId="{1B7A96ED-0337-4A95-B352-895DA5713B55}" type="parTrans" cxnId="{878C7085-6E8F-4208-A539-06B1DE47D9DB}">
      <dgm:prSet/>
      <dgm:spPr/>
      <dgm:t>
        <a:bodyPr/>
        <a:lstStyle/>
        <a:p>
          <a:endParaRPr lang="en-CA"/>
        </a:p>
      </dgm:t>
    </dgm:pt>
    <dgm:pt modelId="{DC6E4436-B6DA-4190-8591-973F3C240981}" type="sibTrans" cxnId="{878C7085-6E8F-4208-A539-06B1DE47D9DB}">
      <dgm:prSet/>
      <dgm:spPr/>
      <dgm:t>
        <a:bodyPr/>
        <a:lstStyle/>
        <a:p>
          <a:endParaRPr lang="en-CA"/>
        </a:p>
      </dgm:t>
    </dgm:pt>
    <dgm:pt modelId="{C8DE5F32-1668-43CD-9911-F9586F522839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US" dirty="0"/>
            <a:t>Turning left or right</a:t>
          </a:r>
          <a:endParaRPr lang="en-CA" dirty="0"/>
        </a:p>
      </dgm:t>
    </dgm:pt>
    <dgm:pt modelId="{66038517-D22E-4F97-B44A-CDBD433CC05B}" type="parTrans" cxnId="{DE8798E7-A604-43F8-B62F-2E9569D95A12}">
      <dgm:prSet/>
      <dgm:spPr/>
      <dgm:t>
        <a:bodyPr/>
        <a:lstStyle/>
        <a:p>
          <a:endParaRPr lang="en-CA"/>
        </a:p>
      </dgm:t>
    </dgm:pt>
    <dgm:pt modelId="{948C463E-7FBB-4E9A-B5A7-036C04AA6994}" type="sibTrans" cxnId="{DE8798E7-A604-43F8-B62F-2E9569D95A12}">
      <dgm:prSet/>
      <dgm:spPr/>
      <dgm:t>
        <a:bodyPr/>
        <a:lstStyle/>
        <a:p>
          <a:endParaRPr lang="en-CA"/>
        </a:p>
      </dgm:t>
    </dgm:pt>
    <dgm:pt modelId="{DBEA0E60-810F-4AB5-83CD-358838D35606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US" dirty="0"/>
            <a:t>Failed to yield right of way</a:t>
          </a:r>
          <a:endParaRPr lang="en-CA" dirty="0"/>
        </a:p>
      </dgm:t>
    </dgm:pt>
    <dgm:pt modelId="{A267A573-AF96-439E-9D0D-1B5DBE55B1DC}" type="parTrans" cxnId="{82091C36-059C-400A-AC6A-CE37A126C3BC}">
      <dgm:prSet/>
      <dgm:spPr/>
      <dgm:t>
        <a:bodyPr/>
        <a:lstStyle/>
        <a:p>
          <a:endParaRPr lang="en-CA"/>
        </a:p>
      </dgm:t>
    </dgm:pt>
    <dgm:pt modelId="{A13EAD2D-E7D3-4061-97C6-D2F99D4CE068}" type="sibTrans" cxnId="{82091C36-059C-400A-AC6A-CE37A126C3BC}">
      <dgm:prSet/>
      <dgm:spPr/>
      <dgm:t>
        <a:bodyPr/>
        <a:lstStyle/>
        <a:p>
          <a:endParaRPr lang="en-CA"/>
        </a:p>
      </dgm:t>
    </dgm:pt>
    <dgm:pt modelId="{C7346EE4-D060-438F-BFC8-8750DC274984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US" dirty="0"/>
            <a:t>Disobeyed traffic control</a:t>
          </a:r>
          <a:endParaRPr lang="en-CA" dirty="0"/>
        </a:p>
      </dgm:t>
    </dgm:pt>
    <dgm:pt modelId="{0AF4B1C8-7851-4CA7-8C9B-BAB45AB27D08}" type="parTrans" cxnId="{219F2EE4-5DFF-44AB-84E8-90A34556F360}">
      <dgm:prSet/>
      <dgm:spPr/>
      <dgm:t>
        <a:bodyPr/>
        <a:lstStyle/>
        <a:p>
          <a:endParaRPr lang="en-CA"/>
        </a:p>
      </dgm:t>
    </dgm:pt>
    <dgm:pt modelId="{4299E131-353D-4C42-A0EE-05FFCA5266DE}" type="sibTrans" cxnId="{219F2EE4-5DFF-44AB-84E8-90A34556F360}">
      <dgm:prSet/>
      <dgm:spPr/>
      <dgm:t>
        <a:bodyPr/>
        <a:lstStyle/>
        <a:p>
          <a:endParaRPr lang="en-CA"/>
        </a:p>
      </dgm:t>
    </dgm:pt>
    <dgm:pt modelId="{A75DF210-57F6-426A-9630-7D00DF5DD635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US" dirty="0"/>
            <a:t>Lost control</a:t>
          </a:r>
          <a:endParaRPr lang="en-CA" dirty="0"/>
        </a:p>
      </dgm:t>
    </dgm:pt>
    <dgm:pt modelId="{0B3218BF-935C-49A8-B1D9-EAAE0F0B478B}" type="parTrans" cxnId="{BD23CFC1-1DE4-4D8E-AE01-D37C7032C0B7}">
      <dgm:prSet/>
      <dgm:spPr/>
      <dgm:t>
        <a:bodyPr/>
        <a:lstStyle/>
        <a:p>
          <a:endParaRPr lang="en-CA"/>
        </a:p>
      </dgm:t>
    </dgm:pt>
    <dgm:pt modelId="{9EB6CBBF-62BB-4C64-AA16-F443CBCFFE86}" type="sibTrans" cxnId="{BD23CFC1-1DE4-4D8E-AE01-D37C7032C0B7}">
      <dgm:prSet/>
      <dgm:spPr/>
      <dgm:t>
        <a:bodyPr/>
        <a:lstStyle/>
        <a:p>
          <a:endParaRPr lang="en-CA"/>
        </a:p>
      </dgm:t>
    </dgm:pt>
    <dgm:pt modelId="{BA16AD5A-DCB5-42A3-AD17-B179F9400E09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US" dirty="0"/>
            <a:t>Improper lane change</a:t>
          </a:r>
          <a:endParaRPr lang="en-CA" dirty="0"/>
        </a:p>
      </dgm:t>
    </dgm:pt>
    <dgm:pt modelId="{1C29FC1B-6A92-4949-8AFD-9938B5F3DACC}" type="parTrans" cxnId="{AEB96185-AC26-4FC5-BE4C-8DBE6217A3FF}">
      <dgm:prSet/>
      <dgm:spPr/>
      <dgm:t>
        <a:bodyPr/>
        <a:lstStyle/>
        <a:p>
          <a:endParaRPr lang="en-CA"/>
        </a:p>
      </dgm:t>
    </dgm:pt>
    <dgm:pt modelId="{2FBB3C75-ADD1-4C2E-AA80-B6A13E223075}" type="sibTrans" cxnId="{AEB96185-AC26-4FC5-BE4C-8DBE6217A3FF}">
      <dgm:prSet/>
      <dgm:spPr/>
      <dgm:t>
        <a:bodyPr/>
        <a:lstStyle/>
        <a:p>
          <a:endParaRPr lang="en-CA"/>
        </a:p>
      </dgm:t>
    </dgm:pt>
    <dgm:pt modelId="{BDD2F2EE-D6A9-482A-9DBE-F299D7FE4EAE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US" dirty="0"/>
            <a:t>Speed too slow</a:t>
          </a:r>
          <a:endParaRPr lang="en-CA" dirty="0"/>
        </a:p>
      </dgm:t>
    </dgm:pt>
    <dgm:pt modelId="{B22C4747-D605-4EFD-BD3D-B4AB2510FDD1}" type="parTrans" cxnId="{C046B0EE-FA1E-47F0-B3B6-F2D744EBE7FC}">
      <dgm:prSet/>
      <dgm:spPr/>
      <dgm:t>
        <a:bodyPr/>
        <a:lstStyle/>
        <a:p>
          <a:endParaRPr lang="en-CA"/>
        </a:p>
      </dgm:t>
    </dgm:pt>
    <dgm:pt modelId="{46EB54D2-12D7-4191-93EA-3D35873CCEF5}" type="sibTrans" cxnId="{C046B0EE-FA1E-47F0-B3B6-F2D744EBE7FC}">
      <dgm:prSet/>
      <dgm:spPr/>
      <dgm:t>
        <a:bodyPr/>
        <a:lstStyle/>
        <a:p>
          <a:endParaRPr lang="en-CA"/>
        </a:p>
      </dgm:t>
    </dgm:pt>
    <dgm:pt modelId="{06523A10-062F-44E2-B0B5-52F53DF715AC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US" dirty="0"/>
            <a:t>Speed too fast for condition…</a:t>
          </a:r>
          <a:endParaRPr lang="en-CA" dirty="0"/>
        </a:p>
      </dgm:t>
    </dgm:pt>
    <dgm:pt modelId="{FF236E75-F1FD-493F-A3EB-2E79EA121A75}" type="parTrans" cxnId="{EE6D908A-4020-433C-975C-5720BC191F3F}">
      <dgm:prSet/>
      <dgm:spPr/>
      <dgm:t>
        <a:bodyPr/>
        <a:lstStyle/>
        <a:p>
          <a:endParaRPr lang="en-CA"/>
        </a:p>
      </dgm:t>
    </dgm:pt>
    <dgm:pt modelId="{2E5DB4D2-2DF7-4B87-A0F9-00A535E33221}" type="sibTrans" cxnId="{EE6D908A-4020-433C-975C-5720BC191F3F}">
      <dgm:prSet/>
      <dgm:spPr/>
      <dgm:t>
        <a:bodyPr/>
        <a:lstStyle/>
        <a:p>
          <a:endParaRPr lang="en-CA"/>
        </a:p>
      </dgm:t>
    </dgm:pt>
    <dgm:pt modelId="{99719DBD-9AA6-4A80-873A-7FAC6199C3E1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US" dirty="0"/>
            <a:t>Stopped</a:t>
          </a:r>
          <a:endParaRPr lang="en-CA" dirty="0"/>
        </a:p>
      </dgm:t>
    </dgm:pt>
    <dgm:pt modelId="{A10DE58B-F2D4-4B0E-A988-3C31FE911CB4}" type="parTrans" cxnId="{6D56D562-06F9-4F3E-A87F-E4826D917889}">
      <dgm:prSet/>
      <dgm:spPr/>
      <dgm:t>
        <a:bodyPr/>
        <a:lstStyle/>
        <a:p>
          <a:endParaRPr lang="en-CA"/>
        </a:p>
      </dgm:t>
    </dgm:pt>
    <dgm:pt modelId="{E53A7435-7553-42AF-93F6-834FCE63158B}" type="sibTrans" cxnId="{6D56D562-06F9-4F3E-A87F-E4826D917889}">
      <dgm:prSet/>
      <dgm:spPr/>
      <dgm:t>
        <a:bodyPr/>
        <a:lstStyle/>
        <a:p>
          <a:endParaRPr lang="en-CA"/>
        </a:p>
      </dgm:t>
    </dgm:pt>
    <dgm:pt modelId="{11DE14CE-75E6-44D4-B038-F1A967153F26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US" dirty="0"/>
            <a:t>Making U-turn</a:t>
          </a:r>
          <a:endParaRPr lang="en-CA" dirty="0"/>
        </a:p>
      </dgm:t>
    </dgm:pt>
    <dgm:pt modelId="{E8D77CBD-30CB-43CE-816E-2F838763D4C7}" type="parTrans" cxnId="{FDBD1D2B-4DC0-4C6D-9CB3-085BA25A14D2}">
      <dgm:prSet/>
      <dgm:spPr/>
      <dgm:t>
        <a:bodyPr/>
        <a:lstStyle/>
        <a:p>
          <a:endParaRPr lang="en-CA"/>
        </a:p>
      </dgm:t>
    </dgm:pt>
    <dgm:pt modelId="{C9FFA24D-46C6-4AEA-AA2B-6CBB9C340653}" type="sibTrans" cxnId="{FDBD1D2B-4DC0-4C6D-9CB3-085BA25A14D2}">
      <dgm:prSet/>
      <dgm:spPr/>
      <dgm:t>
        <a:bodyPr/>
        <a:lstStyle/>
        <a:p>
          <a:endParaRPr lang="en-CA"/>
        </a:p>
      </dgm:t>
    </dgm:pt>
    <dgm:pt modelId="{6519D88B-B1B4-4E84-8E0B-1DB33FB465A3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US" dirty="0"/>
            <a:t>Overtaking</a:t>
          </a:r>
          <a:endParaRPr lang="en-CA" dirty="0"/>
        </a:p>
      </dgm:t>
    </dgm:pt>
    <dgm:pt modelId="{B1BF2CE6-F954-45BF-84AC-47509D43FB95}" type="parTrans" cxnId="{47988B7A-1F3E-40E7-9B2A-744934A876C0}">
      <dgm:prSet/>
      <dgm:spPr/>
      <dgm:t>
        <a:bodyPr/>
        <a:lstStyle/>
        <a:p>
          <a:endParaRPr lang="en-CA"/>
        </a:p>
      </dgm:t>
    </dgm:pt>
    <dgm:pt modelId="{57775E63-AF24-4117-ADBC-1DCDEBF184FF}" type="sibTrans" cxnId="{47988B7A-1F3E-40E7-9B2A-744934A876C0}">
      <dgm:prSet/>
      <dgm:spPr/>
      <dgm:t>
        <a:bodyPr/>
        <a:lstStyle/>
        <a:p>
          <a:endParaRPr lang="en-CA"/>
        </a:p>
      </dgm:t>
    </dgm:pt>
    <dgm:pt modelId="{8E71FECA-B307-463F-9B40-CBF7520598DF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US" dirty="0"/>
            <a:t>Changing lanes</a:t>
          </a:r>
          <a:endParaRPr lang="en-CA" dirty="0"/>
        </a:p>
      </dgm:t>
    </dgm:pt>
    <dgm:pt modelId="{08D29AE3-E5CA-4867-939F-AE4837C546D5}" type="parTrans" cxnId="{9F11DE4B-41DA-4F12-939F-DFDB571DD5DC}">
      <dgm:prSet/>
      <dgm:spPr/>
      <dgm:t>
        <a:bodyPr/>
        <a:lstStyle/>
        <a:p>
          <a:endParaRPr lang="en-CA"/>
        </a:p>
      </dgm:t>
    </dgm:pt>
    <dgm:pt modelId="{A6F7DFC3-5479-4E30-9224-882EF5603309}" type="sibTrans" cxnId="{9F11DE4B-41DA-4F12-939F-DFDB571DD5DC}">
      <dgm:prSet/>
      <dgm:spPr/>
      <dgm:t>
        <a:bodyPr/>
        <a:lstStyle/>
        <a:p>
          <a:endParaRPr lang="en-CA"/>
        </a:p>
      </dgm:t>
    </dgm:pt>
    <dgm:pt modelId="{D59E833C-41CA-44B1-8F59-F977AF551FB9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US" dirty="0"/>
            <a:t>Reversing …</a:t>
          </a:r>
          <a:endParaRPr lang="en-CA" dirty="0"/>
        </a:p>
      </dgm:t>
    </dgm:pt>
    <dgm:pt modelId="{90121791-27A7-4466-90FB-007725C12D96}" type="parTrans" cxnId="{4D67F3FA-342D-4628-8AB0-B3DA2C0BBC7C}">
      <dgm:prSet/>
      <dgm:spPr/>
      <dgm:t>
        <a:bodyPr/>
        <a:lstStyle/>
        <a:p>
          <a:endParaRPr lang="en-CA"/>
        </a:p>
      </dgm:t>
    </dgm:pt>
    <dgm:pt modelId="{7703695F-D6B7-4B2E-84C0-8819942C13D9}" type="sibTrans" cxnId="{4D67F3FA-342D-4628-8AB0-B3DA2C0BBC7C}">
      <dgm:prSet/>
      <dgm:spPr/>
      <dgm:t>
        <a:bodyPr/>
        <a:lstStyle/>
        <a:p>
          <a:endParaRPr lang="en-CA"/>
        </a:p>
      </dgm:t>
    </dgm:pt>
    <dgm:pt modelId="{BA1BD488-4AB6-4422-BC91-96DADAEF64E2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US" dirty="0"/>
            <a:t>Age of the involved</a:t>
          </a:r>
          <a:endParaRPr lang="en-CA" dirty="0"/>
        </a:p>
      </dgm:t>
    </dgm:pt>
    <dgm:pt modelId="{7E42FC9F-E1F9-4A61-A302-D22B21FE8510}" type="parTrans" cxnId="{5BD2854E-5894-4243-BA9A-77C9634D1C8D}">
      <dgm:prSet/>
      <dgm:spPr/>
      <dgm:t>
        <a:bodyPr/>
        <a:lstStyle/>
        <a:p>
          <a:endParaRPr lang="en-CA"/>
        </a:p>
      </dgm:t>
    </dgm:pt>
    <dgm:pt modelId="{3A926FAD-A3E8-447D-8340-84100B91EBF1}" type="sibTrans" cxnId="{5BD2854E-5894-4243-BA9A-77C9634D1C8D}">
      <dgm:prSet/>
      <dgm:spPr/>
      <dgm:t>
        <a:bodyPr/>
        <a:lstStyle/>
        <a:p>
          <a:endParaRPr lang="en-CA"/>
        </a:p>
      </dgm:t>
    </dgm:pt>
    <dgm:pt modelId="{948E562F-D822-49D5-8ADB-CBE10D81CA68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b="0" i="0" u="none" dirty="0"/>
            <a:t>10 to 14</a:t>
          </a:r>
          <a:endParaRPr lang="en-CA" dirty="0"/>
        </a:p>
      </dgm:t>
    </dgm:pt>
    <dgm:pt modelId="{FA3B9AD5-E43E-4956-B353-13A4BC9FF02E}" type="parTrans" cxnId="{DDA8B787-B690-4FB9-AB7D-4FB9A4C9CC4A}">
      <dgm:prSet/>
      <dgm:spPr/>
      <dgm:t>
        <a:bodyPr/>
        <a:lstStyle/>
        <a:p>
          <a:endParaRPr lang="en-CA"/>
        </a:p>
      </dgm:t>
    </dgm:pt>
    <dgm:pt modelId="{A1076CB7-E76B-4BEB-8F12-22D896335713}" type="sibTrans" cxnId="{DDA8B787-B690-4FB9-AB7D-4FB9A4C9CC4A}">
      <dgm:prSet/>
      <dgm:spPr/>
      <dgm:t>
        <a:bodyPr/>
        <a:lstStyle/>
        <a:p>
          <a:endParaRPr lang="en-CA"/>
        </a:p>
      </dgm:t>
    </dgm:pt>
    <dgm:pt modelId="{DC7D2B6E-0472-4EC7-9B23-65D2CF97619F}">
      <dgm:prSet/>
      <dgm:spPr/>
      <dgm:t>
        <a:bodyPr/>
        <a:lstStyle/>
        <a:p>
          <a:r>
            <a:rPr lang="en-CA" b="0" i="0" u="none" dirty="0"/>
            <a:t>25 to 29</a:t>
          </a:r>
          <a:endParaRPr lang="en-CA" dirty="0"/>
        </a:p>
      </dgm:t>
    </dgm:pt>
    <dgm:pt modelId="{5B5DD2C7-AEE1-4D96-AABA-1334EE1181CE}" type="parTrans" cxnId="{BAE03A7A-D6E6-40EF-8D47-BBC6E21018B9}">
      <dgm:prSet/>
      <dgm:spPr/>
      <dgm:t>
        <a:bodyPr/>
        <a:lstStyle/>
        <a:p>
          <a:endParaRPr lang="en-CA"/>
        </a:p>
      </dgm:t>
    </dgm:pt>
    <dgm:pt modelId="{F76F8844-E956-4845-AB55-984D4E466255}" type="sibTrans" cxnId="{BAE03A7A-D6E6-40EF-8D47-BBC6E21018B9}">
      <dgm:prSet/>
      <dgm:spPr/>
      <dgm:t>
        <a:bodyPr/>
        <a:lstStyle/>
        <a:p>
          <a:endParaRPr lang="en-CA"/>
        </a:p>
      </dgm:t>
    </dgm:pt>
    <dgm:pt modelId="{F7B4A27A-29B6-4D2B-AEBE-816797682836}">
      <dgm:prSet/>
      <dgm:spPr/>
      <dgm:t>
        <a:bodyPr/>
        <a:lstStyle/>
        <a:p>
          <a:r>
            <a:rPr lang="en-CA" b="0" i="0" u="none" dirty="0"/>
            <a:t>Over 95</a:t>
          </a:r>
          <a:endParaRPr lang="en-CA" dirty="0"/>
        </a:p>
      </dgm:t>
    </dgm:pt>
    <dgm:pt modelId="{396163D9-381D-4AC0-8057-4FB2AE510C76}" type="parTrans" cxnId="{9744CFD2-FC64-4C47-B13A-79CF4923132D}">
      <dgm:prSet/>
      <dgm:spPr/>
      <dgm:t>
        <a:bodyPr/>
        <a:lstStyle/>
        <a:p>
          <a:endParaRPr lang="en-CA"/>
        </a:p>
      </dgm:t>
    </dgm:pt>
    <dgm:pt modelId="{9666FB1C-C0DE-4460-94E7-9A01A7D0494B}" type="sibTrans" cxnId="{9744CFD2-FC64-4C47-B13A-79CF4923132D}">
      <dgm:prSet/>
      <dgm:spPr/>
      <dgm:t>
        <a:bodyPr/>
        <a:lstStyle/>
        <a:p>
          <a:endParaRPr lang="en-CA"/>
        </a:p>
      </dgm:t>
    </dgm:pt>
    <dgm:pt modelId="{C68C4576-9B75-4F84-8294-CC5FBFF1E61C}">
      <dgm:prSet/>
      <dgm:spPr/>
      <dgm:t>
        <a:bodyPr/>
        <a:lstStyle/>
        <a:p>
          <a:r>
            <a:rPr lang="en-CA" b="0" i="0" u="none" dirty="0"/>
            <a:t>15 to 19</a:t>
          </a:r>
          <a:endParaRPr lang="en-CA" dirty="0"/>
        </a:p>
      </dgm:t>
    </dgm:pt>
    <dgm:pt modelId="{967723C2-FCC9-4F6B-84FC-743E4ACA595E}" type="parTrans" cxnId="{3C0463CF-C27D-44AC-830E-6B2F9C0C057B}">
      <dgm:prSet/>
      <dgm:spPr/>
      <dgm:t>
        <a:bodyPr/>
        <a:lstStyle/>
        <a:p>
          <a:endParaRPr lang="en-CA"/>
        </a:p>
      </dgm:t>
    </dgm:pt>
    <dgm:pt modelId="{0034D83E-781B-47DB-8018-0AF9DAFA7C05}" type="sibTrans" cxnId="{3C0463CF-C27D-44AC-830E-6B2F9C0C057B}">
      <dgm:prSet/>
      <dgm:spPr/>
      <dgm:t>
        <a:bodyPr/>
        <a:lstStyle/>
        <a:p>
          <a:endParaRPr lang="en-CA"/>
        </a:p>
      </dgm:t>
    </dgm:pt>
    <dgm:pt modelId="{A12842E9-F87C-4FE3-833F-970886DF557A}">
      <dgm:prSet/>
      <dgm:spPr/>
      <dgm:t>
        <a:bodyPr/>
        <a:lstStyle/>
        <a:p>
          <a:r>
            <a:rPr lang="en-CA" b="0" i="0" u="none"/>
            <a:t>20 to 24</a:t>
          </a:r>
          <a:endParaRPr lang="en-CA" dirty="0"/>
        </a:p>
      </dgm:t>
    </dgm:pt>
    <dgm:pt modelId="{7FC5FFC2-8045-48A4-81E1-EC4BE4D5137C}" type="parTrans" cxnId="{CBEA0B2B-3EDE-4AB5-AE50-77653245BD7F}">
      <dgm:prSet/>
      <dgm:spPr/>
      <dgm:t>
        <a:bodyPr/>
        <a:lstStyle/>
        <a:p>
          <a:endParaRPr lang="en-CA"/>
        </a:p>
      </dgm:t>
    </dgm:pt>
    <dgm:pt modelId="{67152859-AC99-4532-ABF5-44B6438AADBB}" type="sibTrans" cxnId="{CBEA0B2B-3EDE-4AB5-AE50-77653245BD7F}">
      <dgm:prSet/>
      <dgm:spPr/>
      <dgm:t>
        <a:bodyPr/>
        <a:lstStyle/>
        <a:p>
          <a:endParaRPr lang="en-CA"/>
        </a:p>
      </dgm:t>
    </dgm:pt>
    <dgm:pt modelId="{D0874DF5-6E9C-4A4D-A71B-ED922A201881}">
      <dgm:prSet/>
      <dgm:spPr/>
      <dgm:t>
        <a:bodyPr/>
        <a:lstStyle/>
        <a:p>
          <a:r>
            <a:rPr lang="en-US" dirty="0"/>
            <a:t>……</a:t>
          </a:r>
          <a:endParaRPr lang="en-CA" dirty="0"/>
        </a:p>
      </dgm:t>
    </dgm:pt>
    <dgm:pt modelId="{C65DDA51-7F0A-4F4B-A8CA-8DC7BA66800F}" type="parTrans" cxnId="{590AA2E4-9F43-4BDD-B343-A90A88E7DEF8}">
      <dgm:prSet/>
      <dgm:spPr/>
      <dgm:t>
        <a:bodyPr/>
        <a:lstStyle/>
        <a:p>
          <a:endParaRPr lang="en-CA"/>
        </a:p>
      </dgm:t>
    </dgm:pt>
    <dgm:pt modelId="{A557963E-4C72-403F-BF1C-E670ED3D2013}" type="sibTrans" cxnId="{590AA2E4-9F43-4BDD-B343-A90A88E7DEF8}">
      <dgm:prSet/>
      <dgm:spPr/>
      <dgm:t>
        <a:bodyPr/>
        <a:lstStyle/>
        <a:p>
          <a:endParaRPr lang="en-CA"/>
        </a:p>
      </dgm:t>
    </dgm:pt>
    <dgm:pt modelId="{7E35016A-44AC-4B98-A944-560091EEE722}">
      <dgm:prSet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US" dirty="0"/>
            <a:t>Driver condition</a:t>
          </a:r>
          <a:endParaRPr lang="en-CA" dirty="0"/>
        </a:p>
      </dgm:t>
    </dgm:pt>
    <dgm:pt modelId="{EDC385DA-5670-4DEB-9002-949DC28F526A}" type="parTrans" cxnId="{AE04DCDA-DC55-4D8B-8562-4AE29485E623}">
      <dgm:prSet/>
      <dgm:spPr/>
      <dgm:t>
        <a:bodyPr/>
        <a:lstStyle/>
        <a:p>
          <a:endParaRPr lang="en-CA"/>
        </a:p>
      </dgm:t>
    </dgm:pt>
    <dgm:pt modelId="{15CEACF1-6C12-455C-8CE4-D7EE2B209705}" type="sibTrans" cxnId="{AE04DCDA-DC55-4D8B-8562-4AE29485E623}">
      <dgm:prSet/>
      <dgm:spPr/>
      <dgm:t>
        <a:bodyPr/>
        <a:lstStyle/>
        <a:p>
          <a:endParaRPr lang="en-CA"/>
        </a:p>
      </dgm:t>
    </dgm:pt>
    <dgm:pt modelId="{346B682B-21A6-4588-93B4-591CA7F53419}">
      <dgm:prSet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US" dirty="0"/>
            <a:t>Ability impaired, alcohol</a:t>
          </a:r>
          <a:endParaRPr lang="en-CA" dirty="0"/>
        </a:p>
      </dgm:t>
    </dgm:pt>
    <dgm:pt modelId="{DD857DD1-3E0D-4CEF-8C70-87EC4B977265}" type="parTrans" cxnId="{08DC3CE5-8197-4B56-886B-E92BE9CA9B4C}">
      <dgm:prSet/>
      <dgm:spPr/>
      <dgm:t>
        <a:bodyPr/>
        <a:lstStyle/>
        <a:p>
          <a:endParaRPr lang="en-CA"/>
        </a:p>
      </dgm:t>
    </dgm:pt>
    <dgm:pt modelId="{88090E67-CAAE-4DA4-B9D5-9A895D68F12D}" type="sibTrans" cxnId="{08DC3CE5-8197-4B56-886B-E92BE9CA9B4C}">
      <dgm:prSet/>
      <dgm:spPr/>
      <dgm:t>
        <a:bodyPr/>
        <a:lstStyle/>
        <a:p>
          <a:endParaRPr lang="en-CA"/>
        </a:p>
      </dgm:t>
    </dgm:pt>
    <dgm:pt modelId="{42EA1975-A7D3-4C78-AD56-BC8411577C12}">
      <dgm:prSet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US" dirty="0"/>
            <a:t>Normal</a:t>
          </a:r>
          <a:endParaRPr lang="en-CA" dirty="0"/>
        </a:p>
      </dgm:t>
    </dgm:pt>
    <dgm:pt modelId="{6897D409-FDD2-417C-9213-E9F49256055C}" type="parTrans" cxnId="{4D43EE60-FFBF-4FA2-9344-D08A99F5C309}">
      <dgm:prSet/>
      <dgm:spPr/>
      <dgm:t>
        <a:bodyPr/>
        <a:lstStyle/>
        <a:p>
          <a:endParaRPr lang="en-CA"/>
        </a:p>
      </dgm:t>
    </dgm:pt>
    <dgm:pt modelId="{EB7D249B-FE1D-4C93-AC2A-181969038969}" type="sibTrans" cxnId="{4D43EE60-FFBF-4FA2-9344-D08A99F5C309}">
      <dgm:prSet/>
      <dgm:spPr/>
      <dgm:t>
        <a:bodyPr/>
        <a:lstStyle/>
        <a:p>
          <a:endParaRPr lang="en-CA"/>
        </a:p>
      </dgm:t>
    </dgm:pt>
    <dgm:pt modelId="{6759D12B-DE1D-42CF-9498-B9C58458DF5E}">
      <dgm:prSet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US" dirty="0"/>
            <a:t>Inattentive</a:t>
          </a:r>
          <a:endParaRPr lang="en-CA" dirty="0"/>
        </a:p>
      </dgm:t>
    </dgm:pt>
    <dgm:pt modelId="{6ED6CF0F-4998-4500-9631-E6E343E61E90}" type="parTrans" cxnId="{61C4099E-1FC7-4C11-B7BE-D0C782E5BF76}">
      <dgm:prSet/>
      <dgm:spPr/>
      <dgm:t>
        <a:bodyPr/>
        <a:lstStyle/>
        <a:p>
          <a:endParaRPr lang="en-CA"/>
        </a:p>
      </dgm:t>
    </dgm:pt>
    <dgm:pt modelId="{CA97CA1A-49D7-4891-BEA0-3747F75976CD}" type="sibTrans" cxnId="{61C4099E-1FC7-4C11-B7BE-D0C782E5BF76}">
      <dgm:prSet/>
      <dgm:spPr/>
      <dgm:t>
        <a:bodyPr/>
        <a:lstStyle/>
        <a:p>
          <a:endParaRPr lang="en-CA"/>
        </a:p>
      </dgm:t>
    </dgm:pt>
    <dgm:pt modelId="{0874E855-1348-41DE-91FF-039E40B76C08}">
      <dgm:prSet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US" dirty="0"/>
            <a:t>Medical/physical disability</a:t>
          </a:r>
          <a:endParaRPr lang="en-CA" dirty="0"/>
        </a:p>
      </dgm:t>
    </dgm:pt>
    <dgm:pt modelId="{2F9BAA3F-76F7-4D8C-A1C6-AEE8EAD40D41}" type="parTrans" cxnId="{7C0CD90E-310A-4429-9FBB-B2F445D0D226}">
      <dgm:prSet/>
      <dgm:spPr/>
      <dgm:t>
        <a:bodyPr/>
        <a:lstStyle/>
        <a:p>
          <a:endParaRPr lang="en-CA"/>
        </a:p>
      </dgm:t>
    </dgm:pt>
    <dgm:pt modelId="{ADB6622B-22FE-4839-A668-E2980B71DD09}" type="sibTrans" cxnId="{7C0CD90E-310A-4429-9FBB-B2F445D0D226}">
      <dgm:prSet/>
      <dgm:spPr/>
      <dgm:t>
        <a:bodyPr/>
        <a:lstStyle/>
        <a:p>
          <a:endParaRPr lang="en-CA"/>
        </a:p>
      </dgm:t>
    </dgm:pt>
    <dgm:pt modelId="{11853A42-86BB-470C-8483-49DFA1039B4E}">
      <dgm:prSet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US" dirty="0"/>
            <a:t>Fatigue</a:t>
          </a:r>
          <a:endParaRPr lang="en-CA" dirty="0"/>
        </a:p>
      </dgm:t>
    </dgm:pt>
    <dgm:pt modelId="{D39DA532-B58C-4EBE-98DB-265C3CE3A85E}" type="parTrans" cxnId="{5475FA62-AF91-442F-8DC3-480CC9DE8D5E}">
      <dgm:prSet/>
      <dgm:spPr/>
      <dgm:t>
        <a:bodyPr/>
        <a:lstStyle/>
        <a:p>
          <a:endParaRPr lang="en-CA"/>
        </a:p>
      </dgm:t>
    </dgm:pt>
    <dgm:pt modelId="{55C093C1-8115-4CBB-91AB-EDFCE367E6C8}" type="sibTrans" cxnId="{5475FA62-AF91-442F-8DC3-480CC9DE8D5E}">
      <dgm:prSet/>
      <dgm:spPr/>
      <dgm:t>
        <a:bodyPr/>
        <a:lstStyle/>
        <a:p>
          <a:endParaRPr lang="en-CA"/>
        </a:p>
      </dgm:t>
    </dgm:pt>
    <dgm:pt modelId="{26EBD11E-C083-453D-B833-F80BA6989386}">
      <dgm:prSet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US" dirty="0"/>
            <a:t>Ability impaired, drugs…</a:t>
          </a:r>
          <a:endParaRPr lang="en-CA" dirty="0"/>
        </a:p>
      </dgm:t>
    </dgm:pt>
    <dgm:pt modelId="{96075672-C69C-4A58-B017-94659652A9EB}" type="parTrans" cxnId="{77853A40-1919-4E37-BC11-313C2FB99DF0}">
      <dgm:prSet/>
      <dgm:spPr/>
      <dgm:t>
        <a:bodyPr/>
        <a:lstStyle/>
        <a:p>
          <a:endParaRPr lang="en-CA"/>
        </a:p>
      </dgm:t>
    </dgm:pt>
    <dgm:pt modelId="{4168FCFD-B2FF-43CB-8B29-2D6F43A25605}" type="sibTrans" cxnId="{77853A40-1919-4E37-BC11-313C2FB99DF0}">
      <dgm:prSet/>
      <dgm:spPr/>
      <dgm:t>
        <a:bodyPr/>
        <a:lstStyle/>
        <a:p>
          <a:endParaRPr lang="en-CA"/>
        </a:p>
      </dgm:t>
    </dgm:pt>
    <dgm:pt modelId="{5C56A649-1C96-4903-B553-BA06C245F19A}" type="pres">
      <dgm:prSet presAssocID="{55B4A006-4C2A-480A-8CE3-4577E484865D}" presName="diagram" presStyleCnt="0">
        <dgm:presLayoutVars>
          <dgm:dir/>
          <dgm:resizeHandles val="exact"/>
        </dgm:presLayoutVars>
      </dgm:prSet>
      <dgm:spPr/>
    </dgm:pt>
    <dgm:pt modelId="{378453CC-F8F3-4396-B854-7AFC3C5EA6E5}" type="pres">
      <dgm:prSet presAssocID="{D42A931D-F683-433C-8355-16137CCB7002}" presName="node" presStyleLbl="node1" presStyleIdx="0" presStyleCnt="13">
        <dgm:presLayoutVars>
          <dgm:bulletEnabled val="1"/>
        </dgm:presLayoutVars>
      </dgm:prSet>
      <dgm:spPr/>
    </dgm:pt>
    <dgm:pt modelId="{69A96E05-35A4-420D-8D7C-729F3E674003}" type="pres">
      <dgm:prSet presAssocID="{D59E9F43-F9D8-45BE-9417-A52E2CFB1E50}" presName="sibTrans" presStyleCnt="0"/>
      <dgm:spPr/>
    </dgm:pt>
    <dgm:pt modelId="{EE671701-410F-475A-87FC-29136C5EA5BD}" type="pres">
      <dgm:prSet presAssocID="{A8D31BE5-24C9-4111-9F28-E9E51CBCC484}" presName="node" presStyleLbl="node1" presStyleIdx="1" presStyleCnt="13" custScaleX="105818">
        <dgm:presLayoutVars>
          <dgm:bulletEnabled val="1"/>
        </dgm:presLayoutVars>
      </dgm:prSet>
      <dgm:spPr/>
    </dgm:pt>
    <dgm:pt modelId="{5960D171-AB12-46CE-8700-307C009405DB}" type="pres">
      <dgm:prSet presAssocID="{DF5CC70E-C573-4E8D-A2AA-0992F1E0648D}" presName="sibTrans" presStyleCnt="0"/>
      <dgm:spPr/>
    </dgm:pt>
    <dgm:pt modelId="{1CFA8E14-865F-4549-8B09-4C44677B50D3}" type="pres">
      <dgm:prSet presAssocID="{0584D85D-7730-426D-A5C4-68D6E762582F}" presName="node" presStyleLbl="node1" presStyleIdx="2" presStyleCnt="13" custLinFactNeighborX="1545" custLinFactNeighborY="2027">
        <dgm:presLayoutVars>
          <dgm:bulletEnabled val="1"/>
        </dgm:presLayoutVars>
      </dgm:prSet>
      <dgm:spPr/>
    </dgm:pt>
    <dgm:pt modelId="{63408817-4676-4B1D-B555-408B1C5C5129}" type="pres">
      <dgm:prSet presAssocID="{E94210B0-8C09-44C6-A43F-E5E888FB4B48}" presName="sibTrans" presStyleCnt="0"/>
      <dgm:spPr/>
    </dgm:pt>
    <dgm:pt modelId="{72CA5018-0E0F-409F-BF6F-5F8BB2BC2868}" type="pres">
      <dgm:prSet presAssocID="{F30052BF-0F59-405D-98F4-5F91C82F2E24}" presName="node" presStyleLbl="node1" presStyleIdx="3" presStyleCnt="13">
        <dgm:presLayoutVars>
          <dgm:bulletEnabled val="1"/>
        </dgm:presLayoutVars>
      </dgm:prSet>
      <dgm:spPr/>
    </dgm:pt>
    <dgm:pt modelId="{BC42CB55-E063-48C3-8287-C47E26210436}" type="pres">
      <dgm:prSet presAssocID="{FF0D7328-3673-4020-98E6-BFE673DBBDB2}" presName="sibTrans" presStyleCnt="0"/>
      <dgm:spPr/>
    </dgm:pt>
    <dgm:pt modelId="{F73D443F-A3C2-4EC1-B511-D679A25E422B}" type="pres">
      <dgm:prSet presAssocID="{EA17F625-1615-4C82-AF99-0779B0715941}" presName="node" presStyleLbl="node1" presStyleIdx="4" presStyleCnt="13">
        <dgm:presLayoutVars>
          <dgm:bulletEnabled val="1"/>
        </dgm:presLayoutVars>
      </dgm:prSet>
      <dgm:spPr/>
    </dgm:pt>
    <dgm:pt modelId="{86A7B678-E12E-4175-B338-333578FA1CD3}" type="pres">
      <dgm:prSet presAssocID="{163CF47D-818C-4FB2-8641-F5B0248F824E}" presName="sibTrans" presStyleCnt="0"/>
      <dgm:spPr/>
    </dgm:pt>
    <dgm:pt modelId="{3586E1C1-6DC8-4E85-8DDF-1DD7486074FA}" type="pres">
      <dgm:prSet presAssocID="{74325B70-3195-4E1D-9113-B37C24DEC5EA}" presName="node" presStyleLbl="node1" presStyleIdx="5" presStyleCnt="13">
        <dgm:presLayoutVars>
          <dgm:bulletEnabled val="1"/>
        </dgm:presLayoutVars>
      </dgm:prSet>
      <dgm:spPr/>
    </dgm:pt>
    <dgm:pt modelId="{D9CB99CC-C1B5-4036-A3DD-AFD10DCA05F7}" type="pres">
      <dgm:prSet presAssocID="{1E7AA9E7-0B36-41E8-83BF-9269936EDA75}" presName="sibTrans" presStyleCnt="0"/>
      <dgm:spPr/>
    </dgm:pt>
    <dgm:pt modelId="{6F98CF4E-AA48-4B94-9CFE-AB3FC9D91DA0}" type="pres">
      <dgm:prSet presAssocID="{CF7B5E39-927B-4309-BED4-22910BEF0265}" presName="node" presStyleLbl="node1" presStyleIdx="6" presStyleCnt="13">
        <dgm:presLayoutVars>
          <dgm:bulletEnabled val="1"/>
        </dgm:presLayoutVars>
      </dgm:prSet>
      <dgm:spPr/>
    </dgm:pt>
    <dgm:pt modelId="{D8C856C4-2A41-4C58-8273-B031B3AAF9A5}" type="pres">
      <dgm:prSet presAssocID="{C968EAAF-B770-4D74-9F3A-3F2311785A6A}" presName="sibTrans" presStyleCnt="0"/>
      <dgm:spPr/>
    </dgm:pt>
    <dgm:pt modelId="{86261968-46EF-40AD-AD3C-C6300E2397D6}" type="pres">
      <dgm:prSet presAssocID="{BAD57C23-0925-4F72-ACFF-8EA24CB45592}" presName="node" presStyleLbl="node1" presStyleIdx="7" presStyleCnt="13">
        <dgm:presLayoutVars>
          <dgm:bulletEnabled val="1"/>
        </dgm:presLayoutVars>
      </dgm:prSet>
      <dgm:spPr/>
    </dgm:pt>
    <dgm:pt modelId="{BBA3C4CC-2880-41BB-A322-004BD62F874D}" type="pres">
      <dgm:prSet presAssocID="{15752F54-F0BF-4C45-B541-4B6226C85E5A}" presName="sibTrans" presStyleCnt="0"/>
      <dgm:spPr/>
    </dgm:pt>
    <dgm:pt modelId="{97D9F168-A75C-47BC-ACF0-5A845B8D6DC0}" type="pres">
      <dgm:prSet presAssocID="{7D524853-1614-4EEA-B5CE-55DB518F95AF}" presName="node" presStyleLbl="node1" presStyleIdx="8" presStyleCnt="13">
        <dgm:presLayoutVars>
          <dgm:bulletEnabled val="1"/>
        </dgm:presLayoutVars>
      </dgm:prSet>
      <dgm:spPr/>
    </dgm:pt>
    <dgm:pt modelId="{CDEC3B5C-F16D-40B6-ACD3-613E9C6BBDD7}" type="pres">
      <dgm:prSet presAssocID="{7AA23426-017E-429D-9107-3A691256D1D2}" presName="sibTrans" presStyleCnt="0"/>
      <dgm:spPr/>
    </dgm:pt>
    <dgm:pt modelId="{D5C035AA-9148-47FF-9DE4-2344D65973ED}" type="pres">
      <dgm:prSet presAssocID="{D7C92F9C-746D-408C-A96D-B52919DFA119}" presName="node" presStyleLbl="node1" presStyleIdx="9" presStyleCnt="13">
        <dgm:presLayoutVars>
          <dgm:bulletEnabled val="1"/>
        </dgm:presLayoutVars>
      </dgm:prSet>
      <dgm:spPr/>
    </dgm:pt>
    <dgm:pt modelId="{5ED932A6-8F9F-4113-923C-13A361252608}" type="pres">
      <dgm:prSet presAssocID="{BC5EC0E3-3D4F-47D0-9C42-87529347CE10}" presName="sibTrans" presStyleCnt="0"/>
      <dgm:spPr/>
    </dgm:pt>
    <dgm:pt modelId="{57F82DCE-0CD2-4AD4-9C52-195B2BC05336}" type="pres">
      <dgm:prSet presAssocID="{2DD6E32D-1C17-486C-AE13-BFF67DF1EEE9}" presName="node" presStyleLbl="node1" presStyleIdx="10" presStyleCnt="13">
        <dgm:presLayoutVars>
          <dgm:bulletEnabled val="1"/>
        </dgm:presLayoutVars>
      </dgm:prSet>
      <dgm:spPr/>
    </dgm:pt>
    <dgm:pt modelId="{BB339CAB-EA74-4549-AD26-C0212F5A0AA9}" type="pres">
      <dgm:prSet presAssocID="{5B11411D-DDBA-4666-A839-0EB97EDC5770}" presName="sibTrans" presStyleCnt="0"/>
      <dgm:spPr/>
    </dgm:pt>
    <dgm:pt modelId="{33D26D01-5F79-4022-A05F-259767124865}" type="pres">
      <dgm:prSet presAssocID="{BA1BD488-4AB6-4422-BC91-96DADAEF64E2}" presName="node" presStyleLbl="node1" presStyleIdx="11" presStyleCnt="13">
        <dgm:presLayoutVars>
          <dgm:bulletEnabled val="1"/>
        </dgm:presLayoutVars>
      </dgm:prSet>
      <dgm:spPr/>
    </dgm:pt>
    <dgm:pt modelId="{B0C990F7-1F91-43D6-A341-1E1CE6920EBD}" type="pres">
      <dgm:prSet presAssocID="{3A926FAD-A3E8-447D-8340-84100B91EBF1}" presName="sibTrans" presStyleCnt="0"/>
      <dgm:spPr/>
    </dgm:pt>
    <dgm:pt modelId="{C4800DDB-5D8C-46E8-9FCF-8435E15537AF}" type="pres">
      <dgm:prSet presAssocID="{7E35016A-44AC-4B98-A944-560091EEE722}" presName="node" presStyleLbl="node1" presStyleIdx="12" presStyleCnt="13">
        <dgm:presLayoutVars>
          <dgm:bulletEnabled val="1"/>
        </dgm:presLayoutVars>
      </dgm:prSet>
      <dgm:spPr/>
    </dgm:pt>
  </dgm:ptLst>
  <dgm:cxnLst>
    <dgm:cxn modelId="{7D8F4A03-D633-44C6-959B-482C89C88F37}" type="presOf" srcId="{FB3D5A31-1E87-4D0D-BCC3-B333B2B6F011}" destId="{72CA5018-0E0F-409F-BF6F-5F8BB2BC2868}" srcOrd="0" destOrd="3" presId="urn:microsoft.com/office/officeart/2005/8/layout/default"/>
    <dgm:cxn modelId="{8E93F503-F91F-4BCF-9C05-E79D6B2BBE56}" srcId="{55B4A006-4C2A-480A-8CE3-4577E484865D}" destId="{2DD6E32D-1C17-486C-AE13-BFF67DF1EEE9}" srcOrd="10" destOrd="0" parTransId="{601CAEBB-C83B-47CD-AD9F-EDE1BDA6FA2E}" sibTransId="{5B11411D-DDBA-4666-A839-0EB97EDC5770}"/>
    <dgm:cxn modelId="{459F7704-78D0-4174-8656-83755CADB499}" srcId="{0584D85D-7730-426D-A5C4-68D6E762582F}" destId="{182CF7B9-E65B-4603-BA0B-12161A632874}" srcOrd="1" destOrd="0" parTransId="{6926C7C4-C4B9-43EF-9309-6169D68759D3}" sibTransId="{2B8E3B34-0CED-4D11-896D-49654E27D832}"/>
    <dgm:cxn modelId="{9524EA04-ED5F-4C8D-81D0-7805970C3F5A}" srcId="{F30052BF-0F59-405D-98F4-5F91C82F2E24}" destId="{B176A3FE-528D-4D61-B564-532E823DF6BB}" srcOrd="0" destOrd="0" parTransId="{993DE640-38BB-45DF-A0A2-D111C34E07E1}" sibTransId="{1B6E5C2C-2208-4C34-92E8-965E0C6ABC3E}"/>
    <dgm:cxn modelId="{4B73E80C-A16F-4B95-AE9D-26FCB546EB8A}" type="presOf" srcId="{6519D88B-B1B4-4E84-8E0B-1DB33FB465A3}" destId="{D5C035AA-9148-47FF-9DE4-2344D65973ED}" srcOrd="0" destOrd="4" presId="urn:microsoft.com/office/officeart/2005/8/layout/default"/>
    <dgm:cxn modelId="{49BE370E-40C9-45CE-8E36-C3EA544CECF9}" type="presOf" srcId="{0874E855-1348-41DE-91FF-039E40B76C08}" destId="{C4800DDB-5D8C-46E8-9FCF-8435E15537AF}" srcOrd="0" destOrd="4" presId="urn:microsoft.com/office/officeart/2005/8/layout/default"/>
    <dgm:cxn modelId="{348AA60E-08D6-4276-A1F5-87622D533899}" type="presOf" srcId="{182CF7B9-E65B-4603-BA0B-12161A632874}" destId="{1CFA8E14-865F-4549-8B09-4C44677B50D3}" srcOrd="0" destOrd="2" presId="urn:microsoft.com/office/officeart/2005/8/layout/default"/>
    <dgm:cxn modelId="{7C0CD90E-310A-4429-9FBB-B2F445D0D226}" srcId="{7E35016A-44AC-4B98-A944-560091EEE722}" destId="{0874E855-1348-41DE-91FF-039E40B76C08}" srcOrd="3" destOrd="0" parTransId="{2F9BAA3F-76F7-4D8C-A1C6-AEE8EAD40D41}" sibTransId="{ADB6622B-22FE-4839-A668-E2980B71DD09}"/>
    <dgm:cxn modelId="{FC8B9B0F-52ED-4956-82D6-20AC791F3962}" type="presOf" srcId="{F7B4A27A-29B6-4D2B-AEBE-816797682836}" destId="{33D26D01-5F79-4022-A05F-259767124865}" srcOrd="0" destOrd="6" presId="urn:microsoft.com/office/officeart/2005/8/layout/default"/>
    <dgm:cxn modelId="{1C8D7E10-C0C8-4724-A5DA-D432C667F68A}" type="presOf" srcId="{0584D85D-7730-426D-A5C4-68D6E762582F}" destId="{1CFA8E14-865F-4549-8B09-4C44677B50D3}" srcOrd="0" destOrd="0" presId="urn:microsoft.com/office/officeart/2005/8/layout/default"/>
    <dgm:cxn modelId="{47B2E511-96C9-4120-AFE8-47D9C263FA12}" srcId="{74325B70-3195-4E1D-9113-B37C24DEC5EA}" destId="{E2476EB4-B905-49B8-9BA4-6369A1A00D55}" srcOrd="1" destOrd="0" parTransId="{2EC866A0-5185-4DEE-A889-89AA35DD69BA}" sibTransId="{6E42D39D-E05E-48E8-BB4F-1B06CE8ECF09}"/>
    <dgm:cxn modelId="{1373DD14-AF04-438A-B505-54C75FEA7E13}" srcId="{F30052BF-0F59-405D-98F4-5F91C82F2E24}" destId="{FB3D5A31-1E87-4D0D-BCC3-B333B2B6F011}" srcOrd="2" destOrd="0" parTransId="{EA8F434B-61EA-42FC-AE78-0E4D9467CC77}" sibTransId="{BFF70112-E663-495A-9796-B3AF9E1F581B}"/>
    <dgm:cxn modelId="{A8C2F114-3A49-4C7C-90D4-DA8BA4375237}" type="presOf" srcId="{CCE4D37E-BA51-489A-ACB8-563013630FC7}" destId="{F73D443F-A3C2-4EC1-B511-D679A25E422B}" srcOrd="0" destOrd="2" presId="urn:microsoft.com/office/officeart/2005/8/layout/default"/>
    <dgm:cxn modelId="{27198A1A-9B61-4346-A921-3C50DFA8C063}" type="presOf" srcId="{D58DE89D-D371-4B71-9480-E2CCEF9F5521}" destId="{3586E1C1-6DC8-4E85-8DDF-1DD7486074FA}" srcOrd="0" destOrd="4" presId="urn:microsoft.com/office/officeart/2005/8/layout/default"/>
    <dgm:cxn modelId="{92712E1C-934F-419C-812F-2F26CCD84E63}" srcId="{55B4A006-4C2A-480A-8CE3-4577E484865D}" destId="{0584D85D-7730-426D-A5C4-68D6E762582F}" srcOrd="2" destOrd="0" parTransId="{A5C409E1-9F3D-48D5-9846-DC746238CB4D}" sibTransId="{E94210B0-8C09-44C6-A43F-E5E888FB4B48}"/>
    <dgm:cxn modelId="{CF7FE91D-3D0A-4D01-9790-3A4125580765}" srcId="{74325B70-3195-4E1D-9113-B37C24DEC5EA}" destId="{3CE7DAA2-DEAA-4473-A646-E0489D9467E2}" srcOrd="2" destOrd="0" parTransId="{54373E70-E728-4BDB-AB25-9E51ADC5F454}" sibTransId="{C01E528E-3AA5-4A85-B64F-C363ABC2A5F5}"/>
    <dgm:cxn modelId="{8686CD22-975E-4E89-8380-1F0F7D13A4BF}" srcId="{CF7B5E39-927B-4309-BED4-22910BEF0265}" destId="{6823C1DB-C25F-4B1C-8007-0E701CECF5DC}" srcOrd="0" destOrd="0" parTransId="{9C39CC82-66B7-4AC9-A394-18A467B6D9E4}" sibTransId="{10A6D3B1-A321-4188-9301-C2DD87A552AA}"/>
    <dgm:cxn modelId="{F8574226-3491-408C-9257-CDD951800361}" srcId="{55B4A006-4C2A-480A-8CE3-4577E484865D}" destId="{D7C92F9C-746D-408C-A96D-B52919DFA119}" srcOrd="9" destOrd="0" parTransId="{E27CBEE7-0535-4241-8A50-FDF9915E9A45}" sibTransId="{BC5EC0E3-3D4F-47D0-9C42-87529347CE10}"/>
    <dgm:cxn modelId="{3922472A-9293-4652-A293-65F0F5E7272E}" srcId="{0584D85D-7730-426D-A5C4-68D6E762582F}" destId="{67157CE4-066F-49A5-B9D8-610F79E15ACB}" srcOrd="2" destOrd="0" parTransId="{D7371C19-9B4A-4DDF-8FDA-0388679E8F87}" sibTransId="{648BE58E-2D54-4013-A2AE-9B72E8E22DA7}"/>
    <dgm:cxn modelId="{CBEA0B2B-3EDE-4AB5-AE50-77653245BD7F}" srcId="{BA1BD488-4AB6-4422-BC91-96DADAEF64E2}" destId="{A12842E9-F87C-4FE3-833F-970886DF557A}" srcOrd="2" destOrd="0" parTransId="{7FC5FFC2-8045-48A4-81E1-EC4BE4D5137C}" sibTransId="{67152859-AC99-4532-ABF5-44B6438AADBB}"/>
    <dgm:cxn modelId="{FDBD1D2B-4DC0-4C6D-9CB3-085BA25A14D2}" srcId="{D7C92F9C-746D-408C-A96D-B52919DFA119}" destId="{11DE14CE-75E6-44D4-B038-F1A967153F26}" srcOrd="2" destOrd="0" parTransId="{E8D77CBD-30CB-43CE-816E-2F838763D4C7}" sibTransId="{C9FFA24D-46C6-4AEA-AA2B-6CBB9C340653}"/>
    <dgm:cxn modelId="{10880E2C-D91C-45CC-A112-151262E4B2FF}" srcId="{74325B70-3195-4E1D-9113-B37C24DEC5EA}" destId="{052970A3-FCA2-4D39-8C2D-5A980594F9AC}" srcOrd="0" destOrd="0" parTransId="{07838844-DC68-40C7-AD2D-5FED07142DF5}" sibTransId="{279471C4-35C6-4B93-B5E8-02D5C17E3181}"/>
    <dgm:cxn modelId="{FB9E112C-E608-499E-9476-3A97EB9C51BE}" srcId="{BAD57C23-0925-4F72-ACFF-8EA24CB45592}" destId="{CB102EB9-59EA-40A4-87EF-639EC5371A64}" srcOrd="2" destOrd="0" parTransId="{21A893DA-D01E-490E-9120-2F7B0C6A2388}" sibTransId="{A76B69D6-C389-494A-AA79-FF8B99AC9CD4}"/>
    <dgm:cxn modelId="{BDE1E435-8A29-4235-B8CE-6718FA179FB6}" type="presOf" srcId="{5C289B58-B188-4C31-88FF-28303768D20B}" destId="{86261968-46EF-40AD-AD3C-C6300E2397D6}" srcOrd="0" destOrd="6" presId="urn:microsoft.com/office/officeart/2005/8/layout/default"/>
    <dgm:cxn modelId="{82091C36-059C-400A-AC6A-CE37A126C3BC}" srcId="{2DD6E32D-1C17-486C-AE13-BFF67DF1EEE9}" destId="{DBEA0E60-810F-4AB5-83CD-358838D35606}" srcOrd="0" destOrd="0" parTransId="{A267A573-AF96-439E-9D0D-1B5DBE55B1DC}" sibTransId="{A13EAD2D-E7D3-4061-97C6-D2F99D4CE068}"/>
    <dgm:cxn modelId="{F49B3538-50DE-43F1-8854-C10CDF76678D}" type="presOf" srcId="{346B682B-21A6-4588-93B4-591CA7F53419}" destId="{C4800DDB-5D8C-46E8-9FCF-8435E15537AF}" srcOrd="0" destOrd="1" presId="urn:microsoft.com/office/officeart/2005/8/layout/default"/>
    <dgm:cxn modelId="{FAE7E639-2BA9-407D-AAFD-33291D301523}" type="presOf" srcId="{EA17F625-1615-4C82-AF99-0779B0715941}" destId="{F73D443F-A3C2-4EC1-B511-D679A25E422B}" srcOrd="0" destOrd="0" presId="urn:microsoft.com/office/officeart/2005/8/layout/default"/>
    <dgm:cxn modelId="{01052C3E-58A1-4348-8230-30FAC1189E5B}" type="presOf" srcId="{9217015D-6437-45C8-B5FF-F97389A33718}" destId="{6F98CF4E-AA48-4B94-9CFE-AB3FC9D91DA0}" srcOrd="0" destOrd="3" presId="urn:microsoft.com/office/officeart/2005/8/layout/default"/>
    <dgm:cxn modelId="{77853A40-1919-4E37-BC11-313C2FB99DF0}" srcId="{7E35016A-44AC-4B98-A944-560091EEE722}" destId="{26EBD11E-C083-453D-B833-F80BA6989386}" srcOrd="5" destOrd="0" parTransId="{96075672-C69C-4A58-B017-94659652A9EB}" sibTransId="{4168FCFD-B2FF-43CB-8B29-2D6F43A25605}"/>
    <dgm:cxn modelId="{CE1D865F-AED7-4F5B-88A2-5F30E791F6FD}" srcId="{F30052BF-0F59-405D-98F4-5F91C82F2E24}" destId="{B44FDDD3-0B13-41CE-B4B3-18429B03DFD2}" srcOrd="5" destOrd="0" parTransId="{878484B4-2F43-40F9-8117-EC379F9361E1}" sibTransId="{D18F17C3-84B7-4960-963B-324E705E07EF}"/>
    <dgm:cxn modelId="{4D43EE60-FFBF-4FA2-9344-D08A99F5C309}" srcId="{7E35016A-44AC-4B98-A944-560091EEE722}" destId="{42EA1975-A7D3-4C78-AD56-BC8411577C12}" srcOrd="1" destOrd="0" parTransId="{6897D409-FDD2-417C-9213-E9F49256055C}" sibTransId="{EB7D249B-FE1D-4C93-AC2A-181969038969}"/>
    <dgm:cxn modelId="{E8908761-CC8E-41B7-8535-02F2E255CE91}" type="presOf" srcId="{BA16AD5A-DCB5-42A3-AD17-B179F9400E09}" destId="{57F82DCE-0CD2-4AD4-9C52-195B2BC05336}" srcOrd="0" destOrd="4" presId="urn:microsoft.com/office/officeart/2005/8/layout/default"/>
    <dgm:cxn modelId="{6D56D562-06F9-4F3E-A87F-E4826D917889}" srcId="{D7C92F9C-746D-408C-A96D-B52919DFA119}" destId="{99719DBD-9AA6-4A80-873A-7FAC6199C3E1}" srcOrd="1" destOrd="0" parTransId="{A10DE58B-F2D4-4B0E-A988-3C31FE911CB4}" sibTransId="{E53A7435-7553-42AF-93F6-834FCE63158B}"/>
    <dgm:cxn modelId="{5475FA62-AF91-442F-8DC3-480CC9DE8D5E}" srcId="{7E35016A-44AC-4B98-A944-560091EEE722}" destId="{11853A42-86BB-470C-8483-49DFA1039B4E}" srcOrd="4" destOrd="0" parTransId="{D39DA532-B58C-4EBE-98DB-265C3CE3A85E}" sibTransId="{55C093C1-8115-4CBB-91AB-EDFCE367E6C8}"/>
    <dgm:cxn modelId="{2BE06443-F5B9-416B-B6FD-5FCCEA1346A8}" srcId="{7D524853-1614-4EEA-B5CE-55DB518F95AF}" destId="{886C6E95-3425-410C-B29D-9875AE98C8CE}" srcOrd="1" destOrd="0" parTransId="{D7DCE605-6738-47CD-AE49-53B182E7759F}" sibTransId="{5C6AE5AF-ABA9-4173-A337-E79B934B6189}"/>
    <dgm:cxn modelId="{79592B44-6DD9-44C3-9ECD-25C127392FCE}" type="presOf" srcId="{B176A3FE-528D-4D61-B564-532E823DF6BB}" destId="{72CA5018-0E0F-409F-BF6F-5F8BB2BC2868}" srcOrd="0" destOrd="1" presId="urn:microsoft.com/office/officeart/2005/8/layout/default"/>
    <dgm:cxn modelId="{82489644-1F07-493F-9C8D-B2A3E2CA57E3}" type="presOf" srcId="{42EA1975-A7D3-4C78-AD56-BC8411577C12}" destId="{C4800DDB-5D8C-46E8-9FCF-8435E15537AF}" srcOrd="0" destOrd="2" presId="urn:microsoft.com/office/officeart/2005/8/layout/default"/>
    <dgm:cxn modelId="{A6DA3765-190B-4AF5-8D8F-9473B3757DE7}" type="presOf" srcId="{6823C1DB-C25F-4B1C-8007-0E701CECF5DC}" destId="{6F98CF4E-AA48-4B94-9CFE-AB3FC9D91DA0}" srcOrd="0" destOrd="1" presId="urn:microsoft.com/office/officeart/2005/8/layout/default"/>
    <dgm:cxn modelId="{B6050C46-4DEB-4B4E-AFDE-A14E3175DC94}" type="presOf" srcId="{D359690F-CED9-4C1D-9398-24EA560EA22C}" destId="{F73D443F-A3C2-4EC1-B511-D679A25E422B}" srcOrd="0" destOrd="1" presId="urn:microsoft.com/office/officeart/2005/8/layout/default"/>
    <dgm:cxn modelId="{1FDFAC46-3BA3-44A0-BF51-76397DE8B4FA}" type="presOf" srcId="{0A056A3A-8051-454A-B6B3-D4CC7C4E7432}" destId="{86261968-46EF-40AD-AD3C-C6300E2397D6}" srcOrd="0" destOrd="1" presId="urn:microsoft.com/office/officeart/2005/8/layout/default"/>
    <dgm:cxn modelId="{5935C466-CC49-4A94-83A2-EBBF0276EAE9}" srcId="{EA17F625-1615-4C82-AF99-0779B0715941}" destId="{CCE4D37E-BA51-489A-ACB8-563013630FC7}" srcOrd="1" destOrd="0" parTransId="{81F189AC-E0BB-4BC2-9AB9-DF0179D064CF}" sibTransId="{3B61FFB4-E7A1-4264-A47D-598192CE1A48}"/>
    <dgm:cxn modelId="{D46E5367-496E-495C-AEC0-860E521D928D}" type="presOf" srcId="{99719DBD-9AA6-4A80-873A-7FAC6199C3E1}" destId="{D5C035AA-9148-47FF-9DE4-2344D65973ED}" srcOrd="0" destOrd="2" presId="urn:microsoft.com/office/officeart/2005/8/layout/default"/>
    <dgm:cxn modelId="{8AEF7E47-29AE-4349-8A1E-5CF60A291871}" type="presOf" srcId="{052970A3-FCA2-4D39-8C2D-5A980594F9AC}" destId="{3586E1C1-6DC8-4E85-8DDF-1DD7486074FA}" srcOrd="0" destOrd="1" presId="urn:microsoft.com/office/officeart/2005/8/layout/default"/>
    <dgm:cxn modelId="{4A11BE67-EC77-4B00-AA9D-1E770D43B570}" type="presOf" srcId="{E127967C-92D8-468E-BE83-943EA912FDBA}" destId="{97D9F168-A75C-47BC-ACF0-5A845B8D6DC0}" srcOrd="0" destOrd="3" presId="urn:microsoft.com/office/officeart/2005/8/layout/default"/>
    <dgm:cxn modelId="{69B9D447-8095-4447-ADA7-BD9B79918AA6}" type="presOf" srcId="{2DD6E32D-1C17-486C-AE13-BFF67DF1EEE9}" destId="{57F82DCE-0CD2-4AD4-9C52-195B2BC05336}" srcOrd="0" destOrd="0" presId="urn:microsoft.com/office/officeart/2005/8/layout/default"/>
    <dgm:cxn modelId="{92DA0068-D633-4040-AFB6-B42431ED0842}" srcId="{CF7B5E39-927B-4309-BED4-22910BEF0265}" destId="{9217015D-6437-45C8-B5FF-F97389A33718}" srcOrd="2" destOrd="0" parTransId="{ACD0DE4C-5F78-45AC-895D-5FF57672192A}" sibTransId="{FBB38479-3DBE-4500-8ECF-BC09FE69B566}"/>
    <dgm:cxn modelId="{28342068-5EB9-4A00-BF67-811FDCFAE1AE}" type="presOf" srcId="{D42A931D-F683-433C-8355-16137CCB7002}" destId="{378453CC-F8F3-4396-B854-7AFC3C5EA6E5}" srcOrd="0" destOrd="0" presId="urn:microsoft.com/office/officeart/2005/8/layout/default"/>
    <dgm:cxn modelId="{09F5B368-8D6D-4C37-BF61-E788260CCF57}" type="presOf" srcId="{7D524853-1614-4EEA-B5CE-55DB518F95AF}" destId="{97D9F168-A75C-47BC-ACF0-5A845B8D6DC0}" srcOrd="0" destOrd="0" presId="urn:microsoft.com/office/officeart/2005/8/layout/default"/>
    <dgm:cxn modelId="{9BB27249-1C97-4DA7-B8E9-F3F5817396A6}" srcId="{55B4A006-4C2A-480A-8CE3-4577E484865D}" destId="{A8D31BE5-24C9-4111-9F28-E9E51CBCC484}" srcOrd="1" destOrd="0" parTransId="{5352D5E8-E18F-42EE-B7F1-30FB5053A103}" sibTransId="{DF5CC70E-C573-4E8D-A2AA-0992F1E0648D}"/>
    <dgm:cxn modelId="{9F11DE4B-41DA-4F12-939F-DFDB571DD5DC}" srcId="{D7C92F9C-746D-408C-A96D-B52919DFA119}" destId="{8E71FECA-B307-463F-9B40-CBF7520598DF}" srcOrd="4" destOrd="0" parTransId="{08D29AE3-E5CA-4867-939F-AE4837C546D5}" sibTransId="{A6F7DFC3-5479-4E30-9224-882EF5603309}"/>
    <dgm:cxn modelId="{7976594D-2D13-4BFB-819B-4E32D1D38082}" type="presOf" srcId="{06523A10-062F-44E2-B0B5-52F53DF715AC}" destId="{57F82DCE-0CD2-4AD4-9C52-195B2BC05336}" srcOrd="0" destOrd="6" presId="urn:microsoft.com/office/officeart/2005/8/layout/default"/>
    <dgm:cxn modelId="{5BD2854E-5894-4243-BA9A-77C9634D1C8D}" srcId="{55B4A006-4C2A-480A-8CE3-4577E484865D}" destId="{BA1BD488-4AB6-4422-BC91-96DADAEF64E2}" srcOrd="11" destOrd="0" parTransId="{7E42FC9F-E1F9-4A61-A302-D22B21FE8510}" sibTransId="{3A926FAD-A3E8-447D-8340-84100B91EBF1}"/>
    <dgm:cxn modelId="{4FFD6D50-FCA7-4870-B943-E38F1CA0507A}" type="presOf" srcId="{9B4C638E-D2EF-47A4-AF9B-CCE0FA918104}" destId="{EE671701-410F-475A-87FC-29136C5EA5BD}" srcOrd="0" destOrd="4" presId="urn:microsoft.com/office/officeart/2005/8/layout/default"/>
    <dgm:cxn modelId="{74461752-D682-4E61-B91F-161E19B62557}" srcId="{A8D31BE5-24C9-4111-9F28-E9E51CBCC484}" destId="{9B4C638E-D2EF-47A4-AF9B-CCE0FA918104}" srcOrd="3" destOrd="0" parTransId="{A4CBB504-3F3D-45EC-8713-6973F5CE028E}" sibTransId="{1B90681F-34E4-4F72-85B0-2AC53C43BCBD}"/>
    <dgm:cxn modelId="{8B51B872-BD8A-4024-A362-E49C066BE9E7}" type="presOf" srcId="{74325B70-3195-4E1D-9113-B37C24DEC5EA}" destId="{3586E1C1-6DC8-4E85-8DDF-1DD7486074FA}" srcOrd="0" destOrd="0" presId="urn:microsoft.com/office/officeart/2005/8/layout/default"/>
    <dgm:cxn modelId="{225B7973-1D0C-4C41-A0E3-914266D29064}" type="presOf" srcId="{A12842E9-F87C-4FE3-833F-970886DF557A}" destId="{33D26D01-5F79-4022-A05F-259767124865}" srcOrd="0" destOrd="3" presId="urn:microsoft.com/office/officeart/2005/8/layout/default"/>
    <dgm:cxn modelId="{8828B554-4114-4B7F-A1EB-17AD03D6AF25}" type="presOf" srcId="{C240B9C4-86F7-4381-8844-E261EDE0930F}" destId="{EE671701-410F-475A-87FC-29136C5EA5BD}" srcOrd="0" destOrd="3" presId="urn:microsoft.com/office/officeart/2005/8/layout/default"/>
    <dgm:cxn modelId="{54B9CB54-B89D-432D-9C18-82D79D1D14BE}" srcId="{55B4A006-4C2A-480A-8CE3-4577E484865D}" destId="{7D524853-1614-4EEA-B5CE-55DB518F95AF}" srcOrd="8" destOrd="0" parTransId="{5E7C84E5-CE72-4810-8F18-70072E06BF20}" sibTransId="{7AA23426-017E-429D-9107-3A691256D1D2}"/>
    <dgm:cxn modelId="{748EB355-7E60-4FB3-8883-38934D66FDCD}" type="presOf" srcId="{3CE7DAA2-DEAA-4473-A646-E0489D9467E2}" destId="{3586E1C1-6DC8-4E85-8DDF-1DD7486074FA}" srcOrd="0" destOrd="3" presId="urn:microsoft.com/office/officeart/2005/8/layout/default"/>
    <dgm:cxn modelId="{87DB3B76-1693-48C4-A1BF-3678CDF6B0B0}" srcId="{A8D31BE5-24C9-4111-9F28-E9E51CBCC484}" destId="{EBDC73DD-4585-43D3-8FE0-7DB0E58B6771}" srcOrd="4" destOrd="0" parTransId="{1E7C17E5-01A3-49C1-9ABD-168EBEEE3870}" sibTransId="{55FCB4A6-30B0-43CE-B2BF-A9244FFDC9CE}"/>
    <dgm:cxn modelId="{488B9177-ED0C-4543-87B4-24419B3A7A38}" type="presOf" srcId="{A8D31BE5-24C9-4111-9F28-E9E51CBCC484}" destId="{EE671701-410F-475A-87FC-29136C5EA5BD}" srcOrd="0" destOrd="0" presId="urn:microsoft.com/office/officeart/2005/8/layout/default"/>
    <dgm:cxn modelId="{44D5A358-31B6-40D9-AD85-696DBF832110}" type="presOf" srcId="{D0874DF5-6E9C-4A4D-A71B-ED922A201881}" destId="{33D26D01-5F79-4022-A05F-259767124865}" srcOrd="0" destOrd="5" presId="urn:microsoft.com/office/officeart/2005/8/layout/default"/>
    <dgm:cxn modelId="{1F77F278-5B9C-460B-A724-32F5040A1058}" type="presOf" srcId="{A75DF210-57F6-426A-9630-7D00DF5DD635}" destId="{57F82DCE-0CD2-4AD4-9C52-195B2BC05336}" srcOrd="0" destOrd="3" presId="urn:microsoft.com/office/officeart/2005/8/layout/default"/>
    <dgm:cxn modelId="{BAE03A7A-D6E6-40EF-8D47-BBC6E21018B9}" srcId="{BA1BD488-4AB6-4422-BC91-96DADAEF64E2}" destId="{DC7D2B6E-0472-4EC7-9B23-65D2CF97619F}" srcOrd="3" destOrd="0" parTransId="{5B5DD2C7-AEE1-4D96-AABA-1334EE1181CE}" sibTransId="{F76F8844-E956-4845-AB55-984D4E466255}"/>
    <dgm:cxn modelId="{47988B7A-1F3E-40E7-9B2A-744934A876C0}" srcId="{D7C92F9C-746D-408C-A96D-B52919DFA119}" destId="{6519D88B-B1B4-4E84-8E0B-1DB33FB465A3}" srcOrd="3" destOrd="0" parTransId="{B1BF2CE6-F954-45BF-84AC-47509D43FB95}" sibTransId="{57775E63-AF24-4117-ADBC-1DCDEBF184FF}"/>
    <dgm:cxn modelId="{9523867E-0ABB-4162-8455-B1B6AB424DDB}" srcId="{0584D85D-7730-426D-A5C4-68D6E762582F}" destId="{5056ABFD-8E94-433B-B3A5-7556F3F29AD7}" srcOrd="0" destOrd="0" parTransId="{07A05609-36B6-4962-A43F-2B7A285EB7B3}" sibTransId="{71A5BA34-703F-46BF-A16B-220B15DC2923}"/>
    <dgm:cxn modelId="{19564180-25E1-4098-89F6-CD8C2BB27EF9}" srcId="{BAD57C23-0925-4F72-ACFF-8EA24CB45592}" destId="{5F2AA399-0338-473E-A952-8CC6330835B5}" srcOrd="1" destOrd="0" parTransId="{9129FC22-0168-4025-A082-00267BAA8D66}" sibTransId="{991B53F8-1F21-49F6-AAFA-553E95E5D857}"/>
    <dgm:cxn modelId="{D964D982-8AE8-43E3-B1C5-C95386F0DB30}" type="presOf" srcId="{CF7B5E39-927B-4309-BED4-22910BEF0265}" destId="{6F98CF4E-AA48-4B94-9CFE-AB3FC9D91DA0}" srcOrd="0" destOrd="0" presId="urn:microsoft.com/office/officeart/2005/8/layout/default"/>
    <dgm:cxn modelId="{EA70EA83-6EAC-4358-90F5-84BEA83AC9C0}" srcId="{BAD57C23-0925-4F72-ACFF-8EA24CB45592}" destId="{B013DC7E-15B0-4737-9C75-ACF5C4D9C74A}" srcOrd="4" destOrd="0" parTransId="{664D1C62-EF8F-4A5B-ABB5-F3E0027D096B}" sibTransId="{E3A77212-4DDD-4CE9-BE5F-8F30F88A4531}"/>
    <dgm:cxn modelId="{AEB96185-AC26-4FC5-BE4C-8DBE6217A3FF}" srcId="{2DD6E32D-1C17-486C-AE13-BFF67DF1EEE9}" destId="{BA16AD5A-DCB5-42A3-AD17-B179F9400E09}" srcOrd="3" destOrd="0" parTransId="{1C29FC1B-6A92-4949-8AFD-9938B5F3DACC}" sibTransId="{2FBB3C75-ADD1-4C2E-AA80-B6A13E223075}"/>
    <dgm:cxn modelId="{878C7085-6E8F-4208-A539-06B1DE47D9DB}" srcId="{BAD57C23-0925-4F72-ACFF-8EA24CB45592}" destId="{5C289B58-B188-4C31-88FF-28303768D20B}" srcOrd="5" destOrd="0" parTransId="{1B7A96ED-0337-4A95-B352-895DA5713B55}" sibTransId="{DC6E4436-B6DA-4190-8591-973F3C240981}"/>
    <dgm:cxn modelId="{4DBCBB85-5B73-4A14-B5C6-0E83D72AA939}" srcId="{55B4A006-4C2A-480A-8CE3-4577E484865D}" destId="{74325B70-3195-4E1D-9113-B37C24DEC5EA}" srcOrd="5" destOrd="0" parTransId="{4703E23A-47C4-43AF-B280-CDBB9D9BB945}" sibTransId="{1E7AA9E7-0B36-41E8-83BF-9269936EDA75}"/>
    <dgm:cxn modelId="{DDA8B787-B690-4FB9-AB7D-4FB9A4C9CC4A}" srcId="{BA1BD488-4AB6-4422-BC91-96DADAEF64E2}" destId="{948E562F-D822-49D5-8ADB-CBE10D81CA68}" srcOrd="0" destOrd="0" parTransId="{FA3B9AD5-E43E-4956-B353-13A4BC9FF02E}" sibTransId="{A1076CB7-E76B-4BEB-8F12-22D896335713}"/>
    <dgm:cxn modelId="{0341CD87-D867-4A9E-AEC1-E96EBBA651BA}" type="presOf" srcId="{9676F036-C5A3-4337-AE0E-4F155754B90E}" destId="{72CA5018-0E0F-409F-BF6F-5F8BB2BC2868}" srcOrd="0" destOrd="5" presId="urn:microsoft.com/office/officeart/2005/8/layout/default"/>
    <dgm:cxn modelId="{EE6D908A-4020-433C-975C-5720BC191F3F}" srcId="{2DD6E32D-1C17-486C-AE13-BFF67DF1EEE9}" destId="{06523A10-062F-44E2-B0B5-52F53DF715AC}" srcOrd="5" destOrd="0" parTransId="{FF236E75-F1FD-493F-A3EB-2E79EA121A75}" sibTransId="{2E5DB4D2-2DF7-4B87-A0F9-00A535E33221}"/>
    <dgm:cxn modelId="{DCF9C48A-5ED1-47EC-BA07-1120D3463070}" type="presOf" srcId="{6759D12B-DE1D-42CF-9498-B9C58458DF5E}" destId="{C4800DDB-5D8C-46E8-9FCF-8435E15537AF}" srcOrd="0" destOrd="3" presId="urn:microsoft.com/office/officeart/2005/8/layout/default"/>
    <dgm:cxn modelId="{AB11908D-4F30-4078-984F-A14D78D43069}" srcId="{7D524853-1614-4EEA-B5CE-55DB518F95AF}" destId="{E127967C-92D8-468E-BE83-943EA912FDBA}" srcOrd="2" destOrd="0" parTransId="{0D8FF88D-EBC0-41CD-9CF4-BA92B22FC9B1}" sibTransId="{F9452C9B-262E-437E-BFE5-78493BD06686}"/>
    <dgm:cxn modelId="{3DB3A98F-7CC3-41E4-AC75-C4259D7F00E7}" type="presOf" srcId="{C8DE5F32-1668-43CD-9911-F9586F522839}" destId="{D5C035AA-9148-47FF-9DE4-2344D65973ED}" srcOrd="0" destOrd="1" presId="urn:microsoft.com/office/officeart/2005/8/layout/default"/>
    <dgm:cxn modelId="{15956892-6600-4AA1-9560-12467C6CBCED}" type="presOf" srcId="{EBDC73DD-4585-43D3-8FE0-7DB0E58B6771}" destId="{EE671701-410F-475A-87FC-29136C5EA5BD}" srcOrd="0" destOrd="5" presId="urn:microsoft.com/office/officeart/2005/8/layout/default"/>
    <dgm:cxn modelId="{AAC5A492-C32A-40B0-B9FB-E33128101672}" srcId="{EA17F625-1615-4C82-AF99-0779B0715941}" destId="{D359690F-CED9-4C1D-9398-24EA560EA22C}" srcOrd="0" destOrd="0" parTransId="{BB7F41D3-327B-4BDF-AAE2-105FF08F7BE0}" sibTransId="{E0F46910-2035-4CE1-991B-05A7F1626FDC}"/>
    <dgm:cxn modelId="{FD735B93-98DC-47CE-BA74-6CF0F3BAF978}" srcId="{55B4A006-4C2A-480A-8CE3-4577E484865D}" destId="{F30052BF-0F59-405D-98F4-5F91C82F2E24}" srcOrd="3" destOrd="0" parTransId="{418618CA-43C6-46C4-B59C-E0DB7CF93FE7}" sibTransId="{FF0D7328-3673-4020-98E6-BFE673DBBDB2}"/>
    <dgm:cxn modelId="{9A4C9A96-E8C8-4100-9931-030CA2379835}" srcId="{74325B70-3195-4E1D-9113-B37C24DEC5EA}" destId="{E1F06420-A5E9-4846-A412-B78F250448D1}" srcOrd="4" destOrd="0" parTransId="{E34624F5-A8D3-4D60-BB24-6C084D77C09E}" sibTransId="{38E434CA-1F6C-4BBA-AEC7-30FDF560A9AA}"/>
    <dgm:cxn modelId="{A39AD799-A88D-495B-B771-5A369B273452}" srcId="{74325B70-3195-4E1D-9113-B37C24DEC5EA}" destId="{D58DE89D-D371-4B71-9480-E2CCEF9F5521}" srcOrd="3" destOrd="0" parTransId="{591B21E8-39C4-4374-B84D-2DC3BFA1F21E}" sibTransId="{8E68AF11-4372-4A5E-98EC-0409ED1F5DCE}"/>
    <dgm:cxn modelId="{F00DEE99-8D73-4994-A75F-9CBFA57817DC}" type="presOf" srcId="{B3302CAE-BAC5-4EFF-B5C2-1C9681DB92D8}" destId="{EE671701-410F-475A-87FC-29136C5EA5BD}" srcOrd="0" destOrd="2" presId="urn:microsoft.com/office/officeart/2005/8/layout/default"/>
    <dgm:cxn modelId="{877AE59A-39D2-4006-B367-A6622405C970}" type="presOf" srcId="{886C6E95-3425-410C-B29D-9875AE98C8CE}" destId="{97D9F168-A75C-47BC-ACF0-5A845B8D6DC0}" srcOrd="0" destOrd="2" presId="urn:microsoft.com/office/officeart/2005/8/layout/default"/>
    <dgm:cxn modelId="{9684F69A-BE44-4F3F-ACD3-D76A62D0C232}" srcId="{F30052BF-0F59-405D-98F4-5F91C82F2E24}" destId="{05D7593C-9B96-4F23-ACF4-93327180E0F5}" srcOrd="1" destOrd="0" parTransId="{8186917C-D897-495B-B801-361CBA0DA983}" sibTransId="{09EA911F-84F7-49A6-A1AA-B51435588DFC}"/>
    <dgm:cxn modelId="{5052309C-A8EB-4DF3-ADF1-6DAD359720E9}" srcId="{55B4A006-4C2A-480A-8CE3-4577E484865D}" destId="{CF7B5E39-927B-4309-BED4-22910BEF0265}" srcOrd="6" destOrd="0" parTransId="{DE713A6C-87DA-4FB8-9A9F-A782B852CF4F}" sibTransId="{C968EAAF-B770-4D74-9F3A-3F2311785A6A}"/>
    <dgm:cxn modelId="{B507EB9D-706F-4045-AA98-1A2C51E86F8A}" type="presOf" srcId="{32B3E7DB-2167-4B35-A38B-450E3571DDAE}" destId="{72CA5018-0E0F-409F-BF6F-5F8BB2BC2868}" srcOrd="0" destOrd="4" presId="urn:microsoft.com/office/officeart/2005/8/layout/default"/>
    <dgm:cxn modelId="{61C4099E-1FC7-4C11-B7BE-D0C782E5BF76}" srcId="{7E35016A-44AC-4B98-A944-560091EEE722}" destId="{6759D12B-DE1D-42CF-9498-B9C58458DF5E}" srcOrd="2" destOrd="0" parTransId="{6ED6CF0F-4998-4500-9631-E6E343E61E90}" sibTransId="{CA97CA1A-49D7-4891-BEA0-3747F75976CD}"/>
    <dgm:cxn modelId="{98927EA0-C97B-44DF-A287-BEF8C1076D56}" type="presOf" srcId="{BDD2F2EE-D6A9-482A-9DBE-F299D7FE4EAE}" destId="{57F82DCE-0CD2-4AD4-9C52-195B2BC05336}" srcOrd="0" destOrd="5" presId="urn:microsoft.com/office/officeart/2005/8/layout/default"/>
    <dgm:cxn modelId="{A710B0A0-2505-48A7-A97C-F9FB7253CCFB}" type="presOf" srcId="{E2476EB4-B905-49B8-9BA4-6369A1A00D55}" destId="{3586E1C1-6DC8-4E85-8DDF-1DD7486074FA}" srcOrd="0" destOrd="2" presId="urn:microsoft.com/office/officeart/2005/8/layout/default"/>
    <dgm:cxn modelId="{B37B05A2-77BA-45E3-AA09-5D7C1A7A62A6}" srcId="{F30052BF-0F59-405D-98F4-5F91C82F2E24}" destId="{9676F036-C5A3-4337-AE0E-4F155754B90E}" srcOrd="4" destOrd="0" parTransId="{C74DF5CD-ABA4-4527-809B-6F8B1351128C}" sibTransId="{9007F59B-51FE-4DB9-B569-F8ED49A22A1B}"/>
    <dgm:cxn modelId="{15A3D5A5-2457-456B-A04E-2231EECE36EA}" srcId="{F30052BF-0F59-405D-98F4-5F91C82F2E24}" destId="{32B3E7DB-2167-4B35-A38B-450E3571DDAE}" srcOrd="3" destOrd="0" parTransId="{516DCB3C-CEDF-4629-B0AD-082A76BA3D00}" sibTransId="{86FC08C2-3CE8-4143-A910-2EB1F2CE1EB4}"/>
    <dgm:cxn modelId="{E51647A6-6AC3-4CF8-8C11-D1BC5C59E0EE}" srcId="{55B4A006-4C2A-480A-8CE3-4577E484865D}" destId="{BAD57C23-0925-4F72-ACFF-8EA24CB45592}" srcOrd="7" destOrd="0" parTransId="{111223DD-3AA3-45B2-A7C4-3C5C08B35B37}" sibTransId="{15752F54-F0BF-4C45-B541-4B6226C85E5A}"/>
    <dgm:cxn modelId="{06E8B7A7-B13C-41B9-9D00-B3ED93C04684}" type="presOf" srcId="{C68C4576-9B75-4F84-8294-CC5FBFF1E61C}" destId="{33D26D01-5F79-4022-A05F-259767124865}" srcOrd="0" destOrd="2" presId="urn:microsoft.com/office/officeart/2005/8/layout/default"/>
    <dgm:cxn modelId="{931961A9-2E8E-472D-A027-92EBD06E2936}" type="presOf" srcId="{26EBD11E-C083-453D-B833-F80BA6989386}" destId="{C4800DDB-5D8C-46E8-9FCF-8435E15537AF}" srcOrd="0" destOrd="6" presId="urn:microsoft.com/office/officeart/2005/8/layout/default"/>
    <dgm:cxn modelId="{122794AA-C896-4E1C-854A-A6F20FF00FC2}" type="presOf" srcId="{5056ABFD-8E94-433B-B3A5-7556F3F29AD7}" destId="{1CFA8E14-865F-4549-8B09-4C44677B50D3}" srcOrd="0" destOrd="1" presId="urn:microsoft.com/office/officeart/2005/8/layout/default"/>
    <dgm:cxn modelId="{63210FAE-2341-4D7B-B74A-217BB344AE09}" type="presOf" srcId="{F30052BF-0F59-405D-98F4-5F91C82F2E24}" destId="{72CA5018-0E0F-409F-BF6F-5F8BB2BC2868}" srcOrd="0" destOrd="0" presId="urn:microsoft.com/office/officeart/2005/8/layout/default"/>
    <dgm:cxn modelId="{05DC4BAF-BD0D-484F-AA6F-75CAAF26B1D3}" type="presOf" srcId="{D59E833C-41CA-44B1-8F59-F977AF551FB9}" destId="{D5C035AA-9148-47FF-9DE4-2344D65973ED}" srcOrd="0" destOrd="6" presId="urn:microsoft.com/office/officeart/2005/8/layout/default"/>
    <dgm:cxn modelId="{5BFC7CB2-7A5A-4939-9095-6C30CD07EAC9}" srcId="{CF7B5E39-927B-4309-BED4-22910BEF0265}" destId="{3B34761D-955A-43CF-8EBF-5B4B9BFCFB68}" srcOrd="1" destOrd="0" parTransId="{92E5CACC-BD51-4BBE-9C59-1F7D240BC542}" sibTransId="{2A9AAA0A-778F-48D9-8E20-FDB062ABDBBB}"/>
    <dgm:cxn modelId="{3F9336B4-1606-45D1-ABED-8E97E418F40F}" type="presOf" srcId="{8E71FECA-B307-463F-9B40-CBF7520598DF}" destId="{D5C035AA-9148-47FF-9DE4-2344D65973ED}" srcOrd="0" destOrd="5" presId="urn:microsoft.com/office/officeart/2005/8/layout/default"/>
    <dgm:cxn modelId="{C4B25CB4-9AD1-43D0-9A3D-CA53CFFC951C}" type="presOf" srcId="{CB102EB9-59EA-40A4-87EF-639EC5371A64}" destId="{86261968-46EF-40AD-AD3C-C6300E2397D6}" srcOrd="0" destOrd="3" presId="urn:microsoft.com/office/officeart/2005/8/layout/default"/>
    <dgm:cxn modelId="{BB9FBCB5-92D5-4536-9B2A-9D2406D7148A}" type="presOf" srcId="{831FE1B4-DF33-420A-A5F2-2EA9E8E40952}" destId="{EE671701-410F-475A-87FC-29136C5EA5BD}" srcOrd="0" destOrd="1" presId="urn:microsoft.com/office/officeart/2005/8/layout/default"/>
    <dgm:cxn modelId="{90D8BAB6-3EF8-4FD3-B5EC-8B69A10E22D2}" type="presOf" srcId="{67157CE4-066F-49A5-B9D8-610F79E15ACB}" destId="{1CFA8E14-865F-4549-8B09-4C44677B50D3}" srcOrd="0" destOrd="3" presId="urn:microsoft.com/office/officeart/2005/8/layout/default"/>
    <dgm:cxn modelId="{A5E13AB7-CD2E-4CAC-880F-CC3FF8AB07E8}" type="presOf" srcId="{05D7593C-9B96-4F23-ACF4-93327180E0F5}" destId="{72CA5018-0E0F-409F-BF6F-5F8BB2BC2868}" srcOrd="0" destOrd="2" presId="urn:microsoft.com/office/officeart/2005/8/layout/default"/>
    <dgm:cxn modelId="{77BA87BB-B1B6-4D73-9239-4177E1918719}" type="presOf" srcId="{BA1BD488-4AB6-4422-BC91-96DADAEF64E2}" destId="{33D26D01-5F79-4022-A05F-259767124865}" srcOrd="0" destOrd="0" presId="urn:microsoft.com/office/officeart/2005/8/layout/default"/>
    <dgm:cxn modelId="{CC6B4FBC-F1D0-46A3-B556-1D575143ECA2}" srcId="{A8D31BE5-24C9-4111-9F28-E9E51CBCC484}" destId="{831FE1B4-DF33-420A-A5F2-2EA9E8E40952}" srcOrd="0" destOrd="0" parTransId="{6917DEE1-53FE-40C8-B11A-5621122C96FE}" sibTransId="{E68ACFD5-CB82-4C83-BC31-4E8923BF62C1}"/>
    <dgm:cxn modelId="{543553BE-2004-4612-84FD-8262CB0C872B}" type="presOf" srcId="{B44FDDD3-0B13-41CE-B4B3-18429B03DFD2}" destId="{72CA5018-0E0F-409F-BF6F-5F8BB2BC2868}" srcOrd="0" destOrd="6" presId="urn:microsoft.com/office/officeart/2005/8/layout/default"/>
    <dgm:cxn modelId="{F57F1EBF-4C4F-4F77-81D6-6E2967DD43E4}" type="presOf" srcId="{11DE14CE-75E6-44D4-B038-F1A967153F26}" destId="{D5C035AA-9148-47FF-9DE4-2344D65973ED}" srcOrd="0" destOrd="3" presId="urn:microsoft.com/office/officeart/2005/8/layout/default"/>
    <dgm:cxn modelId="{89E0AAC1-7E6F-437E-B54E-AC7B9EB024AB}" type="presOf" srcId="{5F2AA399-0338-473E-A952-8CC6330835B5}" destId="{86261968-46EF-40AD-AD3C-C6300E2397D6}" srcOrd="0" destOrd="2" presId="urn:microsoft.com/office/officeart/2005/8/layout/default"/>
    <dgm:cxn modelId="{BD23CFC1-1DE4-4D8E-AE01-D37C7032C0B7}" srcId="{2DD6E32D-1C17-486C-AE13-BFF67DF1EEE9}" destId="{A75DF210-57F6-426A-9630-7D00DF5DD635}" srcOrd="2" destOrd="0" parTransId="{0B3218BF-935C-49A8-B1D9-EAAE0F0B478B}" sibTransId="{9EB6CBBF-62BB-4C64-AA16-F443CBCFFE86}"/>
    <dgm:cxn modelId="{58DD37C3-F04A-4953-B134-7854EED35105}" srcId="{7D524853-1614-4EEA-B5CE-55DB518F95AF}" destId="{DB0F644B-B895-44A6-8CF9-40B3B719B750}" srcOrd="0" destOrd="0" parTransId="{8745628B-A31A-434A-85E7-B192F9E5D521}" sibTransId="{B29993A0-E786-4ACD-90FE-7E42E1299E28}"/>
    <dgm:cxn modelId="{76E435C6-6E0C-4CA6-B174-1B64E57A6B16}" srcId="{BAD57C23-0925-4F72-ACFF-8EA24CB45592}" destId="{0A056A3A-8051-454A-B6B3-D4CC7C4E7432}" srcOrd="0" destOrd="0" parTransId="{B1C10404-5F04-408E-94E4-F45416B9330F}" sibTransId="{7457ECFC-90D3-41F4-90F9-1CE926094EBE}"/>
    <dgm:cxn modelId="{F365E0CA-8B3E-4DD1-A15E-E4FA9CEBE78F}" type="presOf" srcId="{DBEA0E60-810F-4AB5-83CD-358838D35606}" destId="{57F82DCE-0CD2-4AD4-9C52-195B2BC05336}" srcOrd="0" destOrd="1" presId="urn:microsoft.com/office/officeart/2005/8/layout/default"/>
    <dgm:cxn modelId="{3C0463CF-C27D-44AC-830E-6B2F9C0C057B}" srcId="{BA1BD488-4AB6-4422-BC91-96DADAEF64E2}" destId="{C68C4576-9B75-4F84-8294-CC5FBFF1E61C}" srcOrd="1" destOrd="0" parTransId="{967723C2-FCC9-4F6B-84FC-743E4ACA595E}" sibTransId="{0034D83E-781B-47DB-8018-0AF9DAFA7C05}"/>
    <dgm:cxn modelId="{4942BAD0-8C19-4D1A-86DE-E26E80EE3129}" type="presOf" srcId="{11853A42-86BB-470C-8483-49DFA1039B4E}" destId="{C4800DDB-5D8C-46E8-9FCF-8435E15537AF}" srcOrd="0" destOrd="5" presId="urn:microsoft.com/office/officeart/2005/8/layout/default"/>
    <dgm:cxn modelId="{9744CFD2-FC64-4C47-B13A-79CF4923132D}" srcId="{BA1BD488-4AB6-4422-BC91-96DADAEF64E2}" destId="{F7B4A27A-29B6-4D2B-AEBE-816797682836}" srcOrd="5" destOrd="0" parTransId="{396163D9-381D-4AC0-8057-4FB2AE510C76}" sibTransId="{9666FB1C-C0DE-4460-94E7-9A01A7D0494B}"/>
    <dgm:cxn modelId="{45B32CD5-8824-4478-903D-F92F24298ECC}" srcId="{55B4A006-4C2A-480A-8CE3-4577E484865D}" destId="{EA17F625-1615-4C82-AF99-0779B0715941}" srcOrd="4" destOrd="0" parTransId="{4733B4C3-6319-42EB-A665-F74958EE085F}" sibTransId="{163CF47D-818C-4FB2-8641-F5B0248F824E}"/>
    <dgm:cxn modelId="{09C683D7-9BD3-4166-BD7A-8A16FE3E6B0C}" type="presOf" srcId="{B013DC7E-15B0-4737-9C75-ACF5C4D9C74A}" destId="{86261968-46EF-40AD-AD3C-C6300E2397D6}" srcOrd="0" destOrd="5" presId="urn:microsoft.com/office/officeart/2005/8/layout/default"/>
    <dgm:cxn modelId="{AE04DCDA-DC55-4D8B-8562-4AE29485E623}" srcId="{55B4A006-4C2A-480A-8CE3-4577E484865D}" destId="{7E35016A-44AC-4B98-A944-560091EEE722}" srcOrd="12" destOrd="0" parTransId="{EDC385DA-5670-4DEB-9002-949DC28F526A}" sibTransId="{15CEACF1-6C12-455C-8CE4-D7EE2B209705}"/>
    <dgm:cxn modelId="{98871FDB-3FAE-4771-ABB3-501512AC6A07}" srcId="{A8D31BE5-24C9-4111-9F28-E9E51CBCC484}" destId="{C240B9C4-86F7-4381-8844-E261EDE0930F}" srcOrd="2" destOrd="0" parTransId="{E7140E08-EA85-455A-8312-14E85207093C}" sibTransId="{24FAF472-4B14-491D-AE1C-AEE0150800C9}"/>
    <dgm:cxn modelId="{343E24E2-6F9E-4CA5-850D-229C2F3B4061}" type="presOf" srcId="{BAD57C23-0925-4F72-ACFF-8EA24CB45592}" destId="{86261968-46EF-40AD-AD3C-C6300E2397D6}" srcOrd="0" destOrd="0" presId="urn:microsoft.com/office/officeart/2005/8/layout/default"/>
    <dgm:cxn modelId="{7DA472E3-3181-4317-A22D-55853C6E1984}" type="presOf" srcId="{7E35016A-44AC-4B98-A944-560091EEE722}" destId="{C4800DDB-5D8C-46E8-9FCF-8435E15537AF}" srcOrd="0" destOrd="0" presId="urn:microsoft.com/office/officeart/2005/8/layout/default"/>
    <dgm:cxn modelId="{689F8CE3-2C58-44DC-8644-0E17AF1D9AEB}" type="presOf" srcId="{C7346EE4-D060-438F-BFC8-8750DC274984}" destId="{57F82DCE-0CD2-4AD4-9C52-195B2BC05336}" srcOrd="0" destOrd="2" presId="urn:microsoft.com/office/officeart/2005/8/layout/default"/>
    <dgm:cxn modelId="{219F2EE4-5DFF-44AB-84E8-90A34556F360}" srcId="{2DD6E32D-1C17-486C-AE13-BFF67DF1EEE9}" destId="{C7346EE4-D060-438F-BFC8-8750DC274984}" srcOrd="1" destOrd="0" parTransId="{0AF4B1C8-7851-4CA7-8C9B-BAB45AB27D08}" sibTransId="{4299E131-353D-4C42-A0EE-05FFCA5266DE}"/>
    <dgm:cxn modelId="{590AA2E4-9F43-4BDD-B343-A90A88E7DEF8}" srcId="{BA1BD488-4AB6-4422-BC91-96DADAEF64E2}" destId="{D0874DF5-6E9C-4A4D-A71B-ED922A201881}" srcOrd="4" destOrd="0" parTransId="{C65DDA51-7F0A-4F4B-A8CA-8DC7BA66800F}" sibTransId="{A557963E-4C72-403F-BF1C-E670ED3D2013}"/>
    <dgm:cxn modelId="{E310A4E4-9FD2-4C52-9E78-EA642AD3BC79}" type="presOf" srcId="{DC7D2B6E-0472-4EC7-9B23-65D2CF97619F}" destId="{33D26D01-5F79-4022-A05F-259767124865}" srcOrd="0" destOrd="4" presId="urn:microsoft.com/office/officeart/2005/8/layout/default"/>
    <dgm:cxn modelId="{08DC3CE5-8197-4B56-886B-E92BE9CA9B4C}" srcId="{7E35016A-44AC-4B98-A944-560091EEE722}" destId="{346B682B-21A6-4588-93B4-591CA7F53419}" srcOrd="0" destOrd="0" parTransId="{DD857DD1-3E0D-4CEF-8C70-87EC4B977265}" sibTransId="{88090E67-CAAE-4DA4-B9D5-9A895D68F12D}"/>
    <dgm:cxn modelId="{2656A2E5-93E7-47A5-A2E5-016A39B52382}" type="presOf" srcId="{3B34761D-955A-43CF-8EBF-5B4B9BFCFB68}" destId="{6F98CF4E-AA48-4B94-9CFE-AB3FC9D91DA0}" srcOrd="0" destOrd="2" presId="urn:microsoft.com/office/officeart/2005/8/layout/default"/>
    <dgm:cxn modelId="{DA1A38E6-916A-4005-8DE3-8FB13AD21201}" srcId="{BAD57C23-0925-4F72-ACFF-8EA24CB45592}" destId="{2834A00F-C05B-453E-B29F-C6D1F422193D}" srcOrd="3" destOrd="0" parTransId="{1F6B11ED-F18F-4CE8-8AFD-EFBE7B9B9D2F}" sibTransId="{BBCCF4CE-AD4C-4426-A0EB-4F7706044B77}"/>
    <dgm:cxn modelId="{DE8798E7-A604-43F8-B62F-2E9569D95A12}" srcId="{D7C92F9C-746D-408C-A96D-B52919DFA119}" destId="{C8DE5F32-1668-43CD-9911-F9586F522839}" srcOrd="0" destOrd="0" parTransId="{66038517-D22E-4F97-B44A-CDBD433CC05B}" sibTransId="{948C463E-7FBB-4E9A-B5A7-036C04AA6994}"/>
    <dgm:cxn modelId="{C20360E8-C049-4A51-A5B6-9485A64CC6FC}" type="presOf" srcId="{948E562F-D822-49D5-8ADB-CBE10D81CA68}" destId="{33D26D01-5F79-4022-A05F-259767124865}" srcOrd="0" destOrd="1" presId="urn:microsoft.com/office/officeart/2005/8/layout/default"/>
    <dgm:cxn modelId="{059ABBE8-4009-438F-91CB-F7C54B827556}" type="presOf" srcId="{DB0F644B-B895-44A6-8CF9-40B3B719B750}" destId="{97D9F168-A75C-47BC-ACF0-5A845B8D6DC0}" srcOrd="0" destOrd="1" presId="urn:microsoft.com/office/officeart/2005/8/layout/default"/>
    <dgm:cxn modelId="{B8659EEA-E2D3-45C4-A43F-BB1F09D1D04B}" type="presOf" srcId="{D7C92F9C-746D-408C-A96D-B52919DFA119}" destId="{D5C035AA-9148-47FF-9DE4-2344D65973ED}" srcOrd="0" destOrd="0" presId="urn:microsoft.com/office/officeart/2005/8/layout/default"/>
    <dgm:cxn modelId="{7D77A8EB-B49B-4A2C-90D0-F6DE1D4A44F8}" type="presOf" srcId="{55B4A006-4C2A-480A-8CE3-4577E484865D}" destId="{5C56A649-1C96-4903-B553-BA06C245F19A}" srcOrd="0" destOrd="0" presId="urn:microsoft.com/office/officeart/2005/8/layout/default"/>
    <dgm:cxn modelId="{C046B0EE-FA1E-47F0-B3B6-F2D744EBE7FC}" srcId="{2DD6E32D-1C17-486C-AE13-BFF67DF1EEE9}" destId="{BDD2F2EE-D6A9-482A-9DBE-F299D7FE4EAE}" srcOrd="4" destOrd="0" parTransId="{B22C4747-D605-4EFD-BD3D-B4AB2510FDD1}" sibTransId="{46EB54D2-12D7-4191-93EA-3D35873CCEF5}"/>
    <dgm:cxn modelId="{ED607BF1-89CE-42DE-91CF-78131FA61225}" srcId="{55B4A006-4C2A-480A-8CE3-4577E484865D}" destId="{D42A931D-F683-433C-8355-16137CCB7002}" srcOrd="0" destOrd="0" parTransId="{AE51CB83-B8B0-4410-91B6-D72074CE2D98}" sibTransId="{D59E9F43-F9D8-45BE-9417-A52E2CFB1E50}"/>
    <dgm:cxn modelId="{66385BF3-D5C2-4941-ABDF-1ED94A044DDA}" srcId="{A8D31BE5-24C9-4111-9F28-E9E51CBCC484}" destId="{B3302CAE-BAC5-4EFF-B5C2-1C9681DB92D8}" srcOrd="1" destOrd="0" parTransId="{A13E181A-112C-4AC9-A924-A17ACA0BD51E}" sibTransId="{82F61747-B580-45D1-B1BD-2DA147EE6FFB}"/>
    <dgm:cxn modelId="{4D67F3FA-342D-4628-8AB0-B3DA2C0BBC7C}" srcId="{D7C92F9C-746D-408C-A96D-B52919DFA119}" destId="{D59E833C-41CA-44B1-8F59-F977AF551FB9}" srcOrd="5" destOrd="0" parTransId="{90121791-27A7-4466-90FB-007725C12D96}" sibTransId="{7703695F-D6B7-4B2E-84C0-8819942C13D9}"/>
    <dgm:cxn modelId="{CA65DFFB-FE1F-4820-B3EF-5E65DA2DDBF4}" type="presOf" srcId="{2834A00F-C05B-453E-B29F-C6D1F422193D}" destId="{86261968-46EF-40AD-AD3C-C6300E2397D6}" srcOrd="0" destOrd="4" presId="urn:microsoft.com/office/officeart/2005/8/layout/default"/>
    <dgm:cxn modelId="{ACE187FD-3C39-4881-B87F-A12BC149DC87}" type="presOf" srcId="{E1F06420-A5E9-4846-A412-B78F250448D1}" destId="{3586E1C1-6DC8-4E85-8DDF-1DD7486074FA}" srcOrd="0" destOrd="5" presId="urn:microsoft.com/office/officeart/2005/8/layout/default"/>
    <dgm:cxn modelId="{7219C830-7765-4C7F-B02C-9198E3E827D6}" type="presParOf" srcId="{5C56A649-1C96-4903-B553-BA06C245F19A}" destId="{378453CC-F8F3-4396-B854-7AFC3C5EA6E5}" srcOrd="0" destOrd="0" presId="urn:microsoft.com/office/officeart/2005/8/layout/default"/>
    <dgm:cxn modelId="{078E56BF-5C4E-4C3E-8849-5D66C3B88312}" type="presParOf" srcId="{5C56A649-1C96-4903-B553-BA06C245F19A}" destId="{69A96E05-35A4-420D-8D7C-729F3E674003}" srcOrd="1" destOrd="0" presId="urn:microsoft.com/office/officeart/2005/8/layout/default"/>
    <dgm:cxn modelId="{ED0B8076-1589-460E-87FC-E4A59304A365}" type="presParOf" srcId="{5C56A649-1C96-4903-B553-BA06C245F19A}" destId="{EE671701-410F-475A-87FC-29136C5EA5BD}" srcOrd="2" destOrd="0" presId="urn:microsoft.com/office/officeart/2005/8/layout/default"/>
    <dgm:cxn modelId="{3AF7B9C2-7DFC-4185-97F0-8A154A6E1B0E}" type="presParOf" srcId="{5C56A649-1C96-4903-B553-BA06C245F19A}" destId="{5960D171-AB12-46CE-8700-307C009405DB}" srcOrd="3" destOrd="0" presId="urn:microsoft.com/office/officeart/2005/8/layout/default"/>
    <dgm:cxn modelId="{B0CD8F47-2B7E-48E4-BFD0-50B2AC268862}" type="presParOf" srcId="{5C56A649-1C96-4903-B553-BA06C245F19A}" destId="{1CFA8E14-865F-4549-8B09-4C44677B50D3}" srcOrd="4" destOrd="0" presId="urn:microsoft.com/office/officeart/2005/8/layout/default"/>
    <dgm:cxn modelId="{92C7CF76-C731-4B87-9666-7C2D81C90E76}" type="presParOf" srcId="{5C56A649-1C96-4903-B553-BA06C245F19A}" destId="{63408817-4676-4B1D-B555-408B1C5C5129}" srcOrd="5" destOrd="0" presId="urn:microsoft.com/office/officeart/2005/8/layout/default"/>
    <dgm:cxn modelId="{A35A238D-A9AF-4B02-A924-F0FF010B169E}" type="presParOf" srcId="{5C56A649-1C96-4903-B553-BA06C245F19A}" destId="{72CA5018-0E0F-409F-BF6F-5F8BB2BC2868}" srcOrd="6" destOrd="0" presId="urn:microsoft.com/office/officeart/2005/8/layout/default"/>
    <dgm:cxn modelId="{792AC364-677E-4E1D-983A-0712E15802A4}" type="presParOf" srcId="{5C56A649-1C96-4903-B553-BA06C245F19A}" destId="{BC42CB55-E063-48C3-8287-C47E26210436}" srcOrd="7" destOrd="0" presId="urn:microsoft.com/office/officeart/2005/8/layout/default"/>
    <dgm:cxn modelId="{47FA7146-6E52-4E53-BFA6-C26C302E28B5}" type="presParOf" srcId="{5C56A649-1C96-4903-B553-BA06C245F19A}" destId="{F73D443F-A3C2-4EC1-B511-D679A25E422B}" srcOrd="8" destOrd="0" presId="urn:microsoft.com/office/officeart/2005/8/layout/default"/>
    <dgm:cxn modelId="{CC2F1FF4-AD26-4786-BD3C-34DA7CACA65B}" type="presParOf" srcId="{5C56A649-1C96-4903-B553-BA06C245F19A}" destId="{86A7B678-E12E-4175-B338-333578FA1CD3}" srcOrd="9" destOrd="0" presId="urn:microsoft.com/office/officeart/2005/8/layout/default"/>
    <dgm:cxn modelId="{EBCDD2CC-9C12-4ADB-BFE3-5190C6EDBAEE}" type="presParOf" srcId="{5C56A649-1C96-4903-B553-BA06C245F19A}" destId="{3586E1C1-6DC8-4E85-8DDF-1DD7486074FA}" srcOrd="10" destOrd="0" presId="urn:microsoft.com/office/officeart/2005/8/layout/default"/>
    <dgm:cxn modelId="{A392EF8A-8467-4A1B-AA94-0F93F65CD2CB}" type="presParOf" srcId="{5C56A649-1C96-4903-B553-BA06C245F19A}" destId="{D9CB99CC-C1B5-4036-A3DD-AFD10DCA05F7}" srcOrd="11" destOrd="0" presId="urn:microsoft.com/office/officeart/2005/8/layout/default"/>
    <dgm:cxn modelId="{B39C3D57-A62E-41D6-AB80-6488D94D3050}" type="presParOf" srcId="{5C56A649-1C96-4903-B553-BA06C245F19A}" destId="{6F98CF4E-AA48-4B94-9CFE-AB3FC9D91DA0}" srcOrd="12" destOrd="0" presId="urn:microsoft.com/office/officeart/2005/8/layout/default"/>
    <dgm:cxn modelId="{B07B0C74-EFC0-4D98-9D8B-B6329E09A4F8}" type="presParOf" srcId="{5C56A649-1C96-4903-B553-BA06C245F19A}" destId="{D8C856C4-2A41-4C58-8273-B031B3AAF9A5}" srcOrd="13" destOrd="0" presId="urn:microsoft.com/office/officeart/2005/8/layout/default"/>
    <dgm:cxn modelId="{CFFDA7E9-DDA9-4BCA-9CC3-7B9463B50F8D}" type="presParOf" srcId="{5C56A649-1C96-4903-B553-BA06C245F19A}" destId="{86261968-46EF-40AD-AD3C-C6300E2397D6}" srcOrd="14" destOrd="0" presId="urn:microsoft.com/office/officeart/2005/8/layout/default"/>
    <dgm:cxn modelId="{7B7C9A2E-4F22-42F4-8098-25E1A3560034}" type="presParOf" srcId="{5C56A649-1C96-4903-B553-BA06C245F19A}" destId="{BBA3C4CC-2880-41BB-A322-004BD62F874D}" srcOrd="15" destOrd="0" presId="urn:microsoft.com/office/officeart/2005/8/layout/default"/>
    <dgm:cxn modelId="{C28AB3B9-0541-4ADC-9021-281EF4301CE8}" type="presParOf" srcId="{5C56A649-1C96-4903-B553-BA06C245F19A}" destId="{97D9F168-A75C-47BC-ACF0-5A845B8D6DC0}" srcOrd="16" destOrd="0" presId="urn:microsoft.com/office/officeart/2005/8/layout/default"/>
    <dgm:cxn modelId="{F1059491-815A-4C08-BE6E-599CBA1A10EB}" type="presParOf" srcId="{5C56A649-1C96-4903-B553-BA06C245F19A}" destId="{CDEC3B5C-F16D-40B6-ACD3-613E9C6BBDD7}" srcOrd="17" destOrd="0" presId="urn:microsoft.com/office/officeart/2005/8/layout/default"/>
    <dgm:cxn modelId="{60C2990E-6097-4380-A5C3-535CC2E609DF}" type="presParOf" srcId="{5C56A649-1C96-4903-B553-BA06C245F19A}" destId="{D5C035AA-9148-47FF-9DE4-2344D65973ED}" srcOrd="18" destOrd="0" presId="urn:microsoft.com/office/officeart/2005/8/layout/default"/>
    <dgm:cxn modelId="{B2B6EC0A-F995-496C-B2DB-3FD0EA225163}" type="presParOf" srcId="{5C56A649-1C96-4903-B553-BA06C245F19A}" destId="{5ED932A6-8F9F-4113-923C-13A361252608}" srcOrd="19" destOrd="0" presId="urn:microsoft.com/office/officeart/2005/8/layout/default"/>
    <dgm:cxn modelId="{AF250E36-8386-495F-8522-116C036F2FA1}" type="presParOf" srcId="{5C56A649-1C96-4903-B553-BA06C245F19A}" destId="{57F82DCE-0CD2-4AD4-9C52-195B2BC05336}" srcOrd="20" destOrd="0" presId="urn:microsoft.com/office/officeart/2005/8/layout/default"/>
    <dgm:cxn modelId="{FC36738B-3C74-456F-B062-11D706DD6534}" type="presParOf" srcId="{5C56A649-1C96-4903-B553-BA06C245F19A}" destId="{BB339CAB-EA74-4549-AD26-C0212F5A0AA9}" srcOrd="21" destOrd="0" presId="urn:microsoft.com/office/officeart/2005/8/layout/default"/>
    <dgm:cxn modelId="{1E412D74-3A77-4171-AA7C-74C350E00C6E}" type="presParOf" srcId="{5C56A649-1C96-4903-B553-BA06C245F19A}" destId="{33D26D01-5F79-4022-A05F-259767124865}" srcOrd="22" destOrd="0" presId="urn:microsoft.com/office/officeart/2005/8/layout/default"/>
    <dgm:cxn modelId="{0DF89153-F89E-47BB-A0F0-3FEB00D45A18}" type="presParOf" srcId="{5C56A649-1C96-4903-B553-BA06C245F19A}" destId="{B0C990F7-1F91-43D6-A341-1E1CE6920EBD}" srcOrd="23" destOrd="0" presId="urn:microsoft.com/office/officeart/2005/8/layout/default"/>
    <dgm:cxn modelId="{E94BA7A0-4E63-4BA3-A648-13E57A4DF4BC}" type="presParOf" srcId="{5C56A649-1C96-4903-B553-BA06C245F19A}" destId="{C4800DDB-5D8C-46E8-9FCF-8435E15537AF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7DD63A-51BD-41EB-88F4-B2D94F35B7A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D2055A-CD08-4CD9-B9BC-4DD3CC67F231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u="sng" dirty="0"/>
            <a:t>Data cleaning and exploratory analysis</a:t>
          </a:r>
          <a:r>
            <a:rPr lang="en-CA" dirty="0"/>
            <a:t>:</a:t>
          </a:r>
        </a:p>
        <a:p>
          <a:pPr>
            <a:lnSpc>
              <a:spcPct val="100000"/>
            </a:lnSpc>
          </a:pPr>
          <a:r>
            <a:rPr lang="en-CA" b="0" dirty="0"/>
            <a:t>Pandas, </a:t>
          </a:r>
          <a:r>
            <a:rPr lang="en-CA" b="0" dirty="0" err="1"/>
            <a:t>numpy</a:t>
          </a:r>
          <a:r>
            <a:rPr lang="en-CA" b="0" dirty="0"/>
            <a:t>, seaborn</a:t>
          </a:r>
          <a:endParaRPr lang="en-US" dirty="0"/>
        </a:p>
      </dgm:t>
    </dgm:pt>
    <dgm:pt modelId="{E3EF3DFF-E276-4C35-A35D-29A948602201}" type="parTrans" cxnId="{FD5ECE1C-F251-4E5D-BC3C-8AE55ADD6C15}">
      <dgm:prSet/>
      <dgm:spPr/>
      <dgm:t>
        <a:bodyPr/>
        <a:lstStyle/>
        <a:p>
          <a:endParaRPr lang="en-US"/>
        </a:p>
      </dgm:t>
    </dgm:pt>
    <dgm:pt modelId="{8FEAC938-878D-49EC-AF13-4D27518F945C}" type="sibTrans" cxnId="{FD5ECE1C-F251-4E5D-BC3C-8AE55ADD6C15}">
      <dgm:prSet/>
      <dgm:spPr/>
      <dgm:t>
        <a:bodyPr/>
        <a:lstStyle/>
        <a:p>
          <a:endParaRPr lang="en-US"/>
        </a:p>
      </dgm:t>
    </dgm:pt>
    <dgm:pt modelId="{246B1BE5-B7E6-4CA4-BCD2-BB14128651C6}">
      <dgm:prSet/>
      <dgm:spPr/>
      <dgm:t>
        <a:bodyPr/>
        <a:lstStyle/>
        <a:p>
          <a:pPr>
            <a:lnSpc>
              <a:spcPct val="150000"/>
            </a:lnSpc>
          </a:pPr>
          <a:r>
            <a:rPr lang="en-CA" u="sng" dirty="0"/>
            <a:t>Database storage:</a:t>
          </a:r>
          <a:r>
            <a:rPr lang="en-CA" dirty="0"/>
            <a:t> PostgreSQL</a:t>
          </a:r>
          <a:endParaRPr lang="en-US" dirty="0"/>
        </a:p>
      </dgm:t>
    </dgm:pt>
    <dgm:pt modelId="{68BAD219-FA94-44C7-98A4-8CA337B36188}" type="parTrans" cxnId="{083D9A3D-D7FF-4C1E-9340-592D58E91F5B}">
      <dgm:prSet/>
      <dgm:spPr/>
      <dgm:t>
        <a:bodyPr/>
        <a:lstStyle/>
        <a:p>
          <a:endParaRPr lang="en-US"/>
        </a:p>
      </dgm:t>
    </dgm:pt>
    <dgm:pt modelId="{5CC8B169-AF22-4F6D-A096-96BAAD10F1FC}" type="sibTrans" cxnId="{083D9A3D-D7FF-4C1E-9340-592D58E91F5B}">
      <dgm:prSet/>
      <dgm:spPr/>
      <dgm:t>
        <a:bodyPr/>
        <a:lstStyle/>
        <a:p>
          <a:endParaRPr lang="en-US"/>
        </a:p>
      </dgm:t>
    </dgm:pt>
    <dgm:pt modelId="{5BEEF35A-4C01-4302-ABC5-600CC4A76854}">
      <dgm:prSet/>
      <dgm:spPr/>
      <dgm:t>
        <a:bodyPr/>
        <a:lstStyle/>
        <a:p>
          <a:pPr algn="ctr">
            <a:lnSpc>
              <a:spcPct val="150000"/>
            </a:lnSpc>
            <a:spcAft>
              <a:spcPts val="0"/>
            </a:spcAft>
          </a:pPr>
          <a:r>
            <a:rPr lang="en-CA" u="sng" dirty="0"/>
            <a:t>Machine learning models: </a:t>
          </a:r>
          <a:r>
            <a:rPr lang="en-CA" dirty="0"/>
            <a:t>Decision tree, </a:t>
          </a: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CA" dirty="0"/>
            <a:t>Random forest, </a:t>
          </a: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CA" dirty="0"/>
            <a:t>Balance random forest and Gradient boosting</a:t>
          </a:r>
          <a:endParaRPr lang="en-US" dirty="0"/>
        </a:p>
      </dgm:t>
    </dgm:pt>
    <dgm:pt modelId="{6B30F006-D984-4952-B4FE-B5B8AFA125E4}" type="parTrans" cxnId="{EE761FB5-D5AD-41EF-BFA0-545471399061}">
      <dgm:prSet/>
      <dgm:spPr/>
      <dgm:t>
        <a:bodyPr/>
        <a:lstStyle/>
        <a:p>
          <a:endParaRPr lang="en-US"/>
        </a:p>
      </dgm:t>
    </dgm:pt>
    <dgm:pt modelId="{D7B3DB4E-D811-47CC-975E-1D6EEF50E26B}" type="sibTrans" cxnId="{EE761FB5-D5AD-41EF-BFA0-545471399061}">
      <dgm:prSet/>
      <dgm:spPr/>
      <dgm:t>
        <a:bodyPr/>
        <a:lstStyle/>
        <a:p>
          <a:endParaRPr lang="en-US"/>
        </a:p>
      </dgm:t>
    </dgm:pt>
    <dgm:pt modelId="{FA596328-B22C-43A6-8AFF-71C73112FFAA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u="sng" dirty="0"/>
            <a:t>Dashboard:</a:t>
          </a:r>
          <a:r>
            <a:rPr lang="en-CA" dirty="0"/>
            <a:t> </a:t>
          </a:r>
        </a:p>
        <a:p>
          <a:pPr>
            <a:lnSpc>
              <a:spcPct val="100000"/>
            </a:lnSpc>
          </a:pPr>
          <a:r>
            <a:rPr lang="en-CA" dirty="0"/>
            <a:t>Tableau public</a:t>
          </a:r>
          <a:endParaRPr lang="en-US" dirty="0"/>
        </a:p>
      </dgm:t>
    </dgm:pt>
    <dgm:pt modelId="{5F5E0AAB-60B0-434C-865B-6F2A56900BF3}" type="parTrans" cxnId="{F56E6CBA-4ADD-4403-8019-A5F0E0A0DF0C}">
      <dgm:prSet/>
      <dgm:spPr/>
      <dgm:t>
        <a:bodyPr/>
        <a:lstStyle/>
        <a:p>
          <a:endParaRPr lang="en-US"/>
        </a:p>
      </dgm:t>
    </dgm:pt>
    <dgm:pt modelId="{9DC89374-F37F-4CC2-91C8-1DB7022256CA}" type="sibTrans" cxnId="{F56E6CBA-4ADD-4403-8019-A5F0E0A0DF0C}">
      <dgm:prSet/>
      <dgm:spPr/>
      <dgm:t>
        <a:bodyPr/>
        <a:lstStyle/>
        <a:p>
          <a:endParaRPr lang="en-US"/>
        </a:p>
      </dgm:t>
    </dgm:pt>
    <dgm:pt modelId="{25294433-B2CA-4AC1-A3E8-6BDE567CFE8A}" type="pres">
      <dgm:prSet presAssocID="{807DD63A-51BD-41EB-88F4-B2D94F35B7A6}" presName="root" presStyleCnt="0">
        <dgm:presLayoutVars>
          <dgm:dir/>
          <dgm:resizeHandles val="exact"/>
        </dgm:presLayoutVars>
      </dgm:prSet>
      <dgm:spPr/>
    </dgm:pt>
    <dgm:pt modelId="{35BD7E37-A8E4-4586-8845-212912A1DF9D}" type="pres">
      <dgm:prSet presAssocID="{F0D2055A-CD08-4CD9-B9BC-4DD3CC67F231}" presName="compNode" presStyleCnt="0"/>
      <dgm:spPr/>
    </dgm:pt>
    <dgm:pt modelId="{D8D50EC1-9F2F-4F2B-A44E-9DA0D3C7CD94}" type="pres">
      <dgm:prSet presAssocID="{F0D2055A-CD08-4CD9-B9BC-4DD3CC67F23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61AFEED5-846D-499F-97E2-1DF6B8818AD6}" type="pres">
      <dgm:prSet presAssocID="{F0D2055A-CD08-4CD9-B9BC-4DD3CC67F231}" presName="spaceRect" presStyleCnt="0"/>
      <dgm:spPr/>
    </dgm:pt>
    <dgm:pt modelId="{FF8563C6-F53B-477A-9EB6-7928FB97A37C}" type="pres">
      <dgm:prSet presAssocID="{F0D2055A-CD08-4CD9-B9BC-4DD3CC67F231}" presName="textRect" presStyleLbl="revTx" presStyleIdx="0" presStyleCnt="4">
        <dgm:presLayoutVars>
          <dgm:chMax val="1"/>
          <dgm:chPref val="1"/>
        </dgm:presLayoutVars>
      </dgm:prSet>
      <dgm:spPr/>
    </dgm:pt>
    <dgm:pt modelId="{C546BE23-4691-4749-93C0-77D4FE8454A7}" type="pres">
      <dgm:prSet presAssocID="{8FEAC938-878D-49EC-AF13-4D27518F945C}" presName="sibTrans" presStyleCnt="0"/>
      <dgm:spPr/>
    </dgm:pt>
    <dgm:pt modelId="{472E0CAA-DB6A-40C9-A372-49EA4D312CCB}" type="pres">
      <dgm:prSet presAssocID="{246B1BE5-B7E6-4CA4-BCD2-BB14128651C6}" presName="compNode" presStyleCnt="0"/>
      <dgm:spPr/>
    </dgm:pt>
    <dgm:pt modelId="{8EAAA964-8E2B-498B-B57F-6600E0E28736}" type="pres">
      <dgm:prSet presAssocID="{246B1BE5-B7E6-4CA4-BCD2-BB14128651C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8DC16E5-2803-4110-9DDF-C6461E7B84A4}" type="pres">
      <dgm:prSet presAssocID="{246B1BE5-B7E6-4CA4-BCD2-BB14128651C6}" presName="spaceRect" presStyleCnt="0"/>
      <dgm:spPr/>
    </dgm:pt>
    <dgm:pt modelId="{B1A1A8A3-05D0-4E17-B653-3CC0FD6C11C1}" type="pres">
      <dgm:prSet presAssocID="{246B1BE5-B7E6-4CA4-BCD2-BB14128651C6}" presName="textRect" presStyleLbl="revTx" presStyleIdx="1" presStyleCnt="4">
        <dgm:presLayoutVars>
          <dgm:chMax val="1"/>
          <dgm:chPref val="1"/>
        </dgm:presLayoutVars>
      </dgm:prSet>
      <dgm:spPr/>
    </dgm:pt>
    <dgm:pt modelId="{FDD89AFE-6BA2-4254-87DF-72F7B7368966}" type="pres">
      <dgm:prSet presAssocID="{5CC8B169-AF22-4F6D-A096-96BAAD10F1FC}" presName="sibTrans" presStyleCnt="0"/>
      <dgm:spPr/>
    </dgm:pt>
    <dgm:pt modelId="{564ED375-40E5-437A-925E-B1EE4D1D32FD}" type="pres">
      <dgm:prSet presAssocID="{5BEEF35A-4C01-4302-ABC5-600CC4A76854}" presName="compNode" presStyleCnt="0"/>
      <dgm:spPr/>
    </dgm:pt>
    <dgm:pt modelId="{32B8D066-84EE-49CE-8005-3AED134EEC3C}" type="pres">
      <dgm:prSet presAssocID="{5BEEF35A-4C01-4302-ABC5-600CC4A7685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219D4DFE-BC72-4813-A782-4BEBBC20DE86}" type="pres">
      <dgm:prSet presAssocID="{5BEEF35A-4C01-4302-ABC5-600CC4A76854}" presName="spaceRect" presStyleCnt="0"/>
      <dgm:spPr/>
    </dgm:pt>
    <dgm:pt modelId="{A5DCC5A2-BE7A-4F60-BBBE-31BCA85E1C49}" type="pres">
      <dgm:prSet presAssocID="{5BEEF35A-4C01-4302-ABC5-600CC4A76854}" presName="textRect" presStyleLbl="revTx" presStyleIdx="2" presStyleCnt="4">
        <dgm:presLayoutVars>
          <dgm:chMax val="1"/>
          <dgm:chPref val="1"/>
        </dgm:presLayoutVars>
      </dgm:prSet>
      <dgm:spPr/>
    </dgm:pt>
    <dgm:pt modelId="{C558AFB9-542F-46BC-AEC4-1F8A65A237A1}" type="pres">
      <dgm:prSet presAssocID="{D7B3DB4E-D811-47CC-975E-1D6EEF50E26B}" presName="sibTrans" presStyleCnt="0"/>
      <dgm:spPr/>
    </dgm:pt>
    <dgm:pt modelId="{14AB0900-783A-4AF3-A8F0-0579F1389ED9}" type="pres">
      <dgm:prSet presAssocID="{FA596328-B22C-43A6-8AFF-71C73112FFAA}" presName="compNode" presStyleCnt="0"/>
      <dgm:spPr/>
    </dgm:pt>
    <dgm:pt modelId="{75B9D01C-5576-4BF4-929B-54F65585080C}" type="pres">
      <dgm:prSet presAssocID="{FA596328-B22C-43A6-8AFF-71C73112FFA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D27AEAF8-D73D-4A48-9CF0-B5F46281E04D}" type="pres">
      <dgm:prSet presAssocID="{FA596328-B22C-43A6-8AFF-71C73112FFAA}" presName="spaceRect" presStyleCnt="0"/>
      <dgm:spPr/>
    </dgm:pt>
    <dgm:pt modelId="{6C771E68-7858-4F16-8ED6-0F83557D59D3}" type="pres">
      <dgm:prSet presAssocID="{FA596328-B22C-43A6-8AFF-71C73112FFA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D5ECE1C-F251-4E5D-BC3C-8AE55ADD6C15}" srcId="{807DD63A-51BD-41EB-88F4-B2D94F35B7A6}" destId="{F0D2055A-CD08-4CD9-B9BC-4DD3CC67F231}" srcOrd="0" destOrd="0" parTransId="{E3EF3DFF-E276-4C35-A35D-29A948602201}" sibTransId="{8FEAC938-878D-49EC-AF13-4D27518F945C}"/>
    <dgm:cxn modelId="{7BF5962E-79C5-47D8-8D43-74D8CBDC589F}" type="presOf" srcId="{FA596328-B22C-43A6-8AFF-71C73112FFAA}" destId="{6C771E68-7858-4F16-8ED6-0F83557D59D3}" srcOrd="0" destOrd="0" presId="urn:microsoft.com/office/officeart/2018/2/layout/IconLabelList"/>
    <dgm:cxn modelId="{083D9A3D-D7FF-4C1E-9340-592D58E91F5B}" srcId="{807DD63A-51BD-41EB-88F4-B2D94F35B7A6}" destId="{246B1BE5-B7E6-4CA4-BCD2-BB14128651C6}" srcOrd="1" destOrd="0" parTransId="{68BAD219-FA94-44C7-98A4-8CA337B36188}" sibTransId="{5CC8B169-AF22-4F6D-A096-96BAAD10F1FC}"/>
    <dgm:cxn modelId="{A7595192-A485-4626-9022-7242590A2E15}" type="presOf" srcId="{F0D2055A-CD08-4CD9-B9BC-4DD3CC67F231}" destId="{FF8563C6-F53B-477A-9EB6-7928FB97A37C}" srcOrd="0" destOrd="0" presId="urn:microsoft.com/office/officeart/2018/2/layout/IconLabelList"/>
    <dgm:cxn modelId="{EE761FB5-D5AD-41EF-BFA0-545471399061}" srcId="{807DD63A-51BD-41EB-88F4-B2D94F35B7A6}" destId="{5BEEF35A-4C01-4302-ABC5-600CC4A76854}" srcOrd="2" destOrd="0" parTransId="{6B30F006-D984-4952-B4FE-B5B8AFA125E4}" sibTransId="{D7B3DB4E-D811-47CC-975E-1D6EEF50E26B}"/>
    <dgm:cxn modelId="{F56E6CBA-4ADD-4403-8019-A5F0E0A0DF0C}" srcId="{807DD63A-51BD-41EB-88F4-B2D94F35B7A6}" destId="{FA596328-B22C-43A6-8AFF-71C73112FFAA}" srcOrd="3" destOrd="0" parTransId="{5F5E0AAB-60B0-434C-865B-6F2A56900BF3}" sibTransId="{9DC89374-F37F-4CC2-91C8-1DB7022256CA}"/>
    <dgm:cxn modelId="{DFA76AD2-15EB-4448-9821-9FC52DD9383E}" type="presOf" srcId="{807DD63A-51BD-41EB-88F4-B2D94F35B7A6}" destId="{25294433-B2CA-4AC1-A3E8-6BDE567CFE8A}" srcOrd="0" destOrd="0" presId="urn:microsoft.com/office/officeart/2018/2/layout/IconLabelList"/>
    <dgm:cxn modelId="{D650E6D2-1F3A-4511-AD58-1600C11A20F6}" type="presOf" srcId="{5BEEF35A-4C01-4302-ABC5-600CC4A76854}" destId="{A5DCC5A2-BE7A-4F60-BBBE-31BCA85E1C49}" srcOrd="0" destOrd="0" presId="urn:microsoft.com/office/officeart/2018/2/layout/IconLabelList"/>
    <dgm:cxn modelId="{865E04E0-EE9D-4B1D-9F22-484A4E14F8C8}" type="presOf" srcId="{246B1BE5-B7E6-4CA4-BCD2-BB14128651C6}" destId="{B1A1A8A3-05D0-4E17-B653-3CC0FD6C11C1}" srcOrd="0" destOrd="0" presId="urn:microsoft.com/office/officeart/2018/2/layout/IconLabelList"/>
    <dgm:cxn modelId="{087ACB38-651B-4D29-BA66-AAEBF297D7AB}" type="presParOf" srcId="{25294433-B2CA-4AC1-A3E8-6BDE567CFE8A}" destId="{35BD7E37-A8E4-4586-8845-212912A1DF9D}" srcOrd="0" destOrd="0" presId="urn:microsoft.com/office/officeart/2018/2/layout/IconLabelList"/>
    <dgm:cxn modelId="{2B18EF8D-3410-481F-81E0-AC6C6DE94656}" type="presParOf" srcId="{35BD7E37-A8E4-4586-8845-212912A1DF9D}" destId="{D8D50EC1-9F2F-4F2B-A44E-9DA0D3C7CD94}" srcOrd="0" destOrd="0" presId="urn:microsoft.com/office/officeart/2018/2/layout/IconLabelList"/>
    <dgm:cxn modelId="{711F6F8F-5A47-46FD-8995-334575413EED}" type="presParOf" srcId="{35BD7E37-A8E4-4586-8845-212912A1DF9D}" destId="{61AFEED5-846D-499F-97E2-1DF6B8818AD6}" srcOrd="1" destOrd="0" presId="urn:microsoft.com/office/officeart/2018/2/layout/IconLabelList"/>
    <dgm:cxn modelId="{C31D4361-D01C-4F51-BB4D-DFE6BC90ED10}" type="presParOf" srcId="{35BD7E37-A8E4-4586-8845-212912A1DF9D}" destId="{FF8563C6-F53B-477A-9EB6-7928FB97A37C}" srcOrd="2" destOrd="0" presId="urn:microsoft.com/office/officeart/2018/2/layout/IconLabelList"/>
    <dgm:cxn modelId="{C19C8443-BC1B-4D36-9E1A-6DE0A3EFA054}" type="presParOf" srcId="{25294433-B2CA-4AC1-A3E8-6BDE567CFE8A}" destId="{C546BE23-4691-4749-93C0-77D4FE8454A7}" srcOrd="1" destOrd="0" presId="urn:microsoft.com/office/officeart/2018/2/layout/IconLabelList"/>
    <dgm:cxn modelId="{E665BD30-939C-4C85-B507-3FF86C0A1781}" type="presParOf" srcId="{25294433-B2CA-4AC1-A3E8-6BDE567CFE8A}" destId="{472E0CAA-DB6A-40C9-A372-49EA4D312CCB}" srcOrd="2" destOrd="0" presId="urn:microsoft.com/office/officeart/2018/2/layout/IconLabelList"/>
    <dgm:cxn modelId="{DC7EF54C-9263-4FBC-BCD2-9F1718AB0004}" type="presParOf" srcId="{472E0CAA-DB6A-40C9-A372-49EA4D312CCB}" destId="{8EAAA964-8E2B-498B-B57F-6600E0E28736}" srcOrd="0" destOrd="0" presId="urn:microsoft.com/office/officeart/2018/2/layout/IconLabelList"/>
    <dgm:cxn modelId="{5D610B3B-51EC-44E1-A192-50739C4AD887}" type="presParOf" srcId="{472E0CAA-DB6A-40C9-A372-49EA4D312CCB}" destId="{18DC16E5-2803-4110-9DDF-C6461E7B84A4}" srcOrd="1" destOrd="0" presId="urn:microsoft.com/office/officeart/2018/2/layout/IconLabelList"/>
    <dgm:cxn modelId="{64354540-149C-443A-9A9D-FFE0052CB993}" type="presParOf" srcId="{472E0CAA-DB6A-40C9-A372-49EA4D312CCB}" destId="{B1A1A8A3-05D0-4E17-B653-3CC0FD6C11C1}" srcOrd="2" destOrd="0" presId="urn:microsoft.com/office/officeart/2018/2/layout/IconLabelList"/>
    <dgm:cxn modelId="{B266573F-94B1-4D2C-AF37-689995940836}" type="presParOf" srcId="{25294433-B2CA-4AC1-A3E8-6BDE567CFE8A}" destId="{FDD89AFE-6BA2-4254-87DF-72F7B7368966}" srcOrd="3" destOrd="0" presId="urn:microsoft.com/office/officeart/2018/2/layout/IconLabelList"/>
    <dgm:cxn modelId="{889DE9A4-39F1-44A0-9850-29EF709D867A}" type="presParOf" srcId="{25294433-B2CA-4AC1-A3E8-6BDE567CFE8A}" destId="{564ED375-40E5-437A-925E-B1EE4D1D32FD}" srcOrd="4" destOrd="0" presId="urn:microsoft.com/office/officeart/2018/2/layout/IconLabelList"/>
    <dgm:cxn modelId="{854DEDFA-B76E-49E5-90A2-9F95E343CDBE}" type="presParOf" srcId="{564ED375-40E5-437A-925E-B1EE4D1D32FD}" destId="{32B8D066-84EE-49CE-8005-3AED134EEC3C}" srcOrd="0" destOrd="0" presId="urn:microsoft.com/office/officeart/2018/2/layout/IconLabelList"/>
    <dgm:cxn modelId="{6DEE9C3A-2D83-4392-A0A2-00FF780D728F}" type="presParOf" srcId="{564ED375-40E5-437A-925E-B1EE4D1D32FD}" destId="{219D4DFE-BC72-4813-A782-4BEBBC20DE86}" srcOrd="1" destOrd="0" presId="urn:microsoft.com/office/officeart/2018/2/layout/IconLabelList"/>
    <dgm:cxn modelId="{B7C60C46-8683-4A0C-8A35-4AEE844CF867}" type="presParOf" srcId="{564ED375-40E5-437A-925E-B1EE4D1D32FD}" destId="{A5DCC5A2-BE7A-4F60-BBBE-31BCA85E1C49}" srcOrd="2" destOrd="0" presId="urn:microsoft.com/office/officeart/2018/2/layout/IconLabelList"/>
    <dgm:cxn modelId="{AB5BF1A8-6020-419C-AA65-9358DA989E51}" type="presParOf" srcId="{25294433-B2CA-4AC1-A3E8-6BDE567CFE8A}" destId="{C558AFB9-542F-46BC-AEC4-1F8A65A237A1}" srcOrd="5" destOrd="0" presId="urn:microsoft.com/office/officeart/2018/2/layout/IconLabelList"/>
    <dgm:cxn modelId="{F400272A-D66A-4EA0-816A-37EAE1AEEF70}" type="presParOf" srcId="{25294433-B2CA-4AC1-A3E8-6BDE567CFE8A}" destId="{14AB0900-783A-4AF3-A8F0-0579F1389ED9}" srcOrd="6" destOrd="0" presId="urn:microsoft.com/office/officeart/2018/2/layout/IconLabelList"/>
    <dgm:cxn modelId="{C11554BC-A067-4124-A770-B5348CCF24AD}" type="presParOf" srcId="{14AB0900-783A-4AF3-A8F0-0579F1389ED9}" destId="{75B9D01C-5576-4BF4-929B-54F65585080C}" srcOrd="0" destOrd="0" presId="urn:microsoft.com/office/officeart/2018/2/layout/IconLabelList"/>
    <dgm:cxn modelId="{DBBF84D6-414B-4FD0-939D-22F2FC253C73}" type="presParOf" srcId="{14AB0900-783A-4AF3-A8F0-0579F1389ED9}" destId="{D27AEAF8-D73D-4A48-9CF0-B5F46281E04D}" srcOrd="1" destOrd="0" presId="urn:microsoft.com/office/officeart/2018/2/layout/IconLabelList"/>
    <dgm:cxn modelId="{6E558288-CD27-48D4-B919-3CE2E81090DB}" type="presParOf" srcId="{14AB0900-783A-4AF3-A8F0-0579F1389ED9}" destId="{6C771E68-7858-4F16-8ED6-0F83557D59D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453CC-F8F3-4396-B854-7AFC3C5EA6E5}">
      <dsp:nvSpPr>
        <dsp:cNvPr id="0" name=""/>
        <dsp:cNvSpPr/>
      </dsp:nvSpPr>
      <dsp:spPr>
        <a:xfrm>
          <a:off x="3640" y="193840"/>
          <a:ext cx="1863328" cy="1117996"/>
        </a:xfrm>
        <a:prstGeom prst="rect">
          <a:avLst/>
        </a:prstGeom>
        <a:solidFill>
          <a:schemeClr val="lt1">
            <a:hueOff val="0"/>
            <a:satOff val="0"/>
            <a:lumOff val="0"/>
            <a:alpha val="67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kern="1200" dirty="0"/>
            <a:t>Accident Number</a:t>
          </a:r>
        </a:p>
      </dsp:txBody>
      <dsp:txXfrm>
        <a:off x="3640" y="193840"/>
        <a:ext cx="1863328" cy="1117996"/>
      </dsp:txXfrm>
    </dsp:sp>
    <dsp:sp modelId="{EE671701-410F-475A-87FC-29136C5EA5BD}">
      <dsp:nvSpPr>
        <dsp:cNvPr id="0" name=""/>
        <dsp:cNvSpPr/>
      </dsp:nvSpPr>
      <dsp:spPr>
        <a:xfrm>
          <a:off x="2053301" y="193840"/>
          <a:ext cx="1971736" cy="1117996"/>
        </a:xfrm>
        <a:prstGeom prst="rect">
          <a:avLst/>
        </a:prstGeom>
        <a:solidFill>
          <a:schemeClr val="lt1">
            <a:hueOff val="0"/>
            <a:satOff val="0"/>
            <a:lumOff val="0"/>
            <a:alpha val="67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kern="1200" dirty="0"/>
            <a:t>Road Class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Collector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Expressway and ramps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Lane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Local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Major + minor arterials with ramps</a:t>
          </a:r>
        </a:p>
      </dsp:txBody>
      <dsp:txXfrm>
        <a:off x="2053301" y="193840"/>
        <a:ext cx="1971736" cy="1117996"/>
      </dsp:txXfrm>
    </dsp:sp>
    <dsp:sp modelId="{1CFA8E14-865F-4549-8B09-4C44677B50D3}">
      <dsp:nvSpPr>
        <dsp:cNvPr id="0" name=""/>
        <dsp:cNvSpPr/>
      </dsp:nvSpPr>
      <dsp:spPr>
        <a:xfrm>
          <a:off x="4240159" y="216502"/>
          <a:ext cx="1863328" cy="1117996"/>
        </a:xfrm>
        <a:prstGeom prst="rect">
          <a:avLst/>
        </a:prstGeom>
        <a:solidFill>
          <a:schemeClr val="lt1">
            <a:hueOff val="0"/>
            <a:satOff val="0"/>
            <a:lumOff val="0"/>
            <a:alpha val="67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kern="1200" dirty="0"/>
            <a:t>Time stamp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Year 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Date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Time</a:t>
          </a:r>
        </a:p>
      </dsp:txBody>
      <dsp:txXfrm>
        <a:off x="4240159" y="216502"/>
        <a:ext cx="1863328" cy="1117996"/>
      </dsp:txXfrm>
    </dsp:sp>
    <dsp:sp modelId="{72CA5018-0E0F-409F-BF6F-5F8BB2BC2868}">
      <dsp:nvSpPr>
        <dsp:cNvPr id="0" name=""/>
        <dsp:cNvSpPr/>
      </dsp:nvSpPr>
      <dsp:spPr>
        <a:xfrm>
          <a:off x="6261031" y="193840"/>
          <a:ext cx="1863328" cy="1117996"/>
        </a:xfrm>
        <a:prstGeom prst="rect">
          <a:avLst/>
        </a:prstGeom>
        <a:solidFill>
          <a:schemeClr val="lt1">
            <a:hueOff val="0"/>
            <a:satOff val="0"/>
            <a:lumOff val="0"/>
            <a:alpha val="67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kern="1200" dirty="0"/>
            <a:t>Accident Location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Intersection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Driveway 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Overpass or bridge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Underpass or tunnel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Trail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Private driveway…</a:t>
          </a:r>
        </a:p>
      </dsp:txBody>
      <dsp:txXfrm>
        <a:off x="6261031" y="193840"/>
        <a:ext cx="1863328" cy="1117996"/>
      </dsp:txXfrm>
    </dsp:sp>
    <dsp:sp modelId="{F73D443F-A3C2-4EC1-B511-D679A25E422B}">
      <dsp:nvSpPr>
        <dsp:cNvPr id="0" name=""/>
        <dsp:cNvSpPr/>
      </dsp:nvSpPr>
      <dsp:spPr>
        <a:xfrm>
          <a:off x="57844" y="1498170"/>
          <a:ext cx="1863328" cy="1117996"/>
        </a:xfrm>
        <a:prstGeom prst="rect">
          <a:avLst/>
        </a:prstGeom>
        <a:solidFill>
          <a:schemeClr val="lt1">
            <a:hueOff val="0"/>
            <a:satOff val="0"/>
            <a:lumOff val="0"/>
            <a:alpha val="67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kern="1200" dirty="0"/>
            <a:t>Location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Latitude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Longitude</a:t>
          </a:r>
        </a:p>
      </dsp:txBody>
      <dsp:txXfrm>
        <a:off x="57844" y="1498170"/>
        <a:ext cx="1863328" cy="1117996"/>
      </dsp:txXfrm>
    </dsp:sp>
    <dsp:sp modelId="{3586E1C1-6DC8-4E85-8DDF-1DD7486074FA}">
      <dsp:nvSpPr>
        <dsp:cNvPr id="0" name=""/>
        <dsp:cNvSpPr/>
      </dsp:nvSpPr>
      <dsp:spPr>
        <a:xfrm>
          <a:off x="2107505" y="1498170"/>
          <a:ext cx="1863328" cy="1117996"/>
        </a:xfrm>
        <a:prstGeom prst="rect">
          <a:avLst/>
        </a:prstGeom>
        <a:solidFill>
          <a:schemeClr val="lt1">
            <a:hueOff val="0"/>
            <a:satOff val="0"/>
            <a:lumOff val="0"/>
            <a:alpha val="67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kern="1200" dirty="0"/>
            <a:t>Visibility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Clear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Fog, mist, smoke and dust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Freezing rain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Snow and Drifting snow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Strong wind…</a:t>
          </a:r>
        </a:p>
      </dsp:txBody>
      <dsp:txXfrm>
        <a:off x="2107505" y="1498170"/>
        <a:ext cx="1863328" cy="1117996"/>
      </dsp:txXfrm>
    </dsp:sp>
    <dsp:sp modelId="{6F98CF4E-AA48-4B94-9CFE-AB3FC9D91DA0}">
      <dsp:nvSpPr>
        <dsp:cNvPr id="0" name=""/>
        <dsp:cNvSpPr/>
      </dsp:nvSpPr>
      <dsp:spPr>
        <a:xfrm>
          <a:off x="4157166" y="1498170"/>
          <a:ext cx="1863328" cy="1117996"/>
        </a:xfrm>
        <a:prstGeom prst="rect">
          <a:avLst/>
        </a:prstGeom>
        <a:solidFill>
          <a:schemeClr val="lt1">
            <a:hueOff val="0"/>
            <a:satOff val="0"/>
            <a:lumOff val="0"/>
            <a:alpha val="67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kern="1200" dirty="0"/>
            <a:t>Light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Daylight or dark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Dawn or dusk 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Artificial lights…</a:t>
          </a:r>
        </a:p>
      </dsp:txBody>
      <dsp:txXfrm>
        <a:off x="4157166" y="1498170"/>
        <a:ext cx="1863328" cy="1117996"/>
      </dsp:txXfrm>
    </dsp:sp>
    <dsp:sp modelId="{86261968-46EF-40AD-AD3C-C6300E2397D6}">
      <dsp:nvSpPr>
        <dsp:cNvPr id="0" name=""/>
        <dsp:cNvSpPr/>
      </dsp:nvSpPr>
      <dsp:spPr>
        <a:xfrm>
          <a:off x="6206827" y="1498170"/>
          <a:ext cx="1863328" cy="1117996"/>
        </a:xfrm>
        <a:prstGeom prst="rect">
          <a:avLst/>
        </a:prstGeom>
        <a:solidFill>
          <a:schemeClr val="lt1">
            <a:hueOff val="0"/>
            <a:satOff val="0"/>
            <a:lumOff val="0"/>
            <a:alpha val="67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Vehicle type</a:t>
          </a:r>
          <a:endParaRPr lang="en-CA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Automobile and  station wagon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Motorcycle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Bicycle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Pick up truck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Street Car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School bus…</a:t>
          </a:r>
          <a:endParaRPr lang="en-CA" sz="800" kern="1200" dirty="0"/>
        </a:p>
      </dsp:txBody>
      <dsp:txXfrm>
        <a:off x="6206827" y="1498170"/>
        <a:ext cx="1863328" cy="1117996"/>
      </dsp:txXfrm>
    </dsp:sp>
    <dsp:sp modelId="{97D9F168-A75C-47BC-ACF0-5A845B8D6DC0}">
      <dsp:nvSpPr>
        <dsp:cNvPr id="0" name=""/>
        <dsp:cNvSpPr/>
      </dsp:nvSpPr>
      <dsp:spPr>
        <a:xfrm>
          <a:off x="57844" y="2802499"/>
          <a:ext cx="1863328" cy="1117996"/>
        </a:xfrm>
        <a:prstGeom prst="rect">
          <a:avLst/>
        </a:prstGeom>
        <a:solidFill>
          <a:schemeClr val="lt1">
            <a:hueOff val="0"/>
            <a:satOff val="0"/>
            <a:lumOff val="0"/>
            <a:alpha val="67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kern="1200" dirty="0"/>
            <a:t>Accident class 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Fatal 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Non-fatal injury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Property damage</a:t>
          </a:r>
        </a:p>
      </dsp:txBody>
      <dsp:txXfrm>
        <a:off x="57844" y="2802499"/>
        <a:ext cx="1863328" cy="1117996"/>
      </dsp:txXfrm>
    </dsp:sp>
    <dsp:sp modelId="{D5C035AA-9148-47FF-9DE4-2344D65973ED}">
      <dsp:nvSpPr>
        <dsp:cNvPr id="0" name=""/>
        <dsp:cNvSpPr/>
      </dsp:nvSpPr>
      <dsp:spPr>
        <a:xfrm>
          <a:off x="2107505" y="2802499"/>
          <a:ext cx="1863328" cy="1117996"/>
        </a:xfrm>
        <a:prstGeom prst="rect">
          <a:avLst/>
        </a:prstGeom>
        <a:solidFill>
          <a:schemeClr val="lt1">
            <a:hueOff val="0"/>
            <a:satOff val="0"/>
            <a:lumOff val="0"/>
            <a:alpha val="67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0" i="0" kern="1200" dirty="0"/>
            <a:t>Manoeuvre</a:t>
          </a:r>
          <a:endParaRPr lang="en-CA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Turning left or right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Stopped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Making U-turn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Overtaking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Changing lanes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Reversing …</a:t>
          </a:r>
          <a:endParaRPr lang="en-CA" sz="800" kern="1200" dirty="0"/>
        </a:p>
      </dsp:txBody>
      <dsp:txXfrm>
        <a:off x="2107505" y="2802499"/>
        <a:ext cx="1863328" cy="1117996"/>
      </dsp:txXfrm>
    </dsp:sp>
    <dsp:sp modelId="{57F82DCE-0CD2-4AD4-9C52-195B2BC05336}">
      <dsp:nvSpPr>
        <dsp:cNvPr id="0" name=""/>
        <dsp:cNvSpPr/>
      </dsp:nvSpPr>
      <dsp:spPr>
        <a:xfrm>
          <a:off x="4157166" y="2802499"/>
          <a:ext cx="1863328" cy="1117996"/>
        </a:xfrm>
        <a:prstGeom prst="rect">
          <a:avLst/>
        </a:prstGeom>
        <a:solidFill>
          <a:schemeClr val="lt1">
            <a:hueOff val="0"/>
            <a:satOff val="0"/>
            <a:lumOff val="0"/>
            <a:alpha val="67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Driver Action</a:t>
          </a:r>
          <a:endParaRPr lang="en-CA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Failed to yield right of way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Disobeyed traffic control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Lost control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Improper lane change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Speed too slow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Speed too fast for condition…</a:t>
          </a:r>
          <a:endParaRPr lang="en-CA" sz="800" kern="1200" dirty="0"/>
        </a:p>
      </dsp:txBody>
      <dsp:txXfrm>
        <a:off x="4157166" y="2802499"/>
        <a:ext cx="1863328" cy="1117996"/>
      </dsp:txXfrm>
    </dsp:sp>
    <dsp:sp modelId="{33D26D01-5F79-4022-A05F-259767124865}">
      <dsp:nvSpPr>
        <dsp:cNvPr id="0" name=""/>
        <dsp:cNvSpPr/>
      </dsp:nvSpPr>
      <dsp:spPr>
        <a:xfrm>
          <a:off x="6206827" y="2802499"/>
          <a:ext cx="1863328" cy="1117996"/>
        </a:xfrm>
        <a:prstGeom prst="rect">
          <a:avLst/>
        </a:prstGeom>
        <a:solidFill>
          <a:schemeClr val="lt1">
            <a:hueOff val="0"/>
            <a:satOff val="0"/>
            <a:lumOff val="0"/>
            <a:alpha val="67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Age of the involved</a:t>
          </a:r>
          <a:endParaRPr lang="en-CA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b="0" i="0" u="none" kern="1200" dirty="0"/>
            <a:t>10 to 14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b="0" i="0" u="none" kern="1200" dirty="0"/>
            <a:t>15 to 19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b="0" i="0" u="none" kern="1200"/>
            <a:t>20 to 24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b="0" i="0" u="none" kern="1200" dirty="0"/>
            <a:t>25 to 29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……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b="0" i="0" u="none" kern="1200" dirty="0"/>
            <a:t>Over 95</a:t>
          </a:r>
          <a:endParaRPr lang="en-CA" sz="800" kern="1200" dirty="0"/>
        </a:p>
      </dsp:txBody>
      <dsp:txXfrm>
        <a:off x="6206827" y="2802499"/>
        <a:ext cx="1863328" cy="1117996"/>
      </dsp:txXfrm>
    </dsp:sp>
    <dsp:sp modelId="{C4800DDB-5D8C-46E8-9FCF-8435E15537AF}">
      <dsp:nvSpPr>
        <dsp:cNvPr id="0" name=""/>
        <dsp:cNvSpPr/>
      </dsp:nvSpPr>
      <dsp:spPr>
        <a:xfrm>
          <a:off x="3132335" y="4106829"/>
          <a:ext cx="1863328" cy="1117996"/>
        </a:xfrm>
        <a:prstGeom prst="rect">
          <a:avLst/>
        </a:prstGeom>
        <a:solidFill>
          <a:schemeClr val="lt1">
            <a:hueOff val="0"/>
            <a:satOff val="0"/>
            <a:lumOff val="0"/>
            <a:alpha val="67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Driver condition</a:t>
          </a:r>
          <a:endParaRPr lang="en-CA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Ability impaired, alcohol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Normal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Inattentive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Medical/physical disability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Fatigue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Ability impaired, drugs…</a:t>
          </a:r>
          <a:endParaRPr lang="en-CA" sz="800" kern="1200" dirty="0"/>
        </a:p>
      </dsp:txBody>
      <dsp:txXfrm>
        <a:off x="3132335" y="4106829"/>
        <a:ext cx="1863328" cy="11179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50EC1-9F2F-4F2B-A44E-9DA0D3C7CD94}">
      <dsp:nvSpPr>
        <dsp:cNvPr id="0" name=""/>
        <dsp:cNvSpPr/>
      </dsp:nvSpPr>
      <dsp:spPr>
        <a:xfrm>
          <a:off x="938775" y="812201"/>
          <a:ext cx="926133" cy="926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563C6-F53B-477A-9EB6-7928FB97A37C}">
      <dsp:nvSpPr>
        <dsp:cNvPr id="0" name=""/>
        <dsp:cNvSpPr/>
      </dsp:nvSpPr>
      <dsp:spPr>
        <a:xfrm>
          <a:off x="372805" y="2084718"/>
          <a:ext cx="2058075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u="sng" kern="1200" dirty="0"/>
            <a:t>Data cleaning and exploratory analysis</a:t>
          </a:r>
          <a:r>
            <a:rPr lang="en-CA" sz="1100" kern="1200" dirty="0"/>
            <a:t>: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0" kern="1200" dirty="0"/>
            <a:t>Pandas, </a:t>
          </a:r>
          <a:r>
            <a:rPr lang="en-CA" sz="1100" b="0" kern="1200" dirty="0" err="1"/>
            <a:t>numpy</a:t>
          </a:r>
          <a:r>
            <a:rPr lang="en-CA" sz="1100" b="0" kern="1200" dirty="0"/>
            <a:t>, seaborn</a:t>
          </a:r>
          <a:endParaRPr lang="en-US" sz="1100" kern="1200" dirty="0"/>
        </a:p>
      </dsp:txBody>
      <dsp:txXfrm>
        <a:off x="372805" y="2084718"/>
        <a:ext cx="2058075" cy="1035000"/>
      </dsp:txXfrm>
    </dsp:sp>
    <dsp:sp modelId="{8EAAA964-8E2B-498B-B57F-6600E0E28736}">
      <dsp:nvSpPr>
        <dsp:cNvPr id="0" name=""/>
        <dsp:cNvSpPr/>
      </dsp:nvSpPr>
      <dsp:spPr>
        <a:xfrm>
          <a:off x="3357014" y="812201"/>
          <a:ext cx="926133" cy="9261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1A8A3-05D0-4E17-B653-3CC0FD6C11C1}">
      <dsp:nvSpPr>
        <dsp:cNvPr id="0" name=""/>
        <dsp:cNvSpPr/>
      </dsp:nvSpPr>
      <dsp:spPr>
        <a:xfrm>
          <a:off x="2791043" y="2084718"/>
          <a:ext cx="2058075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u="sng" kern="1200" dirty="0"/>
            <a:t>Database storage:</a:t>
          </a:r>
          <a:r>
            <a:rPr lang="en-CA" sz="1100" kern="1200" dirty="0"/>
            <a:t> PostgreSQL</a:t>
          </a:r>
          <a:endParaRPr lang="en-US" sz="1100" kern="1200" dirty="0"/>
        </a:p>
      </dsp:txBody>
      <dsp:txXfrm>
        <a:off x="2791043" y="2084718"/>
        <a:ext cx="2058075" cy="1035000"/>
      </dsp:txXfrm>
    </dsp:sp>
    <dsp:sp modelId="{32B8D066-84EE-49CE-8005-3AED134EEC3C}">
      <dsp:nvSpPr>
        <dsp:cNvPr id="0" name=""/>
        <dsp:cNvSpPr/>
      </dsp:nvSpPr>
      <dsp:spPr>
        <a:xfrm>
          <a:off x="5775252" y="812201"/>
          <a:ext cx="926133" cy="9261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CC5A2-BE7A-4F60-BBBE-31BCA85E1C49}">
      <dsp:nvSpPr>
        <dsp:cNvPr id="0" name=""/>
        <dsp:cNvSpPr/>
      </dsp:nvSpPr>
      <dsp:spPr>
        <a:xfrm>
          <a:off x="5209281" y="2084718"/>
          <a:ext cx="2058075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5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CA" sz="1100" u="sng" kern="1200" dirty="0"/>
            <a:t>Machine learning models: </a:t>
          </a:r>
          <a:r>
            <a:rPr lang="en-CA" sz="1100" kern="1200" dirty="0"/>
            <a:t>Decision tree,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CA" sz="1100" kern="1200" dirty="0"/>
            <a:t>Random forest,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CA" sz="1100" kern="1200" dirty="0"/>
            <a:t>Balance random forest and Gradient boosting</a:t>
          </a:r>
          <a:endParaRPr lang="en-US" sz="1100" kern="1200" dirty="0"/>
        </a:p>
      </dsp:txBody>
      <dsp:txXfrm>
        <a:off x="5209281" y="2084718"/>
        <a:ext cx="2058075" cy="1035000"/>
      </dsp:txXfrm>
    </dsp:sp>
    <dsp:sp modelId="{75B9D01C-5576-4BF4-929B-54F65585080C}">
      <dsp:nvSpPr>
        <dsp:cNvPr id="0" name=""/>
        <dsp:cNvSpPr/>
      </dsp:nvSpPr>
      <dsp:spPr>
        <a:xfrm>
          <a:off x="8193490" y="812201"/>
          <a:ext cx="926133" cy="9261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71E68-7858-4F16-8ED6-0F83557D59D3}">
      <dsp:nvSpPr>
        <dsp:cNvPr id="0" name=""/>
        <dsp:cNvSpPr/>
      </dsp:nvSpPr>
      <dsp:spPr>
        <a:xfrm>
          <a:off x="7627519" y="2084718"/>
          <a:ext cx="2058075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u="sng" kern="1200" dirty="0"/>
            <a:t>Dashboard:</a:t>
          </a:r>
          <a:r>
            <a:rPr lang="en-CA" sz="1100" kern="1200" dirty="0"/>
            <a:t>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Tableau public</a:t>
          </a:r>
          <a:endParaRPr lang="en-US" sz="1100" kern="1200" dirty="0"/>
        </a:p>
      </dsp:txBody>
      <dsp:txXfrm>
        <a:off x="7627519" y="2084718"/>
        <a:ext cx="2058075" cy="103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2FE4A-D7B1-44C6-B419-3891A711769A}" type="datetimeFigureOut">
              <a:rPr lang="en-CA" smtClean="0"/>
              <a:t>2022-05-13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A71C2-7975-4875-ADA1-27C82B68C7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1860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A71C2-7975-4875-ADA1-27C82B68C78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0851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61784475-BEFB-4B4E-885B-3643F77986B9}" type="datetimeFigureOut">
              <a:rPr lang="en-CA" smtClean="0"/>
              <a:t>2022-05-13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5AAD8BF-25A5-45D5-A919-9CE8B3600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3823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475-BEFB-4B4E-885B-3643F77986B9}" type="datetimeFigureOut">
              <a:rPr lang="en-CA" smtClean="0"/>
              <a:t>2022-05-13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D8BF-25A5-45D5-A919-9CE8B3600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671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475-BEFB-4B4E-885B-3643F77986B9}" type="datetimeFigureOut">
              <a:rPr lang="en-CA" smtClean="0"/>
              <a:t>2022-05-13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D8BF-25A5-45D5-A919-9CE8B3600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120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475-BEFB-4B4E-885B-3643F77986B9}" type="datetimeFigureOut">
              <a:rPr lang="en-CA" smtClean="0"/>
              <a:t>2022-05-13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D8BF-25A5-45D5-A919-9CE8B3600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065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1784475-BEFB-4B4E-885B-3643F77986B9}" type="datetimeFigureOut">
              <a:rPr lang="en-CA" smtClean="0"/>
              <a:t>2022-05-13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55AAD8BF-25A5-45D5-A919-9CE8B3600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7113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475-BEFB-4B4E-885B-3643F77986B9}" type="datetimeFigureOut">
              <a:rPr lang="en-CA" smtClean="0"/>
              <a:t>2022-05-13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D8BF-25A5-45D5-A919-9CE8B3600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02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475-BEFB-4B4E-885B-3643F77986B9}" type="datetimeFigureOut">
              <a:rPr lang="en-CA" smtClean="0"/>
              <a:t>2022-05-13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D8BF-25A5-45D5-A919-9CE8B3600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074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475-BEFB-4B4E-885B-3643F77986B9}" type="datetimeFigureOut">
              <a:rPr lang="en-CA" smtClean="0"/>
              <a:t>2022-05-13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D8BF-25A5-45D5-A919-9CE8B3600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612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475-BEFB-4B4E-885B-3643F77986B9}" type="datetimeFigureOut">
              <a:rPr lang="en-CA" smtClean="0"/>
              <a:t>2022-05-13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D8BF-25A5-45D5-A919-9CE8B3600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684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475-BEFB-4B4E-885B-3643F77986B9}" type="datetimeFigureOut">
              <a:rPr lang="en-CA" smtClean="0"/>
              <a:t>2022-05-13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AAD8BF-25A5-45D5-A919-9CE8B360092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703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1784475-BEFB-4B4E-885B-3643F77986B9}" type="datetimeFigureOut">
              <a:rPr lang="en-CA" smtClean="0"/>
              <a:t>2022-05-13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AAD8BF-25A5-45D5-A919-9CE8B360092C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337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1784475-BEFB-4B4E-885B-3643F77986B9}" type="datetimeFigureOut">
              <a:rPr lang="en-CA" smtClean="0"/>
              <a:t>2022-05-13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5AAD8BF-25A5-45D5-A919-9CE8B3600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02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rharding/Crash-Detectives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open.toronto.ca/dataset/motor-vehicle-collisions-involving-killed-or-seriously-injured-persons/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hyperlink" Target="https://github.com/barharding/Crash-Detectives/tree/main/Datase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rharding/Crash-Detectives/blob/main/Dataset/Red_Light_Cameras_Data.csv" TargetMode="External"/><Relationship Id="rId2" Type="http://schemas.openxmlformats.org/officeDocument/2006/relationships/hyperlink" Target="https://github.com/barharding/Crash-Detectives/blob/main/Dataset/Killed_Seriously_Injured_Collisions_Data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arharding/Crash-Detectives/blob/main/Dataset/Traffic_Collisions_Data.csv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2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F7A3B6-79DD-DBD9-9DAD-6E2650832D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F210F-A3E1-26D8-F818-FE8B03D70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461504"/>
          </a:xfrm>
        </p:spPr>
        <p:txBody>
          <a:bodyPr>
            <a:normAutofit/>
          </a:bodyPr>
          <a:lstStyle/>
          <a:p>
            <a:r>
              <a:rPr lang="en-US" dirty="0"/>
              <a:t>Crash Detectives</a:t>
            </a:r>
            <a:endParaRPr lang="en-CA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463205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6" dur="2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7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Stick figure families holding hands">
            <a:extLst>
              <a:ext uri="{FF2B5EF4-FFF2-40B4-BE49-F238E27FC236}">
                <a16:creationId xmlns:a16="http://schemas.microsoft.com/office/drawing/2014/main" id="{02ECD3CE-138F-2DE1-2FA3-FC1D244392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0598" b="51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10D58E-7B5C-EBA8-588D-61FDD960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Team</a:t>
            </a:r>
            <a:endParaRPr lang="en-CA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CDDA0943-54C8-BFED-E8E7-39A1AC7CCB0F}"/>
              </a:ext>
            </a:extLst>
          </p:cNvPr>
          <p:cNvSpPr/>
          <p:nvPr/>
        </p:nvSpPr>
        <p:spPr>
          <a:xfrm>
            <a:off x="1066800" y="2014194"/>
            <a:ext cx="2535382" cy="1537854"/>
          </a:xfrm>
          <a:prstGeom prst="wedgeEllipseCallout">
            <a:avLst/>
          </a:prstGeom>
          <a:solidFill>
            <a:schemeClr val="bg1">
              <a:alpha val="5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ADITI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AAA8481A-CFB7-03F8-DB61-561E9B6CF4A5}"/>
              </a:ext>
            </a:extLst>
          </p:cNvPr>
          <p:cNvSpPr/>
          <p:nvPr/>
        </p:nvSpPr>
        <p:spPr>
          <a:xfrm>
            <a:off x="3660302" y="2014194"/>
            <a:ext cx="2535382" cy="1537854"/>
          </a:xfrm>
          <a:prstGeom prst="wedgeEllipseCallout">
            <a:avLst/>
          </a:prstGeom>
          <a:solidFill>
            <a:schemeClr val="bg1">
              <a:alpha val="5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BARDHONIA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AF4B86B9-DADE-3948-C95F-AE9BB204A5AA}"/>
              </a:ext>
            </a:extLst>
          </p:cNvPr>
          <p:cNvSpPr/>
          <p:nvPr/>
        </p:nvSpPr>
        <p:spPr>
          <a:xfrm>
            <a:off x="6311923" y="2014194"/>
            <a:ext cx="2535382" cy="1537854"/>
          </a:xfrm>
          <a:prstGeom prst="wedgeEllipseCallout">
            <a:avLst/>
          </a:prstGeom>
          <a:solidFill>
            <a:schemeClr val="bg1">
              <a:alpha val="5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KRITIKA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D7FA0DA1-AE97-851C-460B-A9A31C4D662E}"/>
              </a:ext>
            </a:extLst>
          </p:cNvPr>
          <p:cNvSpPr/>
          <p:nvPr/>
        </p:nvSpPr>
        <p:spPr>
          <a:xfrm>
            <a:off x="8905425" y="2014194"/>
            <a:ext cx="2535382" cy="1537854"/>
          </a:xfrm>
          <a:prstGeom prst="wedgeEllipseCallout">
            <a:avLst/>
          </a:prstGeom>
          <a:solidFill>
            <a:schemeClr val="bg1">
              <a:alpha val="5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RICHELLE</a:t>
            </a:r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5" name="Graphic 4" descr="Cheers outline">
            <a:extLst>
              <a:ext uri="{FF2B5EF4-FFF2-40B4-BE49-F238E27FC236}">
                <a16:creationId xmlns:a16="http://schemas.microsoft.com/office/drawing/2014/main" id="{466E1D4F-4100-1BAA-372F-58E6C0321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2676" y="3333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78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fill="hold" nodeType="withEffect" p14:presetBounceEnd="2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 p14:bounceEnd="2000">
                                          <p:cBhvr>
                                            <p:cTn id="6" dur="20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" dur="20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Blurred motion traffic">
            <a:extLst>
              <a:ext uri="{FF2B5EF4-FFF2-40B4-BE49-F238E27FC236}">
                <a16:creationId xmlns:a16="http://schemas.microsoft.com/office/drawing/2014/main" id="{703C6DDD-E886-89FF-1FD3-84DE985AC8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455" b="82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1B9433-D153-569C-3726-56170D265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/>
              <a:t>STARTING POINT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F4A0A-B0AD-526F-2C48-B85917BF4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931920"/>
          </a:xfrm>
        </p:spPr>
        <p:txBody>
          <a:bodyPr>
            <a:normAutofit/>
          </a:bodyPr>
          <a:lstStyle/>
          <a:p>
            <a:r>
              <a:rPr lang="en-US" dirty="0"/>
              <a:t>More traffic on the roads</a:t>
            </a:r>
          </a:p>
          <a:p>
            <a:r>
              <a:rPr lang="en-US" dirty="0"/>
              <a:t>Opening of offices </a:t>
            </a:r>
          </a:p>
          <a:p>
            <a:r>
              <a:rPr lang="en-US" dirty="0"/>
              <a:t>Season of summer</a:t>
            </a:r>
          </a:p>
          <a:p>
            <a:r>
              <a:rPr lang="en-US" dirty="0"/>
              <a:t>End of pandemic</a:t>
            </a:r>
          </a:p>
          <a:p>
            <a:r>
              <a:rPr lang="en-US" dirty="0"/>
              <a:t>Back to normal phase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GIT HUB :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https://github.com/barharding/Crash-Detectives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6" name="Graphic 5" descr="Route (Two Pins With A Path) with solid fill">
            <a:extLst>
              <a:ext uri="{FF2B5EF4-FFF2-40B4-BE49-F238E27FC236}">
                <a16:creationId xmlns:a16="http://schemas.microsoft.com/office/drawing/2014/main" id="{33519307-652A-D2E2-02E1-CAAFFCF28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85348" y="404850"/>
            <a:ext cx="9144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05B42-9587-B82C-E0B4-AB7BE24CAE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1230" y="4719973"/>
            <a:ext cx="436105" cy="41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86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A24D-9A5E-F883-E42F-D8D5B5CD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810229"/>
          </a:xfrm>
        </p:spPr>
        <p:txBody>
          <a:bodyPr>
            <a:normAutofit/>
          </a:bodyPr>
          <a:lstStyle/>
          <a:p>
            <a:r>
              <a:rPr lang="en-US" sz="3200" dirty="0"/>
              <a:t>DATASET SOURCE</a:t>
            </a:r>
            <a:endParaRPr lang="en-CA" sz="3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047B46-4F2F-4746-8B82-B30EAAAE0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63443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4E8A8E-D194-4D55-92A3-6B0799722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024" y="253548"/>
            <a:ext cx="5851795" cy="638481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pic>
        <p:nvPicPr>
          <p:cNvPr id="18" name="Picture 4" descr="Aerial view of a city skyline">
            <a:extLst>
              <a:ext uri="{FF2B5EF4-FFF2-40B4-BE49-F238E27FC236}">
                <a16:creationId xmlns:a16="http://schemas.microsoft.com/office/drawing/2014/main" id="{CB013C11-8242-E61F-AED8-0718C22B16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49" r="19550" b="2"/>
          <a:stretch/>
        </p:blipFill>
        <p:spPr>
          <a:xfrm>
            <a:off x="407432" y="419292"/>
            <a:ext cx="5522976" cy="60533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B4667-689F-D198-AE27-FCE2E9F53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1629295"/>
            <a:ext cx="4829396" cy="3787832"/>
          </a:xfrm>
        </p:spPr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b="0" i="0" dirty="0">
                <a:effectLst/>
                <a:latin typeface="Montserrat" panose="020B0604020202020204" pitchFamily="2" charset="0"/>
              </a:rPr>
              <a:t>         City of Toronto's Open Data Portal-        </a:t>
            </a:r>
            <a:r>
              <a:rPr lang="en-US" b="0" i="0" dirty="0">
                <a:effectLst/>
                <a:latin typeface="Montserrat" panose="020B0604020202020204" pitchFamily="2" charset="0"/>
                <a:hlinkClick r:id="rId3"/>
              </a:rPr>
              <a:t>Link to portal</a:t>
            </a:r>
            <a:endParaRPr lang="en-US" b="0" i="0" dirty="0">
              <a:effectLst/>
              <a:latin typeface="Montserrat" panose="020B0604020202020204" pitchFamily="2" charset="0"/>
            </a:endParaRPr>
          </a:p>
          <a:p>
            <a:pPr marL="0" indent="0">
              <a:buNone/>
            </a:pPr>
            <a:r>
              <a:rPr lang="en-US" dirty="0">
                <a:latin typeface="Montserrat" panose="020B0604020202020204" pitchFamily="2" charset="0"/>
              </a:rPr>
              <a:t>          </a:t>
            </a:r>
          </a:p>
          <a:p>
            <a:pPr marL="0" indent="0">
              <a:buNone/>
            </a:pPr>
            <a:r>
              <a:rPr lang="en-US" dirty="0">
                <a:latin typeface="Montserrat" panose="020B0604020202020204" pitchFamily="2" charset="0"/>
              </a:rPr>
              <a:t>          On </a:t>
            </a:r>
            <a:r>
              <a:rPr lang="en-US" b="0" i="0" dirty="0">
                <a:effectLst/>
                <a:latin typeface="Montserrat" panose="020B0604020202020204" pitchFamily="2" charset="0"/>
              </a:rPr>
              <a:t>Git hub - </a:t>
            </a:r>
            <a:r>
              <a:rPr lang="en-US" dirty="0">
                <a:latin typeface="Montserrat" panose="020B0604020202020204" pitchFamily="2" charset="0"/>
              </a:rPr>
              <a:t> </a:t>
            </a:r>
            <a:r>
              <a:rPr lang="en-US" b="0" i="0" dirty="0">
                <a:effectLst/>
                <a:latin typeface="Montserrat" panose="020B0604020202020204" pitchFamily="2" charset="0"/>
                <a:hlinkClick r:id="rId4"/>
              </a:rPr>
              <a:t>Link</a:t>
            </a:r>
            <a:endParaRPr lang="en-US" dirty="0">
              <a:latin typeface="Montserrat" panose="020B0604020202020204" pitchFamily="2" charset="0"/>
            </a:endParaRPr>
          </a:p>
          <a:p>
            <a:pPr marL="0" indent="0">
              <a:buNone/>
            </a:pPr>
            <a:endParaRPr lang="en-US" b="0" i="0" dirty="0">
              <a:effectLst/>
              <a:latin typeface="Montserrat" panose="020B0604020202020204" pitchFamily="2" charset="0"/>
            </a:endParaRPr>
          </a:p>
          <a:p>
            <a:pPr marL="0" indent="0">
              <a:buNone/>
            </a:pPr>
            <a:endParaRPr lang="en-US" dirty="0">
              <a:latin typeface="Montserrat" panose="020B0604020202020204" pitchFamily="2" charset="0"/>
            </a:endParaRPr>
          </a:p>
          <a:p>
            <a:pPr marL="0" indent="0">
              <a:buNone/>
            </a:pPr>
            <a:endParaRPr lang="en-US" b="0" i="0" dirty="0">
              <a:effectLst/>
              <a:latin typeface="Montserrat" panose="020B0604020202020204" pitchFamily="2" charset="0"/>
            </a:endParaRPr>
          </a:p>
          <a:p>
            <a:pPr marL="0" indent="0">
              <a:buNone/>
            </a:pPr>
            <a:endParaRPr lang="en-US" b="0" i="0" dirty="0">
              <a:effectLst/>
              <a:latin typeface="Montserrat" panose="020B0604020202020204" pitchFamily="2" charset="0"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FACD6A-9858-4AC0-AD99-5718F53FF87A}"/>
              </a:ext>
            </a:extLst>
          </p:cNvPr>
          <p:cNvSpPr txBox="1">
            <a:spLocks/>
          </p:cNvSpPr>
          <p:nvPr/>
        </p:nvSpPr>
        <p:spPr>
          <a:xfrm>
            <a:off x="6846137" y="2563354"/>
            <a:ext cx="4602152" cy="810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en-CA" sz="3200" dirty="0"/>
          </a:p>
        </p:txBody>
      </p:sp>
      <p:pic>
        <p:nvPicPr>
          <p:cNvPr id="6" name="Graphic 5" descr="Folder Search with solid fill">
            <a:extLst>
              <a:ext uri="{FF2B5EF4-FFF2-40B4-BE49-F238E27FC236}">
                <a16:creationId xmlns:a16="http://schemas.microsoft.com/office/drawing/2014/main" id="{921BACEC-DC60-870C-1DFF-7883043945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9227" y="178986"/>
            <a:ext cx="734240" cy="734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22D2AF-4F6B-B9B9-B515-ADD91BF21F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7753" y="3002854"/>
            <a:ext cx="387442" cy="3707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D9BF75-B970-A3B7-2F0D-3D4D90502D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3467" y="1473355"/>
            <a:ext cx="38599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8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5FAE-7400-9BAB-FF7E-A9C1D41D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Datasets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10B8A-F8F7-E736-CE46-72A3A6185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effectLst/>
                <a:latin typeface="-apple-system"/>
              </a:rPr>
              <a:t>Seriously injured/killed collisions data : </a:t>
            </a:r>
            <a:r>
              <a:rPr lang="en-US" b="0" i="0" u="none" strike="noStrike" dirty="0">
                <a:effectLst/>
                <a:latin typeface="-apple-system"/>
                <a:hlinkClick r:id="rId2" tooltip="Killed_Seriously_Injured_Collisions_Data.csv"/>
              </a:rPr>
              <a:t>Dataset 1</a:t>
            </a:r>
            <a:endParaRPr lang="en-US" b="0" i="0" u="none" strike="noStrike" dirty="0">
              <a:effectLst/>
              <a:latin typeface="-apple-system"/>
            </a:endParaRPr>
          </a:p>
          <a:p>
            <a:r>
              <a:rPr lang="en-US" dirty="0">
                <a:latin typeface="-apple-system"/>
              </a:rPr>
              <a:t>Red light cameras data : </a:t>
            </a:r>
            <a:r>
              <a:rPr lang="en-US" b="0" i="0" u="none" strike="noStrike" dirty="0">
                <a:effectLst/>
                <a:latin typeface="-apple-system"/>
                <a:hlinkClick r:id="rId3" tooltip="Red_Light_Cameras_Data.csv"/>
              </a:rPr>
              <a:t>Dataset 2</a:t>
            </a:r>
            <a:endParaRPr lang="en-US" b="0" i="0" u="none" strike="noStrike" dirty="0">
              <a:effectLst/>
              <a:latin typeface="-apple-system"/>
            </a:endParaRPr>
          </a:p>
          <a:p>
            <a:r>
              <a:rPr lang="en-US" dirty="0">
                <a:latin typeface="-apple-system"/>
              </a:rPr>
              <a:t>Traffic collision data : </a:t>
            </a:r>
            <a:r>
              <a:rPr lang="en-CA" b="0" i="0" u="sng" dirty="0">
                <a:effectLst/>
                <a:latin typeface="-apple-system"/>
                <a:hlinkClick r:id="rId4" tooltip="Traffic_Collisions_Data.csv"/>
              </a:rPr>
              <a:t>Dataset 3 </a:t>
            </a:r>
            <a:endParaRPr lang="en-US" b="0" i="0" u="none" strike="noStrike" dirty="0">
              <a:effectLst/>
              <a:latin typeface="-apple-system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402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alarm light with people on the background">
            <a:extLst>
              <a:ext uri="{FF2B5EF4-FFF2-40B4-BE49-F238E27FC236}">
                <a16:creationId xmlns:a16="http://schemas.microsoft.com/office/drawing/2014/main" id="{DBDB8E54-560A-644C-AC29-6086CCD63A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0A8615-F28E-2A2C-15C9-39C945315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CA" dirty="0"/>
              <a:t>Questions to be answered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F6099-8B5F-B0A7-690C-E4FCA470C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2655147"/>
          </a:xfrm>
        </p:spPr>
        <p:txBody>
          <a:bodyPr>
            <a:normAutofit/>
          </a:bodyPr>
          <a:lstStyle/>
          <a:p>
            <a:r>
              <a:rPr lang="en-CA" dirty="0"/>
              <a:t>Factors affecting Accident severity</a:t>
            </a:r>
          </a:p>
          <a:p>
            <a:r>
              <a:rPr lang="en-CA" dirty="0"/>
              <a:t>Red light camera installation correlation with incidents</a:t>
            </a:r>
          </a:p>
          <a:p>
            <a:r>
              <a:rPr lang="en-CA" dirty="0"/>
              <a:t>Predicting if an incident will be fatal/non-fatal on a location?</a:t>
            </a:r>
          </a:p>
          <a:p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6" name="Graphic 5" descr="Questions with solid fill">
            <a:extLst>
              <a:ext uri="{FF2B5EF4-FFF2-40B4-BE49-F238E27FC236}">
                <a16:creationId xmlns:a16="http://schemas.microsoft.com/office/drawing/2014/main" id="{19DA92C4-5E76-E9BF-FE99-79C622DCE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7748" y="4048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71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Graph on document with pen">
            <a:extLst>
              <a:ext uri="{FF2B5EF4-FFF2-40B4-BE49-F238E27FC236}">
                <a16:creationId xmlns:a16="http://schemas.microsoft.com/office/drawing/2014/main" id="{58730C00-65D0-3156-B609-8F68067573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10" b="142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0A7571-2208-7097-6E07-3B02D973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52" y="343049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/>
              <a:t>What’s in the data?</a:t>
            </a:r>
            <a:endParaRPr lang="en-CA" dirty="0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36492A13-3319-FE3E-2250-23A6966BE6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6718370"/>
              </p:ext>
            </p:extLst>
          </p:nvPr>
        </p:nvGraphicFramePr>
        <p:xfrm>
          <a:off x="2032000" y="120158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Graphic 5" descr="Research with solid fill">
            <a:extLst>
              <a:ext uri="{FF2B5EF4-FFF2-40B4-BE49-F238E27FC236}">
                <a16:creationId xmlns:a16="http://schemas.microsoft.com/office/drawing/2014/main" id="{E8C02036-850F-C364-E1C0-5FDB716613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84458" y="2871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28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5D6631-F74B-410E-B60D-7C97D6D77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300CB1-0412-47A2-BA30-07135C98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AC820A-F7A7-46F3-933A-2CCC7201D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AFCA3D-277C-4C06-BC17-5108F3A70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457DF47-900A-447E-9B61-2B94B7495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4772325-EEFF-4BA8-841C-29A78A2E4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D3094C5-7785-41DD-B095-217D26651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D3CF66E-289D-4AB8-85D9-C0B9AE18B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3D windows background">
            <a:extLst>
              <a:ext uri="{FF2B5EF4-FFF2-40B4-BE49-F238E27FC236}">
                <a16:creationId xmlns:a16="http://schemas.microsoft.com/office/drawing/2014/main" id="{B93B4068-4A17-78D3-E6D3-F3628E0E17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4A01A-6AFE-5F6F-06F6-DF94FAB2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708" y="2091263"/>
            <a:ext cx="9068586" cy="2461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7200" cap="all" spc="-100"/>
              <a:t>Deep exploration of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808AA-D02E-FD5F-97B1-860A5145D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708" y="4623127"/>
            <a:ext cx="9070848" cy="4572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spc="80"/>
              <a:t>Coming up soon!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280580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545F-6289-6C33-8EF7-07EDA2D4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AF56-EE37-2D6D-057E-9B1FD2899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Coming up soon!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3398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D11E-145E-2C02-C680-25116896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Technologies used</a:t>
            </a:r>
            <a:endParaRPr lang="en-CA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0DD13EB-88CB-0AC7-0D19-4611BCCCBB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450833"/>
              </p:ext>
            </p:extLst>
          </p:nvPr>
        </p:nvGraphicFramePr>
        <p:xfrm>
          <a:off x="1066800" y="2103120"/>
          <a:ext cx="10058400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Idea with solid fill">
            <a:extLst>
              <a:ext uri="{FF2B5EF4-FFF2-40B4-BE49-F238E27FC236}">
                <a16:creationId xmlns:a16="http://schemas.microsoft.com/office/drawing/2014/main" id="{D624942D-1760-B050-75BC-945C98C6EB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34700" y="4330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0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483</TotalTime>
  <Words>332</Words>
  <Application>Microsoft Office PowerPoint</Application>
  <PresentationFormat>Widescreen</PresentationFormat>
  <Paragraphs>119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Calibri</vt:lpstr>
      <vt:lpstr>Century Gothic</vt:lpstr>
      <vt:lpstr>Garamond</vt:lpstr>
      <vt:lpstr>Montserrat</vt:lpstr>
      <vt:lpstr>Savon</vt:lpstr>
      <vt:lpstr>Crash Detectives</vt:lpstr>
      <vt:lpstr>STARTING POINT</vt:lpstr>
      <vt:lpstr>DATASET SOURCE</vt:lpstr>
      <vt:lpstr>Datasets - </vt:lpstr>
      <vt:lpstr>Questions to be answered</vt:lpstr>
      <vt:lpstr>What’s in the data?</vt:lpstr>
      <vt:lpstr>Deep exploration of data </vt:lpstr>
      <vt:lpstr>Analysis</vt:lpstr>
      <vt:lpstr>Technologies used</vt:lpstr>
      <vt:lpstr>The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Crash Detectives</dc:title>
  <dc:creator>16479132604</dc:creator>
  <cp:lastModifiedBy>16479132604</cp:lastModifiedBy>
  <cp:revision>1</cp:revision>
  <dcterms:created xsi:type="dcterms:W3CDTF">2022-05-13T14:18:05Z</dcterms:created>
  <dcterms:modified xsi:type="dcterms:W3CDTF">2022-05-14T05:00:52Z</dcterms:modified>
</cp:coreProperties>
</file>