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1"/>
  </p:notesMasterIdLst>
  <p:sldIdLst>
    <p:sldId id="2899" r:id="rId2"/>
    <p:sldId id="2903" r:id="rId3"/>
    <p:sldId id="2901" r:id="rId4"/>
    <p:sldId id="2892" r:id="rId5"/>
    <p:sldId id="2893" r:id="rId6"/>
    <p:sldId id="2894" r:id="rId7"/>
    <p:sldId id="2895" r:id="rId8"/>
    <p:sldId id="2897" r:id="rId9"/>
    <p:sldId id="290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432" userDrawn="1">
          <p15:clr>
            <a:srgbClr val="A4A3A4"/>
          </p15:clr>
        </p15:guide>
        <p15:guide id="4" orient="horz" pos="3888" userDrawn="1">
          <p15:clr>
            <a:srgbClr val="A4A3A4"/>
          </p15:clr>
        </p15:guide>
        <p15:guide id="5" pos="360" userDrawn="1">
          <p15:clr>
            <a:srgbClr val="A4A3A4"/>
          </p15:clr>
        </p15:guide>
        <p15:guide id="6" pos="7368" userDrawn="1">
          <p15:clr>
            <a:srgbClr val="A4A3A4"/>
          </p15:clr>
        </p15:guide>
        <p15:guide id="7" orient="horz" pos="4176" userDrawn="1">
          <p15:clr>
            <a:srgbClr val="A4A3A4"/>
          </p15:clr>
        </p15:guide>
        <p15:guide id="8" orient="horz" pos="5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B3BA"/>
    <a:srgbClr val="F96654"/>
    <a:srgbClr val="F6F6F6"/>
    <a:srgbClr val="01A601"/>
    <a:srgbClr val="8FAADC"/>
    <a:srgbClr val="4472C4"/>
    <a:srgbClr val="D9D9D9"/>
    <a:srgbClr val="CC0000"/>
    <a:srgbClr val="657E95"/>
    <a:srgbClr val="FDC6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BB675-6FE4-4787-9B8A-FEE85987AD08}" v="278" dt="2022-06-05T03:53:57.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showGuides="1">
      <p:cViewPr>
        <p:scale>
          <a:sx n="125" d="100"/>
          <a:sy n="125" d="100"/>
        </p:scale>
        <p:origin x="-750" y="-138"/>
      </p:cViewPr>
      <p:guideLst>
        <p:guide pos="3840"/>
        <p:guide orient="horz" pos="432"/>
        <p:guide orient="horz" pos="3888"/>
        <p:guide pos="360"/>
        <p:guide pos="7368"/>
        <p:guide orient="horz" pos="4176"/>
        <p:guide orient="horz" pos="5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dhonia Harding" userId="1e47516d-01e1-4d07-904f-2b17da643156" providerId="ADAL" clId="{0E9BB675-6FE4-4787-9B8A-FEE85987AD08}"/>
    <pc:docChg chg="undo redo custSel addSld delSld modSld sldOrd delMainMaster">
      <pc:chgData name="Bardhonia Harding" userId="1e47516d-01e1-4d07-904f-2b17da643156" providerId="ADAL" clId="{0E9BB675-6FE4-4787-9B8A-FEE85987AD08}" dt="2022-06-05T03:55:08.500" v="6366" actId="1076"/>
      <pc:docMkLst>
        <pc:docMk/>
      </pc:docMkLst>
      <pc:sldChg chg="del">
        <pc:chgData name="Bardhonia Harding" userId="1e47516d-01e1-4d07-904f-2b17da643156" providerId="ADAL" clId="{0E9BB675-6FE4-4787-9B8A-FEE85987AD08}" dt="2022-05-29T16:04:29.564" v="1" actId="47"/>
        <pc:sldMkLst>
          <pc:docMk/>
          <pc:sldMk cId="1362936345" sldId="264"/>
        </pc:sldMkLst>
      </pc:sldChg>
      <pc:sldChg chg="del">
        <pc:chgData name="Bardhonia Harding" userId="1e47516d-01e1-4d07-904f-2b17da643156" providerId="ADAL" clId="{0E9BB675-6FE4-4787-9B8A-FEE85987AD08}" dt="2022-05-29T16:04:29.564" v="1" actId="47"/>
        <pc:sldMkLst>
          <pc:docMk/>
          <pc:sldMk cId="1615958544" sldId="265"/>
        </pc:sldMkLst>
      </pc:sldChg>
      <pc:sldChg chg="del">
        <pc:chgData name="Bardhonia Harding" userId="1e47516d-01e1-4d07-904f-2b17da643156" providerId="ADAL" clId="{0E9BB675-6FE4-4787-9B8A-FEE85987AD08}" dt="2022-05-29T16:04:29.564" v="1" actId="47"/>
        <pc:sldMkLst>
          <pc:docMk/>
          <pc:sldMk cId="4079973777" sldId="266"/>
        </pc:sldMkLst>
      </pc:sldChg>
      <pc:sldChg chg="del">
        <pc:chgData name="Bardhonia Harding" userId="1e47516d-01e1-4d07-904f-2b17da643156" providerId="ADAL" clId="{0E9BB675-6FE4-4787-9B8A-FEE85987AD08}" dt="2022-05-29T16:04:29.564" v="1" actId="47"/>
        <pc:sldMkLst>
          <pc:docMk/>
          <pc:sldMk cId="428550006" sldId="267"/>
        </pc:sldMkLst>
      </pc:sldChg>
      <pc:sldChg chg="del">
        <pc:chgData name="Bardhonia Harding" userId="1e47516d-01e1-4d07-904f-2b17da643156" providerId="ADAL" clId="{0E9BB675-6FE4-4787-9B8A-FEE85987AD08}" dt="2022-05-29T16:04:23.092" v="0" actId="47"/>
        <pc:sldMkLst>
          <pc:docMk/>
          <pc:sldMk cId="52004904" sldId="2891"/>
        </pc:sldMkLst>
      </pc:sldChg>
      <pc:sldChg chg="addSp delSp modSp mod">
        <pc:chgData name="Bardhonia Harding" userId="1e47516d-01e1-4d07-904f-2b17da643156" providerId="ADAL" clId="{0E9BB675-6FE4-4787-9B8A-FEE85987AD08}" dt="2022-06-05T03:55:08.500" v="6366" actId="1076"/>
        <pc:sldMkLst>
          <pc:docMk/>
          <pc:sldMk cId="4190894754" sldId="2892"/>
        </pc:sldMkLst>
        <pc:spChg chg="mod">
          <ac:chgData name="Bardhonia Harding" userId="1e47516d-01e1-4d07-904f-2b17da643156" providerId="ADAL" clId="{0E9BB675-6FE4-4787-9B8A-FEE85987AD08}" dt="2022-05-29T18:36:52.116" v="1343" actId="2711"/>
          <ac:spMkLst>
            <pc:docMk/>
            <pc:sldMk cId="4190894754" sldId="2892"/>
            <ac:spMk id="189" creationId="{33D790ED-9029-47D2-BB2E-CA3BE6A4DE05}"/>
          </ac:spMkLst>
        </pc:spChg>
        <pc:spChg chg="mod">
          <ac:chgData name="Bardhonia Harding" userId="1e47516d-01e1-4d07-904f-2b17da643156" providerId="ADAL" clId="{0E9BB675-6FE4-4787-9B8A-FEE85987AD08}" dt="2022-05-29T18:36:52.116" v="1343" actId="2711"/>
          <ac:spMkLst>
            <pc:docMk/>
            <pc:sldMk cId="4190894754" sldId="2892"/>
            <ac:spMk id="190" creationId="{1E349DC5-223E-4879-A0FF-85A1913D3091}"/>
          </ac:spMkLst>
        </pc:spChg>
        <pc:spChg chg="mod">
          <ac:chgData name="Bardhonia Harding" userId="1e47516d-01e1-4d07-904f-2b17da643156" providerId="ADAL" clId="{0E9BB675-6FE4-4787-9B8A-FEE85987AD08}" dt="2022-05-29T18:36:52.116" v="1343" actId="2711"/>
          <ac:spMkLst>
            <pc:docMk/>
            <pc:sldMk cId="4190894754" sldId="2892"/>
            <ac:spMk id="197" creationId="{CAB4FC46-581D-4D82-8240-90750601F6A0}"/>
          </ac:spMkLst>
        </pc:spChg>
        <pc:spChg chg="mod">
          <ac:chgData name="Bardhonia Harding" userId="1e47516d-01e1-4d07-904f-2b17da643156" providerId="ADAL" clId="{0E9BB675-6FE4-4787-9B8A-FEE85987AD08}" dt="2022-05-29T18:36:52.116" v="1343" actId="2711"/>
          <ac:spMkLst>
            <pc:docMk/>
            <pc:sldMk cId="4190894754" sldId="2892"/>
            <ac:spMk id="198" creationId="{819DD643-B67D-4E96-B336-787053C61869}"/>
          </ac:spMkLst>
        </pc:spChg>
        <pc:spChg chg="mod">
          <ac:chgData name="Bardhonia Harding" userId="1e47516d-01e1-4d07-904f-2b17da643156" providerId="ADAL" clId="{0E9BB675-6FE4-4787-9B8A-FEE85987AD08}" dt="2022-05-29T18:49:30.233" v="1744" actId="14100"/>
          <ac:spMkLst>
            <pc:docMk/>
            <pc:sldMk cId="4190894754" sldId="2892"/>
            <ac:spMk id="206" creationId="{08B66E7E-455C-46C1-82A1-0A45DDF71D77}"/>
          </ac:spMkLst>
        </pc:spChg>
        <pc:spChg chg="mod">
          <ac:chgData name="Bardhonia Harding" userId="1e47516d-01e1-4d07-904f-2b17da643156" providerId="ADAL" clId="{0E9BB675-6FE4-4787-9B8A-FEE85987AD08}" dt="2022-05-29T18:36:52.116" v="1343" actId="2711"/>
          <ac:spMkLst>
            <pc:docMk/>
            <pc:sldMk cId="4190894754" sldId="2892"/>
            <ac:spMk id="207" creationId="{7C34F483-F5E6-4453-AF41-28889E0AAD3B}"/>
          </ac:spMkLst>
        </pc:spChg>
        <pc:spChg chg="mod">
          <ac:chgData name="Bardhonia Harding" userId="1e47516d-01e1-4d07-904f-2b17da643156" providerId="ADAL" clId="{0E9BB675-6FE4-4787-9B8A-FEE85987AD08}" dt="2022-05-29T18:36:52.116" v="1343" actId="2711"/>
          <ac:spMkLst>
            <pc:docMk/>
            <pc:sldMk cId="4190894754" sldId="2892"/>
            <ac:spMk id="208" creationId="{60A24AAF-C7F2-48FA-81A7-FE7DD149393E}"/>
          </ac:spMkLst>
        </pc:spChg>
        <pc:spChg chg="mod">
          <ac:chgData name="Bardhonia Harding" userId="1e47516d-01e1-4d07-904f-2b17da643156" providerId="ADAL" clId="{0E9BB675-6FE4-4787-9B8A-FEE85987AD08}" dt="2022-05-29T18:36:52.116" v="1343" actId="2711"/>
          <ac:spMkLst>
            <pc:docMk/>
            <pc:sldMk cId="4190894754" sldId="2892"/>
            <ac:spMk id="209" creationId="{5B70438F-3B32-4C9B-8145-70D788E63BC2}"/>
          </ac:spMkLst>
        </pc:spChg>
        <pc:spChg chg="mod">
          <ac:chgData name="Bardhonia Harding" userId="1e47516d-01e1-4d07-904f-2b17da643156" providerId="ADAL" clId="{0E9BB675-6FE4-4787-9B8A-FEE85987AD08}" dt="2022-05-29T18:36:52.116" v="1343" actId="2711"/>
          <ac:spMkLst>
            <pc:docMk/>
            <pc:sldMk cId="4190894754" sldId="2892"/>
            <ac:spMk id="210" creationId="{34C6DC7C-AF48-4900-92F0-E2A974B1999D}"/>
          </ac:spMkLst>
        </pc:spChg>
        <pc:spChg chg="mod">
          <ac:chgData name="Bardhonia Harding" userId="1e47516d-01e1-4d07-904f-2b17da643156" providerId="ADAL" clId="{0E9BB675-6FE4-4787-9B8A-FEE85987AD08}" dt="2022-05-29T18:36:52.116" v="1343" actId="2711"/>
          <ac:spMkLst>
            <pc:docMk/>
            <pc:sldMk cId="4190894754" sldId="2892"/>
            <ac:spMk id="211" creationId="{84E1AB87-7614-41CA-A3FF-A8E94D99130B}"/>
          </ac:spMkLst>
        </pc:spChg>
        <pc:picChg chg="del">
          <ac:chgData name="Bardhonia Harding" userId="1e47516d-01e1-4d07-904f-2b17da643156" providerId="ADAL" clId="{0E9BB675-6FE4-4787-9B8A-FEE85987AD08}" dt="2022-06-04T20:30:43.780" v="4074" actId="478"/>
          <ac:picMkLst>
            <pc:docMk/>
            <pc:sldMk cId="4190894754" sldId="2892"/>
            <ac:picMk id="5" creationId="{3B315CF8-80D2-4E33-AA9C-10EF8329C0F1}"/>
          </ac:picMkLst>
        </pc:picChg>
        <pc:picChg chg="add del mod modCrop">
          <ac:chgData name="Bardhonia Harding" userId="1e47516d-01e1-4d07-904f-2b17da643156" providerId="ADAL" clId="{0E9BB675-6FE4-4787-9B8A-FEE85987AD08}" dt="2022-06-05T03:53:56.219" v="6353" actId="478"/>
          <ac:picMkLst>
            <pc:docMk/>
            <pc:sldMk cId="4190894754" sldId="2892"/>
            <ac:picMk id="7" creationId="{4F2E350D-C858-4BE3-9380-7BEC56C773B8}"/>
          </ac:picMkLst>
        </pc:picChg>
        <pc:picChg chg="add mod">
          <ac:chgData name="Bardhonia Harding" userId="1e47516d-01e1-4d07-904f-2b17da643156" providerId="ADAL" clId="{0E9BB675-6FE4-4787-9B8A-FEE85987AD08}" dt="2022-06-05T03:55:08.500" v="6366" actId="1076"/>
          <ac:picMkLst>
            <pc:docMk/>
            <pc:sldMk cId="4190894754" sldId="2892"/>
            <ac:picMk id="199" creationId="{E8CF7F4B-FEEC-4436-B2AD-85ED53589ABC}"/>
          </ac:picMkLst>
        </pc:picChg>
      </pc:sldChg>
      <pc:sldChg chg="addSp modSp mod">
        <pc:chgData name="Bardhonia Harding" userId="1e47516d-01e1-4d07-904f-2b17da643156" providerId="ADAL" clId="{0E9BB675-6FE4-4787-9B8A-FEE85987AD08}" dt="2022-06-04T22:49:50.771" v="5052" actId="20577"/>
        <pc:sldMkLst>
          <pc:docMk/>
          <pc:sldMk cId="1224475951" sldId="2893"/>
        </pc:sldMkLst>
        <pc:spChg chg="add mod">
          <ac:chgData name="Bardhonia Harding" userId="1e47516d-01e1-4d07-904f-2b17da643156" providerId="ADAL" clId="{0E9BB675-6FE4-4787-9B8A-FEE85987AD08}" dt="2022-06-04T22:49:50.771" v="5052" actId="20577"/>
          <ac:spMkLst>
            <pc:docMk/>
            <pc:sldMk cId="1224475951" sldId="2893"/>
            <ac:spMk id="18" creationId="{81671006-98DF-4471-91FF-471AA1FBC435}"/>
          </ac:spMkLst>
        </pc:spChg>
        <pc:spChg chg="mod">
          <ac:chgData name="Bardhonia Harding" userId="1e47516d-01e1-4d07-904f-2b17da643156" providerId="ADAL" clId="{0E9BB675-6FE4-4787-9B8A-FEE85987AD08}" dt="2022-05-29T18:46:19.080" v="1650"/>
          <ac:spMkLst>
            <pc:docMk/>
            <pc:sldMk cId="1224475951" sldId="2893"/>
            <ac:spMk id="24" creationId="{525EEDF6-2242-4270-947B-516B5E88B9E2}"/>
          </ac:spMkLst>
        </pc:spChg>
        <pc:spChg chg="mod">
          <ac:chgData name="Bardhonia Harding" userId="1e47516d-01e1-4d07-904f-2b17da643156" providerId="ADAL" clId="{0E9BB675-6FE4-4787-9B8A-FEE85987AD08}" dt="2022-05-29T18:46:19.080" v="1650"/>
          <ac:spMkLst>
            <pc:docMk/>
            <pc:sldMk cId="1224475951" sldId="2893"/>
            <ac:spMk id="26" creationId="{F16FD44A-F8C2-4B67-80EE-76856EE8951C}"/>
          </ac:spMkLst>
        </pc:spChg>
        <pc:spChg chg="mod">
          <ac:chgData name="Bardhonia Harding" userId="1e47516d-01e1-4d07-904f-2b17da643156" providerId="ADAL" clId="{0E9BB675-6FE4-4787-9B8A-FEE85987AD08}" dt="2022-05-29T18:46:19.080" v="1650"/>
          <ac:spMkLst>
            <pc:docMk/>
            <pc:sldMk cId="1224475951" sldId="2893"/>
            <ac:spMk id="27" creationId="{4D65DE9C-8CF9-4BE3-86B1-8A5AB320BA5E}"/>
          </ac:spMkLst>
        </pc:spChg>
        <pc:spChg chg="mod">
          <ac:chgData name="Bardhonia Harding" userId="1e47516d-01e1-4d07-904f-2b17da643156" providerId="ADAL" clId="{0E9BB675-6FE4-4787-9B8A-FEE85987AD08}" dt="2022-05-29T18:46:19.080" v="1650"/>
          <ac:spMkLst>
            <pc:docMk/>
            <pc:sldMk cId="1224475951" sldId="2893"/>
            <ac:spMk id="28" creationId="{05A1ED67-8EE7-4CE2-885C-8AF0DD487912}"/>
          </ac:spMkLst>
        </pc:spChg>
        <pc:spChg chg="mod">
          <ac:chgData name="Bardhonia Harding" userId="1e47516d-01e1-4d07-904f-2b17da643156" providerId="ADAL" clId="{0E9BB675-6FE4-4787-9B8A-FEE85987AD08}" dt="2022-05-29T18:46:19.080" v="1650"/>
          <ac:spMkLst>
            <pc:docMk/>
            <pc:sldMk cId="1224475951" sldId="2893"/>
            <ac:spMk id="29" creationId="{CED22166-FA48-4D6B-AF24-23F55D1C0798}"/>
          </ac:spMkLst>
        </pc:spChg>
        <pc:spChg chg="mod">
          <ac:chgData name="Bardhonia Harding" userId="1e47516d-01e1-4d07-904f-2b17da643156" providerId="ADAL" clId="{0E9BB675-6FE4-4787-9B8A-FEE85987AD08}" dt="2022-05-29T18:46:19.080" v="1650"/>
          <ac:spMkLst>
            <pc:docMk/>
            <pc:sldMk cId="1224475951" sldId="2893"/>
            <ac:spMk id="30" creationId="{5479EC34-04E5-48DC-8CF4-3A949B4A72AC}"/>
          </ac:spMkLst>
        </pc:spChg>
        <pc:spChg chg="mod">
          <ac:chgData name="Bardhonia Harding" userId="1e47516d-01e1-4d07-904f-2b17da643156" providerId="ADAL" clId="{0E9BB675-6FE4-4787-9B8A-FEE85987AD08}" dt="2022-05-29T18:46:19.080" v="1650"/>
          <ac:spMkLst>
            <pc:docMk/>
            <pc:sldMk cId="1224475951" sldId="2893"/>
            <ac:spMk id="31" creationId="{63604E18-B841-4112-8CA7-3CF578FD7CC5}"/>
          </ac:spMkLst>
        </pc:spChg>
        <pc:spChg chg="mod">
          <ac:chgData name="Bardhonia Harding" userId="1e47516d-01e1-4d07-904f-2b17da643156" providerId="ADAL" clId="{0E9BB675-6FE4-4787-9B8A-FEE85987AD08}" dt="2022-05-29T18:46:19.080" v="1650"/>
          <ac:spMkLst>
            <pc:docMk/>
            <pc:sldMk cId="1224475951" sldId="2893"/>
            <ac:spMk id="32" creationId="{BE3A086F-258B-4060-B800-361E4EBC6A1B}"/>
          </ac:spMkLst>
        </pc:spChg>
        <pc:spChg chg="mod">
          <ac:chgData name="Bardhonia Harding" userId="1e47516d-01e1-4d07-904f-2b17da643156" providerId="ADAL" clId="{0E9BB675-6FE4-4787-9B8A-FEE85987AD08}" dt="2022-05-29T18:46:19.080" v="1650"/>
          <ac:spMkLst>
            <pc:docMk/>
            <pc:sldMk cId="1224475951" sldId="2893"/>
            <ac:spMk id="33" creationId="{5F6F6DEA-4B49-4230-89CA-7284FDACF439}"/>
          </ac:spMkLst>
        </pc:spChg>
        <pc:spChg chg="mod">
          <ac:chgData name="Bardhonia Harding" userId="1e47516d-01e1-4d07-904f-2b17da643156" providerId="ADAL" clId="{0E9BB675-6FE4-4787-9B8A-FEE85987AD08}" dt="2022-05-29T18:47:46.860" v="1738"/>
          <ac:spMkLst>
            <pc:docMk/>
            <pc:sldMk cId="1224475951" sldId="2893"/>
            <ac:spMk id="36" creationId="{F94DB2FD-5D2B-4779-B20E-8E1659A796B7}"/>
          </ac:spMkLst>
        </pc:spChg>
        <pc:spChg chg="mod">
          <ac:chgData name="Bardhonia Harding" userId="1e47516d-01e1-4d07-904f-2b17da643156" providerId="ADAL" clId="{0E9BB675-6FE4-4787-9B8A-FEE85987AD08}" dt="2022-05-29T18:47:46.860" v="1738"/>
          <ac:spMkLst>
            <pc:docMk/>
            <pc:sldMk cId="1224475951" sldId="2893"/>
            <ac:spMk id="38" creationId="{B765F1C9-E968-4290-95F2-41380A3D5A5E}"/>
          </ac:spMkLst>
        </pc:spChg>
        <pc:spChg chg="mod">
          <ac:chgData name="Bardhonia Harding" userId="1e47516d-01e1-4d07-904f-2b17da643156" providerId="ADAL" clId="{0E9BB675-6FE4-4787-9B8A-FEE85987AD08}" dt="2022-05-29T18:47:46.860" v="1738"/>
          <ac:spMkLst>
            <pc:docMk/>
            <pc:sldMk cId="1224475951" sldId="2893"/>
            <ac:spMk id="39" creationId="{4B38A019-DA66-449A-B1E6-FB69443972EA}"/>
          </ac:spMkLst>
        </pc:spChg>
        <pc:spChg chg="mod">
          <ac:chgData name="Bardhonia Harding" userId="1e47516d-01e1-4d07-904f-2b17da643156" providerId="ADAL" clId="{0E9BB675-6FE4-4787-9B8A-FEE85987AD08}" dt="2022-05-29T18:47:46.860" v="1738"/>
          <ac:spMkLst>
            <pc:docMk/>
            <pc:sldMk cId="1224475951" sldId="2893"/>
            <ac:spMk id="40" creationId="{0530E383-89D9-4C01-B061-CC192EAAEA3F}"/>
          </ac:spMkLst>
        </pc:spChg>
        <pc:spChg chg="mod">
          <ac:chgData name="Bardhonia Harding" userId="1e47516d-01e1-4d07-904f-2b17da643156" providerId="ADAL" clId="{0E9BB675-6FE4-4787-9B8A-FEE85987AD08}" dt="2022-05-29T18:47:46.860" v="1738"/>
          <ac:spMkLst>
            <pc:docMk/>
            <pc:sldMk cId="1224475951" sldId="2893"/>
            <ac:spMk id="41" creationId="{5414EC0E-8637-428F-B32E-FB4BFB325E80}"/>
          </ac:spMkLst>
        </pc:spChg>
        <pc:spChg chg="mod">
          <ac:chgData name="Bardhonia Harding" userId="1e47516d-01e1-4d07-904f-2b17da643156" providerId="ADAL" clId="{0E9BB675-6FE4-4787-9B8A-FEE85987AD08}" dt="2022-05-29T18:47:46.860" v="1738"/>
          <ac:spMkLst>
            <pc:docMk/>
            <pc:sldMk cId="1224475951" sldId="2893"/>
            <ac:spMk id="42" creationId="{CF770631-1CCF-4DCA-9888-6E1ACE2C8F80}"/>
          </ac:spMkLst>
        </pc:spChg>
        <pc:spChg chg="mod">
          <ac:chgData name="Bardhonia Harding" userId="1e47516d-01e1-4d07-904f-2b17da643156" providerId="ADAL" clId="{0E9BB675-6FE4-4787-9B8A-FEE85987AD08}" dt="2022-05-29T18:47:46.860" v="1738"/>
          <ac:spMkLst>
            <pc:docMk/>
            <pc:sldMk cId="1224475951" sldId="2893"/>
            <ac:spMk id="43" creationId="{631E86E0-BEBC-486E-95E3-18AE6F548C1E}"/>
          </ac:spMkLst>
        </pc:spChg>
        <pc:spChg chg="mod">
          <ac:chgData name="Bardhonia Harding" userId="1e47516d-01e1-4d07-904f-2b17da643156" providerId="ADAL" clId="{0E9BB675-6FE4-4787-9B8A-FEE85987AD08}" dt="2022-05-29T18:47:46.860" v="1738"/>
          <ac:spMkLst>
            <pc:docMk/>
            <pc:sldMk cId="1224475951" sldId="2893"/>
            <ac:spMk id="44" creationId="{E6CE012E-F035-44E0-8707-57A430A2FB28}"/>
          </ac:spMkLst>
        </pc:spChg>
        <pc:spChg chg="mod">
          <ac:chgData name="Bardhonia Harding" userId="1e47516d-01e1-4d07-904f-2b17da643156" providerId="ADAL" clId="{0E9BB675-6FE4-4787-9B8A-FEE85987AD08}" dt="2022-05-29T18:47:46.860" v="1738"/>
          <ac:spMkLst>
            <pc:docMk/>
            <pc:sldMk cId="1224475951" sldId="2893"/>
            <ac:spMk id="45" creationId="{19CDDC74-BB9A-4708-8B09-6E9C3ED0EBC4}"/>
          </ac:spMkLst>
        </pc:spChg>
        <pc:grpChg chg="add mod">
          <ac:chgData name="Bardhonia Harding" userId="1e47516d-01e1-4d07-904f-2b17da643156" providerId="ADAL" clId="{0E9BB675-6FE4-4787-9B8A-FEE85987AD08}" dt="2022-05-29T18:46:28.621" v="1652" actId="1076"/>
          <ac:grpSpMkLst>
            <pc:docMk/>
            <pc:sldMk cId="1224475951" sldId="2893"/>
            <ac:grpSpMk id="23" creationId="{E936F24F-DD75-455E-BC60-68F9BB5C06D4}"/>
          </ac:grpSpMkLst>
        </pc:grpChg>
        <pc:grpChg chg="mod">
          <ac:chgData name="Bardhonia Harding" userId="1e47516d-01e1-4d07-904f-2b17da643156" providerId="ADAL" clId="{0E9BB675-6FE4-4787-9B8A-FEE85987AD08}" dt="2022-05-29T18:46:19.080" v="1650"/>
          <ac:grpSpMkLst>
            <pc:docMk/>
            <pc:sldMk cId="1224475951" sldId="2893"/>
            <ac:grpSpMk id="25" creationId="{56B26DFB-7F79-4E23-B35A-C15171F06376}"/>
          </ac:grpSpMkLst>
        </pc:grpChg>
        <pc:grpChg chg="add mod">
          <ac:chgData name="Bardhonia Harding" userId="1e47516d-01e1-4d07-904f-2b17da643156" providerId="ADAL" clId="{0E9BB675-6FE4-4787-9B8A-FEE85987AD08}" dt="2022-05-29T18:48:40.184" v="1743" actId="1076"/>
          <ac:grpSpMkLst>
            <pc:docMk/>
            <pc:sldMk cId="1224475951" sldId="2893"/>
            <ac:grpSpMk id="35" creationId="{66159A94-6B10-4A82-AF6B-34E76A21EA73}"/>
          </ac:grpSpMkLst>
        </pc:grpChg>
        <pc:grpChg chg="mod">
          <ac:chgData name="Bardhonia Harding" userId="1e47516d-01e1-4d07-904f-2b17da643156" providerId="ADAL" clId="{0E9BB675-6FE4-4787-9B8A-FEE85987AD08}" dt="2022-05-29T18:47:46.860" v="1738"/>
          <ac:grpSpMkLst>
            <pc:docMk/>
            <pc:sldMk cId="1224475951" sldId="2893"/>
            <ac:grpSpMk id="37" creationId="{77CF61B8-5319-4CB9-BE83-1E578FCBF4E5}"/>
          </ac:grpSpMkLst>
        </pc:grpChg>
        <pc:picChg chg="add mod">
          <ac:chgData name="Bardhonia Harding" userId="1e47516d-01e1-4d07-904f-2b17da643156" providerId="ADAL" clId="{0E9BB675-6FE4-4787-9B8A-FEE85987AD08}" dt="2022-05-29T18:47:28.032" v="1735" actId="14100"/>
          <ac:picMkLst>
            <pc:docMk/>
            <pc:sldMk cId="1224475951" sldId="2893"/>
            <ac:picMk id="4" creationId="{5C4FD996-4783-4457-A8B0-BB9943BDC1FF}"/>
          </ac:picMkLst>
        </pc:picChg>
        <pc:picChg chg="add mod">
          <ac:chgData name="Bardhonia Harding" userId="1e47516d-01e1-4d07-904f-2b17da643156" providerId="ADAL" clId="{0E9BB675-6FE4-4787-9B8A-FEE85987AD08}" dt="2022-05-29T18:47:38.112" v="1737" actId="14100"/>
          <ac:picMkLst>
            <pc:docMk/>
            <pc:sldMk cId="1224475951" sldId="2893"/>
            <ac:picMk id="34" creationId="{0E9B86FD-D2A2-4624-9BDD-22FEAB228FF8}"/>
          </ac:picMkLst>
        </pc:picChg>
      </pc:sldChg>
      <pc:sldChg chg="addSp delSp modSp mod">
        <pc:chgData name="Bardhonia Harding" userId="1e47516d-01e1-4d07-904f-2b17da643156" providerId="ADAL" clId="{0E9BB675-6FE4-4787-9B8A-FEE85987AD08}" dt="2022-06-05T03:53:21.269" v="6350"/>
        <pc:sldMkLst>
          <pc:docMk/>
          <pc:sldMk cId="1836676143" sldId="2894"/>
        </pc:sldMkLst>
        <pc:spChg chg="add mod">
          <ac:chgData name="Bardhonia Harding" userId="1e47516d-01e1-4d07-904f-2b17da643156" providerId="ADAL" clId="{0E9BB675-6FE4-4787-9B8A-FEE85987AD08}" dt="2022-06-04T22:52:19.110" v="5155" actId="6549"/>
          <ac:spMkLst>
            <pc:docMk/>
            <pc:sldMk cId="1836676143" sldId="2894"/>
            <ac:spMk id="18" creationId="{DD2FF38B-4F75-43A7-A821-DEA595FE4F45}"/>
          </ac:spMkLst>
        </pc:spChg>
        <pc:spChg chg="mod">
          <ac:chgData name="Bardhonia Harding" userId="1e47516d-01e1-4d07-904f-2b17da643156" providerId="ADAL" clId="{0E9BB675-6FE4-4787-9B8A-FEE85987AD08}" dt="2022-05-29T18:50:06.695" v="1745"/>
          <ac:spMkLst>
            <pc:docMk/>
            <pc:sldMk cId="1836676143" sldId="2894"/>
            <ac:spMk id="21" creationId="{99C70C46-7F0F-4D10-9074-2FBC5842BE9C}"/>
          </ac:spMkLst>
        </pc:spChg>
        <pc:spChg chg="mod">
          <ac:chgData name="Bardhonia Harding" userId="1e47516d-01e1-4d07-904f-2b17da643156" providerId="ADAL" clId="{0E9BB675-6FE4-4787-9B8A-FEE85987AD08}" dt="2022-05-29T18:50:06.695" v="1745"/>
          <ac:spMkLst>
            <pc:docMk/>
            <pc:sldMk cId="1836676143" sldId="2894"/>
            <ac:spMk id="25" creationId="{558374A0-6887-407A-B479-7153C18B68C8}"/>
          </ac:spMkLst>
        </pc:spChg>
        <pc:spChg chg="mod">
          <ac:chgData name="Bardhonia Harding" userId="1e47516d-01e1-4d07-904f-2b17da643156" providerId="ADAL" clId="{0E9BB675-6FE4-4787-9B8A-FEE85987AD08}" dt="2022-05-29T18:50:06.695" v="1745"/>
          <ac:spMkLst>
            <pc:docMk/>
            <pc:sldMk cId="1836676143" sldId="2894"/>
            <ac:spMk id="26" creationId="{9ACD4A44-1AC7-44A5-9E06-0A7B6D49745D}"/>
          </ac:spMkLst>
        </pc:spChg>
        <pc:spChg chg="mod">
          <ac:chgData name="Bardhonia Harding" userId="1e47516d-01e1-4d07-904f-2b17da643156" providerId="ADAL" clId="{0E9BB675-6FE4-4787-9B8A-FEE85987AD08}" dt="2022-05-29T18:50:06.695" v="1745"/>
          <ac:spMkLst>
            <pc:docMk/>
            <pc:sldMk cId="1836676143" sldId="2894"/>
            <ac:spMk id="27" creationId="{D0A28A4C-3A10-4831-8368-C462CA654F89}"/>
          </ac:spMkLst>
        </pc:spChg>
        <pc:spChg chg="mod">
          <ac:chgData name="Bardhonia Harding" userId="1e47516d-01e1-4d07-904f-2b17da643156" providerId="ADAL" clId="{0E9BB675-6FE4-4787-9B8A-FEE85987AD08}" dt="2022-05-29T18:50:06.695" v="1745"/>
          <ac:spMkLst>
            <pc:docMk/>
            <pc:sldMk cId="1836676143" sldId="2894"/>
            <ac:spMk id="28" creationId="{319FA2EB-EF2D-4A32-A508-0A16C4B3897C}"/>
          </ac:spMkLst>
        </pc:spChg>
        <pc:spChg chg="mod">
          <ac:chgData name="Bardhonia Harding" userId="1e47516d-01e1-4d07-904f-2b17da643156" providerId="ADAL" clId="{0E9BB675-6FE4-4787-9B8A-FEE85987AD08}" dt="2022-05-29T18:50:06.695" v="1745"/>
          <ac:spMkLst>
            <pc:docMk/>
            <pc:sldMk cId="1836676143" sldId="2894"/>
            <ac:spMk id="29" creationId="{EA13AAC0-5560-4530-A163-FE0A331319B2}"/>
          </ac:spMkLst>
        </pc:spChg>
        <pc:spChg chg="mod">
          <ac:chgData name="Bardhonia Harding" userId="1e47516d-01e1-4d07-904f-2b17da643156" providerId="ADAL" clId="{0E9BB675-6FE4-4787-9B8A-FEE85987AD08}" dt="2022-05-29T18:50:06.695" v="1745"/>
          <ac:spMkLst>
            <pc:docMk/>
            <pc:sldMk cId="1836676143" sldId="2894"/>
            <ac:spMk id="30" creationId="{C15CAC98-8029-41DF-AA41-8FB21C011A04}"/>
          </ac:spMkLst>
        </pc:spChg>
        <pc:spChg chg="mod">
          <ac:chgData name="Bardhonia Harding" userId="1e47516d-01e1-4d07-904f-2b17da643156" providerId="ADAL" clId="{0E9BB675-6FE4-4787-9B8A-FEE85987AD08}" dt="2022-05-29T18:50:06.695" v="1745"/>
          <ac:spMkLst>
            <pc:docMk/>
            <pc:sldMk cId="1836676143" sldId="2894"/>
            <ac:spMk id="31" creationId="{096AB042-7B6A-449C-BFC5-0FD520BE5004}"/>
          </ac:spMkLst>
        </pc:spChg>
        <pc:spChg chg="mod">
          <ac:chgData name="Bardhonia Harding" userId="1e47516d-01e1-4d07-904f-2b17da643156" providerId="ADAL" clId="{0E9BB675-6FE4-4787-9B8A-FEE85987AD08}" dt="2022-05-29T18:50:06.695" v="1745"/>
          <ac:spMkLst>
            <pc:docMk/>
            <pc:sldMk cId="1836676143" sldId="2894"/>
            <ac:spMk id="32" creationId="{DDDAFEC1-D1A7-4DF3-AA19-947ABD12BD66}"/>
          </ac:spMkLst>
        </pc:spChg>
        <pc:spChg chg="mod">
          <ac:chgData name="Bardhonia Harding" userId="1e47516d-01e1-4d07-904f-2b17da643156" providerId="ADAL" clId="{0E9BB675-6FE4-4787-9B8A-FEE85987AD08}" dt="2022-05-29T18:50:06.695" v="1745"/>
          <ac:spMkLst>
            <pc:docMk/>
            <pc:sldMk cId="1836676143" sldId="2894"/>
            <ac:spMk id="35" creationId="{F8FC4C6B-BE56-4A9C-BC31-9AA815DC5FED}"/>
          </ac:spMkLst>
        </pc:spChg>
        <pc:spChg chg="mod">
          <ac:chgData name="Bardhonia Harding" userId="1e47516d-01e1-4d07-904f-2b17da643156" providerId="ADAL" clId="{0E9BB675-6FE4-4787-9B8A-FEE85987AD08}" dt="2022-05-29T18:50:06.695" v="1745"/>
          <ac:spMkLst>
            <pc:docMk/>
            <pc:sldMk cId="1836676143" sldId="2894"/>
            <ac:spMk id="37" creationId="{6903FD22-4ADC-4B9F-9898-A4C8E83FE4D0}"/>
          </ac:spMkLst>
        </pc:spChg>
        <pc:spChg chg="mod">
          <ac:chgData name="Bardhonia Harding" userId="1e47516d-01e1-4d07-904f-2b17da643156" providerId="ADAL" clId="{0E9BB675-6FE4-4787-9B8A-FEE85987AD08}" dt="2022-05-29T18:50:06.695" v="1745"/>
          <ac:spMkLst>
            <pc:docMk/>
            <pc:sldMk cId="1836676143" sldId="2894"/>
            <ac:spMk id="38" creationId="{44A7B348-B9F6-4BB1-92BD-0700492AB255}"/>
          </ac:spMkLst>
        </pc:spChg>
        <pc:spChg chg="mod">
          <ac:chgData name="Bardhonia Harding" userId="1e47516d-01e1-4d07-904f-2b17da643156" providerId="ADAL" clId="{0E9BB675-6FE4-4787-9B8A-FEE85987AD08}" dt="2022-05-29T18:50:06.695" v="1745"/>
          <ac:spMkLst>
            <pc:docMk/>
            <pc:sldMk cId="1836676143" sldId="2894"/>
            <ac:spMk id="39" creationId="{D173795E-C5E9-418E-BC7D-898B7B738E27}"/>
          </ac:spMkLst>
        </pc:spChg>
        <pc:spChg chg="mod">
          <ac:chgData name="Bardhonia Harding" userId="1e47516d-01e1-4d07-904f-2b17da643156" providerId="ADAL" clId="{0E9BB675-6FE4-4787-9B8A-FEE85987AD08}" dt="2022-05-29T18:50:06.695" v="1745"/>
          <ac:spMkLst>
            <pc:docMk/>
            <pc:sldMk cId="1836676143" sldId="2894"/>
            <ac:spMk id="40" creationId="{D5993ACA-37FB-4833-BC81-B43C18F7CEA9}"/>
          </ac:spMkLst>
        </pc:spChg>
        <pc:spChg chg="mod">
          <ac:chgData name="Bardhonia Harding" userId="1e47516d-01e1-4d07-904f-2b17da643156" providerId="ADAL" clId="{0E9BB675-6FE4-4787-9B8A-FEE85987AD08}" dt="2022-05-29T18:50:06.695" v="1745"/>
          <ac:spMkLst>
            <pc:docMk/>
            <pc:sldMk cId="1836676143" sldId="2894"/>
            <ac:spMk id="41" creationId="{444A1B76-FA30-488F-8687-637D9CE275C6}"/>
          </ac:spMkLst>
        </pc:spChg>
        <pc:spChg chg="mod">
          <ac:chgData name="Bardhonia Harding" userId="1e47516d-01e1-4d07-904f-2b17da643156" providerId="ADAL" clId="{0E9BB675-6FE4-4787-9B8A-FEE85987AD08}" dt="2022-05-29T18:50:06.695" v="1745"/>
          <ac:spMkLst>
            <pc:docMk/>
            <pc:sldMk cId="1836676143" sldId="2894"/>
            <ac:spMk id="42" creationId="{CAC15187-3A18-404C-929E-4A97297DEFC3}"/>
          </ac:spMkLst>
        </pc:spChg>
        <pc:spChg chg="mod">
          <ac:chgData name="Bardhonia Harding" userId="1e47516d-01e1-4d07-904f-2b17da643156" providerId="ADAL" clId="{0E9BB675-6FE4-4787-9B8A-FEE85987AD08}" dt="2022-05-29T18:50:06.695" v="1745"/>
          <ac:spMkLst>
            <pc:docMk/>
            <pc:sldMk cId="1836676143" sldId="2894"/>
            <ac:spMk id="43" creationId="{B86BBECC-7C00-402E-828C-5DC97901DA53}"/>
          </ac:spMkLst>
        </pc:spChg>
        <pc:spChg chg="mod">
          <ac:chgData name="Bardhonia Harding" userId="1e47516d-01e1-4d07-904f-2b17da643156" providerId="ADAL" clId="{0E9BB675-6FE4-4787-9B8A-FEE85987AD08}" dt="2022-05-29T18:50:06.695" v="1745"/>
          <ac:spMkLst>
            <pc:docMk/>
            <pc:sldMk cId="1836676143" sldId="2894"/>
            <ac:spMk id="44" creationId="{60E909AF-23FF-4094-8502-9248603281C9}"/>
          </ac:spMkLst>
        </pc:spChg>
        <pc:grpChg chg="add mod">
          <ac:chgData name="Bardhonia Harding" userId="1e47516d-01e1-4d07-904f-2b17da643156" providerId="ADAL" clId="{0E9BB675-6FE4-4787-9B8A-FEE85987AD08}" dt="2022-05-29T18:50:06.695" v="1745"/>
          <ac:grpSpMkLst>
            <pc:docMk/>
            <pc:sldMk cId="1836676143" sldId="2894"/>
            <ac:grpSpMk id="20" creationId="{42C6F8E2-E972-4762-923B-AD156C63CD3A}"/>
          </ac:grpSpMkLst>
        </pc:grpChg>
        <pc:grpChg chg="mod">
          <ac:chgData name="Bardhonia Harding" userId="1e47516d-01e1-4d07-904f-2b17da643156" providerId="ADAL" clId="{0E9BB675-6FE4-4787-9B8A-FEE85987AD08}" dt="2022-05-29T18:50:06.695" v="1745"/>
          <ac:grpSpMkLst>
            <pc:docMk/>
            <pc:sldMk cId="1836676143" sldId="2894"/>
            <ac:grpSpMk id="22" creationId="{D67661FB-7E9C-4DFF-99A0-68C45C4061D9}"/>
          </ac:grpSpMkLst>
        </pc:grpChg>
        <pc:grpChg chg="add del mod">
          <ac:chgData name="Bardhonia Harding" userId="1e47516d-01e1-4d07-904f-2b17da643156" providerId="ADAL" clId="{0E9BB675-6FE4-4787-9B8A-FEE85987AD08}" dt="2022-05-29T18:57:26.848" v="2354" actId="478"/>
          <ac:grpSpMkLst>
            <pc:docMk/>
            <pc:sldMk cId="1836676143" sldId="2894"/>
            <ac:grpSpMk id="34" creationId="{14B7F26B-7A05-4551-94F3-C87C96A12F49}"/>
          </ac:grpSpMkLst>
        </pc:grpChg>
        <pc:grpChg chg="mod">
          <ac:chgData name="Bardhonia Harding" userId="1e47516d-01e1-4d07-904f-2b17da643156" providerId="ADAL" clId="{0E9BB675-6FE4-4787-9B8A-FEE85987AD08}" dt="2022-05-29T18:50:06.695" v="1745"/>
          <ac:grpSpMkLst>
            <pc:docMk/>
            <pc:sldMk cId="1836676143" sldId="2894"/>
            <ac:grpSpMk id="36" creationId="{2C4EFD61-BE9E-4964-A1CF-F33EB5E46D56}"/>
          </ac:grpSpMkLst>
        </pc:grpChg>
        <pc:picChg chg="add del mod">
          <ac:chgData name="Bardhonia Harding" userId="1e47516d-01e1-4d07-904f-2b17da643156" providerId="ADAL" clId="{0E9BB675-6FE4-4787-9B8A-FEE85987AD08}" dt="2022-05-29T18:50:10.196" v="1746" actId="478"/>
          <ac:picMkLst>
            <pc:docMk/>
            <pc:sldMk cId="1836676143" sldId="2894"/>
            <ac:picMk id="19" creationId="{0D1DD683-23CF-4F2E-BFF7-AF2B4C3F849B}"/>
          </ac:picMkLst>
        </pc:picChg>
        <pc:picChg chg="add del mod">
          <ac:chgData name="Bardhonia Harding" userId="1e47516d-01e1-4d07-904f-2b17da643156" providerId="ADAL" clId="{0E9BB675-6FE4-4787-9B8A-FEE85987AD08}" dt="2022-05-29T18:50:19.114" v="1747" actId="478"/>
          <ac:picMkLst>
            <pc:docMk/>
            <pc:sldMk cId="1836676143" sldId="2894"/>
            <ac:picMk id="33" creationId="{6C161CF2-3E04-4142-9669-5AD02C5B90CA}"/>
          </ac:picMkLst>
        </pc:picChg>
        <pc:picChg chg="add mod">
          <ac:chgData name="Bardhonia Harding" userId="1e47516d-01e1-4d07-904f-2b17da643156" providerId="ADAL" clId="{0E9BB675-6FE4-4787-9B8A-FEE85987AD08}" dt="2022-06-05T03:53:21.269" v="6350"/>
          <ac:picMkLst>
            <pc:docMk/>
            <pc:sldMk cId="1836676143" sldId="2894"/>
            <ac:picMk id="33" creationId="{B6938153-1A36-43B3-A8B7-CD1A1D0BA400}"/>
          </ac:picMkLst>
        </pc:picChg>
        <pc:picChg chg="add del mod">
          <ac:chgData name="Bardhonia Harding" userId="1e47516d-01e1-4d07-904f-2b17da643156" providerId="ADAL" clId="{0E9BB675-6FE4-4787-9B8A-FEE85987AD08}" dt="2022-06-05T03:53:03.017" v="6345" actId="21"/>
          <ac:picMkLst>
            <pc:docMk/>
            <pc:sldMk cId="1836676143" sldId="2894"/>
            <ac:picMk id="45" creationId="{54C25899-A743-4918-93D4-6946E9BE9C17}"/>
          </ac:picMkLst>
        </pc:picChg>
      </pc:sldChg>
      <pc:sldChg chg="addSp delSp modSp mod">
        <pc:chgData name="Bardhonia Harding" userId="1e47516d-01e1-4d07-904f-2b17da643156" providerId="ADAL" clId="{0E9BB675-6FE4-4787-9B8A-FEE85987AD08}" dt="2022-06-05T03:52:47.815" v="6344" actId="1076"/>
        <pc:sldMkLst>
          <pc:docMk/>
          <pc:sldMk cId="625566166" sldId="2895"/>
        </pc:sldMkLst>
        <pc:spChg chg="add mod">
          <ac:chgData name="Bardhonia Harding" userId="1e47516d-01e1-4d07-904f-2b17da643156" providerId="ADAL" clId="{0E9BB675-6FE4-4787-9B8A-FEE85987AD08}" dt="2022-06-05T03:52:34.213" v="6342" actId="6549"/>
          <ac:spMkLst>
            <pc:docMk/>
            <pc:sldMk cId="625566166" sldId="2895"/>
            <ac:spMk id="20" creationId="{C4114B7E-20B7-465A-8568-C91F3960AB9F}"/>
          </ac:spMkLst>
        </pc:spChg>
        <pc:spChg chg="mod">
          <ac:chgData name="Bardhonia Harding" userId="1e47516d-01e1-4d07-904f-2b17da643156" providerId="ADAL" clId="{0E9BB675-6FE4-4787-9B8A-FEE85987AD08}" dt="2022-05-29T18:57:38.080" v="2355"/>
          <ac:spMkLst>
            <pc:docMk/>
            <pc:sldMk cId="625566166" sldId="2895"/>
            <ac:spMk id="22" creationId="{3A564965-FF0B-438E-B27B-8DFE594A6B01}"/>
          </ac:spMkLst>
        </pc:spChg>
        <pc:spChg chg="mod">
          <ac:chgData name="Bardhonia Harding" userId="1e47516d-01e1-4d07-904f-2b17da643156" providerId="ADAL" clId="{0E9BB675-6FE4-4787-9B8A-FEE85987AD08}" dt="2022-05-29T18:57:38.080" v="2355"/>
          <ac:spMkLst>
            <pc:docMk/>
            <pc:sldMk cId="625566166" sldId="2895"/>
            <ac:spMk id="24" creationId="{59613140-3C02-410C-83FD-DAB9FC4F14E1}"/>
          </ac:spMkLst>
        </pc:spChg>
        <pc:spChg chg="mod">
          <ac:chgData name="Bardhonia Harding" userId="1e47516d-01e1-4d07-904f-2b17da643156" providerId="ADAL" clId="{0E9BB675-6FE4-4787-9B8A-FEE85987AD08}" dt="2022-05-29T18:57:38.080" v="2355"/>
          <ac:spMkLst>
            <pc:docMk/>
            <pc:sldMk cId="625566166" sldId="2895"/>
            <ac:spMk id="27" creationId="{E1F59BDE-DDB1-4B1C-B701-A48151582999}"/>
          </ac:spMkLst>
        </pc:spChg>
        <pc:spChg chg="mod">
          <ac:chgData name="Bardhonia Harding" userId="1e47516d-01e1-4d07-904f-2b17da643156" providerId="ADAL" clId="{0E9BB675-6FE4-4787-9B8A-FEE85987AD08}" dt="2022-05-29T18:57:38.080" v="2355"/>
          <ac:spMkLst>
            <pc:docMk/>
            <pc:sldMk cId="625566166" sldId="2895"/>
            <ac:spMk id="28" creationId="{6B43C518-4152-4589-A102-DC0236EC6970}"/>
          </ac:spMkLst>
        </pc:spChg>
        <pc:spChg chg="mod">
          <ac:chgData name="Bardhonia Harding" userId="1e47516d-01e1-4d07-904f-2b17da643156" providerId="ADAL" clId="{0E9BB675-6FE4-4787-9B8A-FEE85987AD08}" dt="2022-05-29T18:57:38.080" v="2355"/>
          <ac:spMkLst>
            <pc:docMk/>
            <pc:sldMk cId="625566166" sldId="2895"/>
            <ac:spMk id="29" creationId="{8D82FD4B-1D30-43DA-A19E-9ECFC477417B}"/>
          </ac:spMkLst>
        </pc:spChg>
        <pc:spChg chg="mod">
          <ac:chgData name="Bardhonia Harding" userId="1e47516d-01e1-4d07-904f-2b17da643156" providerId="ADAL" clId="{0E9BB675-6FE4-4787-9B8A-FEE85987AD08}" dt="2022-05-29T18:57:38.080" v="2355"/>
          <ac:spMkLst>
            <pc:docMk/>
            <pc:sldMk cId="625566166" sldId="2895"/>
            <ac:spMk id="30" creationId="{C498A11F-D8F0-49C1-A86D-DFEE8FD86375}"/>
          </ac:spMkLst>
        </pc:spChg>
        <pc:spChg chg="mod">
          <ac:chgData name="Bardhonia Harding" userId="1e47516d-01e1-4d07-904f-2b17da643156" providerId="ADAL" clId="{0E9BB675-6FE4-4787-9B8A-FEE85987AD08}" dt="2022-05-29T18:57:38.080" v="2355"/>
          <ac:spMkLst>
            <pc:docMk/>
            <pc:sldMk cId="625566166" sldId="2895"/>
            <ac:spMk id="31" creationId="{492DFB57-8961-433E-8CB0-744E87B8D650}"/>
          </ac:spMkLst>
        </pc:spChg>
        <pc:spChg chg="mod">
          <ac:chgData name="Bardhonia Harding" userId="1e47516d-01e1-4d07-904f-2b17da643156" providerId="ADAL" clId="{0E9BB675-6FE4-4787-9B8A-FEE85987AD08}" dt="2022-05-29T18:57:38.080" v="2355"/>
          <ac:spMkLst>
            <pc:docMk/>
            <pc:sldMk cId="625566166" sldId="2895"/>
            <ac:spMk id="32" creationId="{4745FD87-0059-4A5E-9743-BA8FDB409689}"/>
          </ac:spMkLst>
        </pc:spChg>
        <pc:spChg chg="mod">
          <ac:chgData name="Bardhonia Harding" userId="1e47516d-01e1-4d07-904f-2b17da643156" providerId="ADAL" clId="{0E9BB675-6FE4-4787-9B8A-FEE85987AD08}" dt="2022-05-29T18:57:38.080" v="2355"/>
          <ac:spMkLst>
            <pc:docMk/>
            <pc:sldMk cId="625566166" sldId="2895"/>
            <ac:spMk id="33" creationId="{F3EE0705-70B7-4378-929E-19C82E32CE57}"/>
          </ac:spMkLst>
        </pc:spChg>
        <pc:spChg chg="mod">
          <ac:chgData name="Bardhonia Harding" userId="1e47516d-01e1-4d07-904f-2b17da643156" providerId="ADAL" clId="{0E9BB675-6FE4-4787-9B8A-FEE85987AD08}" dt="2022-05-29T18:59:28.412" v="2363"/>
          <ac:spMkLst>
            <pc:docMk/>
            <pc:sldMk cId="625566166" sldId="2895"/>
            <ac:spMk id="37" creationId="{04C9AC95-51DE-4637-A371-C0F3D888794A}"/>
          </ac:spMkLst>
        </pc:spChg>
        <pc:spChg chg="mod">
          <ac:chgData name="Bardhonia Harding" userId="1e47516d-01e1-4d07-904f-2b17da643156" providerId="ADAL" clId="{0E9BB675-6FE4-4787-9B8A-FEE85987AD08}" dt="2022-05-29T18:59:28.412" v="2363"/>
          <ac:spMkLst>
            <pc:docMk/>
            <pc:sldMk cId="625566166" sldId="2895"/>
            <ac:spMk id="38" creationId="{C4BBF12E-5B05-4F42-AC8B-5635D87BD84A}"/>
          </ac:spMkLst>
        </pc:spChg>
        <pc:spChg chg="mod">
          <ac:chgData name="Bardhonia Harding" userId="1e47516d-01e1-4d07-904f-2b17da643156" providerId="ADAL" clId="{0E9BB675-6FE4-4787-9B8A-FEE85987AD08}" dt="2022-05-29T18:59:28.412" v="2363"/>
          <ac:spMkLst>
            <pc:docMk/>
            <pc:sldMk cId="625566166" sldId="2895"/>
            <ac:spMk id="39" creationId="{898A140D-9EF9-49BB-A5DF-8CFC940694D5}"/>
          </ac:spMkLst>
        </pc:spChg>
        <pc:spChg chg="mod">
          <ac:chgData name="Bardhonia Harding" userId="1e47516d-01e1-4d07-904f-2b17da643156" providerId="ADAL" clId="{0E9BB675-6FE4-4787-9B8A-FEE85987AD08}" dt="2022-05-29T18:59:28.412" v="2363"/>
          <ac:spMkLst>
            <pc:docMk/>
            <pc:sldMk cId="625566166" sldId="2895"/>
            <ac:spMk id="44" creationId="{6B4D9222-D5E5-4724-827C-434F256B769F}"/>
          </ac:spMkLst>
        </pc:spChg>
        <pc:spChg chg="mod">
          <ac:chgData name="Bardhonia Harding" userId="1e47516d-01e1-4d07-904f-2b17da643156" providerId="ADAL" clId="{0E9BB675-6FE4-4787-9B8A-FEE85987AD08}" dt="2022-05-29T18:59:28.412" v="2363"/>
          <ac:spMkLst>
            <pc:docMk/>
            <pc:sldMk cId="625566166" sldId="2895"/>
            <ac:spMk id="45" creationId="{DAD64A80-9F8F-4EC0-A521-2A67A07A9513}"/>
          </ac:spMkLst>
        </pc:spChg>
        <pc:spChg chg="mod">
          <ac:chgData name="Bardhonia Harding" userId="1e47516d-01e1-4d07-904f-2b17da643156" providerId="ADAL" clId="{0E9BB675-6FE4-4787-9B8A-FEE85987AD08}" dt="2022-05-29T18:59:28.412" v="2363"/>
          <ac:spMkLst>
            <pc:docMk/>
            <pc:sldMk cId="625566166" sldId="2895"/>
            <ac:spMk id="48" creationId="{01192E2D-0B7D-4FEC-92BF-074B8D4B13DD}"/>
          </ac:spMkLst>
        </pc:spChg>
        <pc:spChg chg="mod">
          <ac:chgData name="Bardhonia Harding" userId="1e47516d-01e1-4d07-904f-2b17da643156" providerId="ADAL" clId="{0E9BB675-6FE4-4787-9B8A-FEE85987AD08}" dt="2022-05-29T18:59:28.412" v="2363"/>
          <ac:spMkLst>
            <pc:docMk/>
            <pc:sldMk cId="625566166" sldId="2895"/>
            <ac:spMk id="49" creationId="{CFF1E513-B873-4697-A5A8-63B1B15D8D3B}"/>
          </ac:spMkLst>
        </pc:spChg>
        <pc:spChg chg="mod">
          <ac:chgData name="Bardhonia Harding" userId="1e47516d-01e1-4d07-904f-2b17da643156" providerId="ADAL" clId="{0E9BB675-6FE4-4787-9B8A-FEE85987AD08}" dt="2022-05-29T18:59:28.412" v="2363"/>
          <ac:spMkLst>
            <pc:docMk/>
            <pc:sldMk cId="625566166" sldId="2895"/>
            <ac:spMk id="50" creationId="{57469E24-5D08-4C98-AC17-11984AE4D3A6}"/>
          </ac:spMkLst>
        </pc:spChg>
        <pc:spChg chg="add mod">
          <ac:chgData name="Bardhonia Harding" userId="1e47516d-01e1-4d07-904f-2b17da643156" providerId="ADAL" clId="{0E9BB675-6FE4-4787-9B8A-FEE85987AD08}" dt="2022-05-29T19:09:23.765" v="2982" actId="1037"/>
          <ac:spMkLst>
            <pc:docMk/>
            <pc:sldMk cId="625566166" sldId="2895"/>
            <ac:spMk id="51" creationId="{0898E9A6-653B-4A17-AC60-6B9BC7D5F525}"/>
          </ac:spMkLst>
        </pc:spChg>
        <pc:grpChg chg="mod">
          <ac:chgData name="Bardhonia Harding" userId="1e47516d-01e1-4d07-904f-2b17da643156" providerId="ADAL" clId="{0E9BB675-6FE4-4787-9B8A-FEE85987AD08}" dt="2022-05-29T19:09:23.765" v="2982" actId="1037"/>
          <ac:grpSpMkLst>
            <pc:docMk/>
            <pc:sldMk cId="625566166" sldId="2895"/>
            <ac:grpSpMk id="12" creationId="{5AE036F6-FC62-4FB1-8E7F-0C3118C2C321}"/>
          </ac:grpSpMkLst>
        </pc:grpChg>
        <pc:grpChg chg="add mod">
          <ac:chgData name="Bardhonia Harding" userId="1e47516d-01e1-4d07-904f-2b17da643156" providerId="ADAL" clId="{0E9BB675-6FE4-4787-9B8A-FEE85987AD08}" dt="2022-06-05T03:52:45.283" v="6343" actId="1076"/>
          <ac:grpSpMkLst>
            <pc:docMk/>
            <pc:sldMk cId="625566166" sldId="2895"/>
            <ac:grpSpMk id="21" creationId="{27FEE1E9-D80E-45AB-A920-CB1245E9B169}"/>
          </ac:grpSpMkLst>
        </pc:grpChg>
        <pc:grpChg chg="mod">
          <ac:chgData name="Bardhonia Harding" userId="1e47516d-01e1-4d07-904f-2b17da643156" providerId="ADAL" clId="{0E9BB675-6FE4-4787-9B8A-FEE85987AD08}" dt="2022-05-29T18:57:38.080" v="2355"/>
          <ac:grpSpMkLst>
            <pc:docMk/>
            <pc:sldMk cId="625566166" sldId="2895"/>
            <ac:grpSpMk id="23" creationId="{D2A462E8-2625-4579-B38E-00670A72DAAB}"/>
          </ac:grpSpMkLst>
        </pc:grpChg>
        <pc:grpChg chg="add mod">
          <ac:chgData name="Bardhonia Harding" userId="1e47516d-01e1-4d07-904f-2b17da643156" providerId="ADAL" clId="{0E9BB675-6FE4-4787-9B8A-FEE85987AD08}" dt="2022-05-29T19:09:23.765" v="2982" actId="1037"/>
          <ac:grpSpMkLst>
            <pc:docMk/>
            <pc:sldMk cId="625566166" sldId="2895"/>
            <ac:grpSpMk id="36" creationId="{B6B58572-2903-46CF-A6DD-9FA76B2B396B}"/>
          </ac:grpSpMkLst>
        </pc:grpChg>
        <pc:grpChg chg="mod">
          <ac:chgData name="Bardhonia Harding" userId="1e47516d-01e1-4d07-904f-2b17da643156" providerId="ADAL" clId="{0E9BB675-6FE4-4787-9B8A-FEE85987AD08}" dt="2022-05-29T18:59:28.412" v="2363"/>
          <ac:grpSpMkLst>
            <pc:docMk/>
            <pc:sldMk cId="625566166" sldId="2895"/>
            <ac:grpSpMk id="40" creationId="{C8B59A41-B6F0-4CC9-8BAF-92CE7D5309DD}"/>
          </ac:grpSpMkLst>
        </pc:grpChg>
        <pc:grpChg chg="mod">
          <ac:chgData name="Bardhonia Harding" userId="1e47516d-01e1-4d07-904f-2b17da643156" providerId="ADAL" clId="{0E9BB675-6FE4-4787-9B8A-FEE85987AD08}" dt="2022-05-29T18:59:28.412" v="2363"/>
          <ac:grpSpMkLst>
            <pc:docMk/>
            <pc:sldMk cId="625566166" sldId="2895"/>
            <ac:grpSpMk id="41" creationId="{3770A29F-0395-4AD6-957A-01BE3D08A58F}"/>
          </ac:grpSpMkLst>
        </pc:grpChg>
        <pc:grpChg chg="mod">
          <ac:chgData name="Bardhonia Harding" userId="1e47516d-01e1-4d07-904f-2b17da643156" providerId="ADAL" clId="{0E9BB675-6FE4-4787-9B8A-FEE85987AD08}" dt="2022-05-29T18:59:28.412" v="2363"/>
          <ac:grpSpMkLst>
            <pc:docMk/>
            <pc:sldMk cId="625566166" sldId="2895"/>
            <ac:grpSpMk id="43" creationId="{2DF0D3A0-578B-409D-9E9B-E03D9A92CC8A}"/>
          </ac:grpSpMkLst>
        </pc:grpChg>
        <pc:grpChg chg="mod">
          <ac:chgData name="Bardhonia Harding" userId="1e47516d-01e1-4d07-904f-2b17da643156" providerId="ADAL" clId="{0E9BB675-6FE4-4787-9B8A-FEE85987AD08}" dt="2022-05-29T18:59:28.412" v="2363"/>
          <ac:grpSpMkLst>
            <pc:docMk/>
            <pc:sldMk cId="625566166" sldId="2895"/>
            <ac:grpSpMk id="46" creationId="{1857633A-A889-441C-82E9-75EC4DAE9076}"/>
          </ac:grpSpMkLst>
        </pc:grpChg>
        <pc:grpChg chg="mod">
          <ac:chgData name="Bardhonia Harding" userId="1e47516d-01e1-4d07-904f-2b17da643156" providerId="ADAL" clId="{0E9BB675-6FE4-4787-9B8A-FEE85987AD08}" dt="2022-05-29T18:59:28.412" v="2363"/>
          <ac:grpSpMkLst>
            <pc:docMk/>
            <pc:sldMk cId="625566166" sldId="2895"/>
            <ac:grpSpMk id="47" creationId="{9134E396-0FD2-40F0-81F1-04C7782A4DDD}"/>
          </ac:grpSpMkLst>
        </pc:grpChg>
        <pc:picChg chg="add del mod">
          <ac:chgData name="Bardhonia Harding" userId="1e47516d-01e1-4d07-904f-2b17da643156" providerId="ADAL" clId="{0E9BB675-6FE4-4787-9B8A-FEE85987AD08}" dt="2022-05-29T18:58:34.189" v="2356" actId="478"/>
          <ac:picMkLst>
            <pc:docMk/>
            <pc:sldMk cId="625566166" sldId="2895"/>
            <ac:picMk id="34" creationId="{683E7FDF-1019-47EF-910C-0A4BA0399507}"/>
          </ac:picMkLst>
        </pc:picChg>
        <pc:picChg chg="add del mod">
          <ac:chgData name="Bardhonia Harding" userId="1e47516d-01e1-4d07-904f-2b17da643156" providerId="ADAL" clId="{0E9BB675-6FE4-4787-9B8A-FEE85987AD08}" dt="2022-06-05T03:51:55.076" v="6337" actId="478"/>
          <ac:picMkLst>
            <pc:docMk/>
            <pc:sldMk cId="625566166" sldId="2895"/>
            <ac:picMk id="35" creationId="{1AC441CF-A1ED-4CD1-AE46-58E91275F0C3}"/>
          </ac:picMkLst>
        </pc:picChg>
        <pc:picChg chg="mod">
          <ac:chgData name="Bardhonia Harding" userId="1e47516d-01e1-4d07-904f-2b17da643156" providerId="ADAL" clId="{0E9BB675-6FE4-4787-9B8A-FEE85987AD08}" dt="2022-05-29T18:59:28.412" v="2363"/>
          <ac:picMkLst>
            <pc:docMk/>
            <pc:sldMk cId="625566166" sldId="2895"/>
            <ac:picMk id="42" creationId="{539AC33F-428C-416F-88E8-96C9AE250F55}"/>
          </ac:picMkLst>
        </pc:picChg>
        <pc:picChg chg="add mod">
          <ac:chgData name="Bardhonia Harding" userId="1e47516d-01e1-4d07-904f-2b17da643156" providerId="ADAL" clId="{0E9BB675-6FE4-4787-9B8A-FEE85987AD08}" dt="2022-06-05T03:52:47.815" v="6344" actId="1076"/>
          <ac:picMkLst>
            <pc:docMk/>
            <pc:sldMk cId="625566166" sldId="2895"/>
            <ac:picMk id="52" creationId="{8F846AB2-B6A8-4CD6-A0ED-ABEEEF0DBEC8}"/>
          </ac:picMkLst>
        </pc:picChg>
      </pc:sldChg>
      <pc:sldChg chg="del">
        <pc:chgData name="Bardhonia Harding" userId="1e47516d-01e1-4d07-904f-2b17da643156" providerId="ADAL" clId="{0E9BB675-6FE4-4787-9B8A-FEE85987AD08}" dt="2022-05-29T19:09:51.568" v="2983" actId="47"/>
        <pc:sldMkLst>
          <pc:docMk/>
          <pc:sldMk cId="1450077252" sldId="2896"/>
        </pc:sldMkLst>
      </pc:sldChg>
      <pc:sldChg chg="addSp delSp modSp mod">
        <pc:chgData name="Bardhonia Harding" userId="1e47516d-01e1-4d07-904f-2b17da643156" providerId="ADAL" clId="{0E9BB675-6FE4-4787-9B8A-FEE85987AD08}" dt="2022-06-05T03:53:43.880" v="6352" actId="1038"/>
        <pc:sldMkLst>
          <pc:docMk/>
          <pc:sldMk cId="3339564249" sldId="2897"/>
        </pc:sldMkLst>
        <pc:spChg chg="add mod">
          <ac:chgData name="Bardhonia Harding" userId="1e47516d-01e1-4d07-904f-2b17da643156" providerId="ADAL" clId="{0E9BB675-6FE4-4787-9B8A-FEE85987AD08}" dt="2022-05-29T19:18:41.898" v="4056" actId="20577"/>
          <ac:spMkLst>
            <pc:docMk/>
            <pc:sldMk cId="3339564249" sldId="2897"/>
            <ac:spMk id="20" creationId="{15F46FA4-442A-409A-90E3-EAFABC4522FF}"/>
          </ac:spMkLst>
        </pc:spChg>
        <pc:spChg chg="mod">
          <ac:chgData name="Bardhonia Harding" userId="1e47516d-01e1-4d07-904f-2b17da643156" providerId="ADAL" clId="{0E9BB675-6FE4-4787-9B8A-FEE85987AD08}" dt="2022-05-29T19:10:13.341" v="2984"/>
          <ac:spMkLst>
            <pc:docMk/>
            <pc:sldMk cId="3339564249" sldId="2897"/>
            <ac:spMk id="22" creationId="{77D30485-BF5C-4AB9-9E51-C535EF7B0463}"/>
          </ac:spMkLst>
        </pc:spChg>
        <pc:spChg chg="mod">
          <ac:chgData name="Bardhonia Harding" userId="1e47516d-01e1-4d07-904f-2b17da643156" providerId="ADAL" clId="{0E9BB675-6FE4-4787-9B8A-FEE85987AD08}" dt="2022-05-29T19:10:13.341" v="2984"/>
          <ac:spMkLst>
            <pc:docMk/>
            <pc:sldMk cId="3339564249" sldId="2897"/>
            <ac:spMk id="24" creationId="{60562A94-40C4-4588-B1F1-8530E00B3587}"/>
          </ac:spMkLst>
        </pc:spChg>
        <pc:spChg chg="mod">
          <ac:chgData name="Bardhonia Harding" userId="1e47516d-01e1-4d07-904f-2b17da643156" providerId="ADAL" clId="{0E9BB675-6FE4-4787-9B8A-FEE85987AD08}" dt="2022-05-29T19:10:13.341" v="2984"/>
          <ac:spMkLst>
            <pc:docMk/>
            <pc:sldMk cId="3339564249" sldId="2897"/>
            <ac:spMk id="25" creationId="{C00BFFB6-2405-4EC1-9E13-0CEE43BEC858}"/>
          </ac:spMkLst>
        </pc:spChg>
        <pc:spChg chg="mod">
          <ac:chgData name="Bardhonia Harding" userId="1e47516d-01e1-4d07-904f-2b17da643156" providerId="ADAL" clId="{0E9BB675-6FE4-4787-9B8A-FEE85987AD08}" dt="2022-05-29T19:10:13.341" v="2984"/>
          <ac:spMkLst>
            <pc:docMk/>
            <pc:sldMk cId="3339564249" sldId="2897"/>
            <ac:spMk id="26" creationId="{D1343DD2-E9CA-460F-862A-B43C45824F7C}"/>
          </ac:spMkLst>
        </pc:spChg>
        <pc:spChg chg="mod">
          <ac:chgData name="Bardhonia Harding" userId="1e47516d-01e1-4d07-904f-2b17da643156" providerId="ADAL" clId="{0E9BB675-6FE4-4787-9B8A-FEE85987AD08}" dt="2022-05-29T19:10:13.341" v="2984"/>
          <ac:spMkLst>
            <pc:docMk/>
            <pc:sldMk cId="3339564249" sldId="2897"/>
            <ac:spMk id="27" creationId="{6CFE64FF-FA40-403E-99F8-2EEA714BB374}"/>
          </ac:spMkLst>
        </pc:spChg>
        <pc:spChg chg="mod">
          <ac:chgData name="Bardhonia Harding" userId="1e47516d-01e1-4d07-904f-2b17da643156" providerId="ADAL" clId="{0E9BB675-6FE4-4787-9B8A-FEE85987AD08}" dt="2022-05-29T19:10:13.341" v="2984"/>
          <ac:spMkLst>
            <pc:docMk/>
            <pc:sldMk cId="3339564249" sldId="2897"/>
            <ac:spMk id="28" creationId="{E334FC11-6D18-45A7-BB86-F8060566E5A5}"/>
          </ac:spMkLst>
        </pc:spChg>
        <pc:spChg chg="mod">
          <ac:chgData name="Bardhonia Harding" userId="1e47516d-01e1-4d07-904f-2b17da643156" providerId="ADAL" clId="{0E9BB675-6FE4-4787-9B8A-FEE85987AD08}" dt="2022-05-29T19:10:13.341" v="2984"/>
          <ac:spMkLst>
            <pc:docMk/>
            <pc:sldMk cId="3339564249" sldId="2897"/>
            <ac:spMk id="31" creationId="{B43389FE-072C-4133-8780-918D7DDE7D12}"/>
          </ac:spMkLst>
        </pc:spChg>
        <pc:spChg chg="mod">
          <ac:chgData name="Bardhonia Harding" userId="1e47516d-01e1-4d07-904f-2b17da643156" providerId="ADAL" clId="{0E9BB675-6FE4-4787-9B8A-FEE85987AD08}" dt="2022-05-29T19:10:13.341" v="2984"/>
          <ac:spMkLst>
            <pc:docMk/>
            <pc:sldMk cId="3339564249" sldId="2897"/>
            <ac:spMk id="32" creationId="{381F949E-19E9-4F39-9E9B-5FD91B99F250}"/>
          </ac:spMkLst>
        </pc:spChg>
        <pc:spChg chg="mod">
          <ac:chgData name="Bardhonia Harding" userId="1e47516d-01e1-4d07-904f-2b17da643156" providerId="ADAL" clId="{0E9BB675-6FE4-4787-9B8A-FEE85987AD08}" dt="2022-05-29T19:10:13.341" v="2984"/>
          <ac:spMkLst>
            <pc:docMk/>
            <pc:sldMk cId="3339564249" sldId="2897"/>
            <ac:spMk id="33" creationId="{B5CE59FC-B166-46A5-BF69-F7DF12CA7DC7}"/>
          </ac:spMkLst>
        </pc:spChg>
        <pc:grpChg chg="add mod">
          <ac:chgData name="Bardhonia Harding" userId="1e47516d-01e1-4d07-904f-2b17da643156" providerId="ADAL" clId="{0E9BB675-6FE4-4787-9B8A-FEE85987AD08}" dt="2022-05-29T19:10:13.341" v="2984"/>
          <ac:grpSpMkLst>
            <pc:docMk/>
            <pc:sldMk cId="3339564249" sldId="2897"/>
            <ac:grpSpMk id="21" creationId="{44A7AB38-9474-4CC9-9E1A-7B4FBDA03F73}"/>
          </ac:grpSpMkLst>
        </pc:grpChg>
        <pc:grpChg chg="mod">
          <ac:chgData name="Bardhonia Harding" userId="1e47516d-01e1-4d07-904f-2b17da643156" providerId="ADAL" clId="{0E9BB675-6FE4-4787-9B8A-FEE85987AD08}" dt="2022-05-29T19:10:13.341" v="2984"/>
          <ac:grpSpMkLst>
            <pc:docMk/>
            <pc:sldMk cId="3339564249" sldId="2897"/>
            <ac:grpSpMk id="23" creationId="{2A6702D0-4500-4BFF-88F0-6788924AFEC5}"/>
          </ac:grpSpMkLst>
        </pc:grpChg>
        <pc:picChg chg="add mod">
          <ac:chgData name="Bardhonia Harding" userId="1e47516d-01e1-4d07-904f-2b17da643156" providerId="ADAL" clId="{0E9BB675-6FE4-4787-9B8A-FEE85987AD08}" dt="2022-06-05T03:50:38.327" v="6330" actId="1076"/>
          <ac:picMkLst>
            <pc:docMk/>
            <pc:sldMk cId="3339564249" sldId="2897"/>
            <ac:picMk id="2" creationId="{CF08BAF4-485C-4156-AA29-CC0C3F6B525D}"/>
          </ac:picMkLst>
        </pc:picChg>
        <pc:picChg chg="add del mod">
          <ac:chgData name="Bardhonia Harding" userId="1e47516d-01e1-4d07-904f-2b17da643156" providerId="ADAL" clId="{0E9BB675-6FE4-4787-9B8A-FEE85987AD08}" dt="2022-06-05T03:50:22.182" v="6327" actId="478"/>
          <ac:picMkLst>
            <pc:docMk/>
            <pc:sldMk cId="3339564249" sldId="2897"/>
            <ac:picMk id="34" creationId="{1585A561-D377-4B7E-8482-93841948C527}"/>
          </ac:picMkLst>
        </pc:picChg>
        <pc:picChg chg="add del mod">
          <ac:chgData name="Bardhonia Harding" userId="1e47516d-01e1-4d07-904f-2b17da643156" providerId="ADAL" clId="{0E9BB675-6FE4-4787-9B8A-FEE85987AD08}" dt="2022-05-29T19:10:21.777" v="2985" actId="478"/>
          <ac:picMkLst>
            <pc:docMk/>
            <pc:sldMk cId="3339564249" sldId="2897"/>
            <ac:picMk id="34" creationId="{2364F780-A7F3-44A5-9EB4-EBA46F47D3E0}"/>
          </ac:picMkLst>
        </pc:picChg>
        <pc:picChg chg="add del mod">
          <ac:chgData name="Bardhonia Harding" userId="1e47516d-01e1-4d07-904f-2b17da643156" providerId="ADAL" clId="{0E9BB675-6FE4-4787-9B8A-FEE85987AD08}" dt="2022-06-04T20:32:48.523" v="4083" actId="478"/>
          <ac:picMkLst>
            <pc:docMk/>
            <pc:sldMk cId="3339564249" sldId="2897"/>
            <ac:picMk id="35" creationId="{F4025C4F-B3F3-449C-9957-24B82CF03573}"/>
          </ac:picMkLst>
        </pc:picChg>
        <pc:picChg chg="add mod">
          <ac:chgData name="Bardhonia Harding" userId="1e47516d-01e1-4d07-904f-2b17da643156" providerId="ADAL" clId="{0E9BB675-6FE4-4787-9B8A-FEE85987AD08}" dt="2022-06-05T03:53:43.880" v="6352" actId="1038"/>
          <ac:picMkLst>
            <pc:docMk/>
            <pc:sldMk cId="3339564249" sldId="2897"/>
            <ac:picMk id="36" creationId="{50607272-7D51-40F3-9B19-297A45241379}"/>
          </ac:picMkLst>
        </pc:picChg>
        <pc:picChg chg="add del mod">
          <ac:chgData name="Bardhonia Harding" userId="1e47516d-01e1-4d07-904f-2b17da643156" providerId="ADAL" clId="{0E9BB675-6FE4-4787-9B8A-FEE85987AD08}" dt="2022-06-05T03:51:51.288" v="6336" actId="21"/>
          <ac:picMkLst>
            <pc:docMk/>
            <pc:sldMk cId="3339564249" sldId="2897"/>
            <ac:picMk id="37" creationId="{CDF3FC2F-B615-44ED-988C-D9BEC2FAECA1}"/>
          </ac:picMkLst>
        </pc:picChg>
        <pc:picChg chg="add del mod">
          <ac:chgData name="Bardhonia Harding" userId="1e47516d-01e1-4d07-904f-2b17da643156" providerId="ADAL" clId="{0E9BB675-6FE4-4787-9B8A-FEE85987AD08}" dt="2022-06-05T03:53:17.148" v="6349" actId="21"/>
          <ac:picMkLst>
            <pc:docMk/>
            <pc:sldMk cId="3339564249" sldId="2897"/>
            <ac:picMk id="38" creationId="{D36D1D76-BBF7-45EE-BA35-978E141261B5}"/>
          </ac:picMkLst>
        </pc:picChg>
      </pc:sldChg>
      <pc:sldChg chg="new del ord">
        <pc:chgData name="Bardhonia Harding" userId="1e47516d-01e1-4d07-904f-2b17da643156" providerId="ADAL" clId="{0E9BB675-6FE4-4787-9B8A-FEE85987AD08}" dt="2022-05-29T17:49:14.054" v="234" actId="47"/>
        <pc:sldMkLst>
          <pc:docMk/>
          <pc:sldMk cId="1966142393" sldId="2898"/>
        </pc:sldMkLst>
      </pc:sldChg>
      <pc:sldChg chg="addSp delSp modSp add mod">
        <pc:chgData name="Bardhonia Harding" userId="1e47516d-01e1-4d07-904f-2b17da643156" providerId="ADAL" clId="{0E9BB675-6FE4-4787-9B8A-FEE85987AD08}" dt="2022-06-04T20:28:27.901" v="4073" actId="20577"/>
        <pc:sldMkLst>
          <pc:docMk/>
          <pc:sldMk cId="254821912" sldId="2899"/>
        </pc:sldMkLst>
        <pc:spChg chg="add mod">
          <ac:chgData name="Bardhonia Harding" userId="1e47516d-01e1-4d07-904f-2b17da643156" providerId="ADAL" clId="{0E9BB675-6FE4-4787-9B8A-FEE85987AD08}" dt="2022-05-29T18:21:02.678" v="1090" actId="1036"/>
          <ac:spMkLst>
            <pc:docMk/>
            <pc:sldMk cId="254821912" sldId="2899"/>
            <ac:spMk id="4" creationId="{091BCA36-0E01-49E3-857F-545DCD400C7B}"/>
          </ac:spMkLst>
        </pc:spChg>
        <pc:spChg chg="add mod">
          <ac:chgData name="Bardhonia Harding" userId="1e47516d-01e1-4d07-904f-2b17da643156" providerId="ADAL" clId="{0E9BB675-6FE4-4787-9B8A-FEE85987AD08}" dt="2022-05-29T18:21:02.678" v="1090" actId="1036"/>
          <ac:spMkLst>
            <pc:docMk/>
            <pc:sldMk cId="254821912" sldId="2899"/>
            <ac:spMk id="7" creationId="{611EA678-625F-4A81-A069-699DC464B0B9}"/>
          </ac:spMkLst>
        </pc:spChg>
        <pc:spChg chg="del">
          <ac:chgData name="Bardhonia Harding" userId="1e47516d-01e1-4d07-904f-2b17da643156" providerId="ADAL" clId="{0E9BB675-6FE4-4787-9B8A-FEE85987AD08}" dt="2022-05-29T17:59:38.988" v="401" actId="478"/>
          <ac:spMkLst>
            <pc:docMk/>
            <pc:sldMk cId="254821912" sldId="2899"/>
            <ac:spMk id="15" creationId="{AF98DD15-9E40-44DA-8DA3-30B85DF192DD}"/>
          </ac:spMkLst>
        </pc:spChg>
        <pc:spChg chg="del">
          <ac:chgData name="Bardhonia Harding" userId="1e47516d-01e1-4d07-904f-2b17da643156" providerId="ADAL" clId="{0E9BB675-6FE4-4787-9B8A-FEE85987AD08}" dt="2022-05-29T17:59:38.988" v="401" actId="478"/>
          <ac:spMkLst>
            <pc:docMk/>
            <pc:sldMk cId="254821912" sldId="2899"/>
            <ac:spMk id="21" creationId="{4E0005FD-FA4B-4847-A245-31DFFA2FC652}"/>
          </ac:spMkLst>
        </pc:spChg>
        <pc:spChg chg="del">
          <ac:chgData name="Bardhonia Harding" userId="1e47516d-01e1-4d07-904f-2b17da643156" providerId="ADAL" clId="{0E9BB675-6FE4-4787-9B8A-FEE85987AD08}" dt="2022-05-29T17:59:38.988" v="401" actId="478"/>
          <ac:spMkLst>
            <pc:docMk/>
            <pc:sldMk cId="254821912" sldId="2899"/>
            <ac:spMk id="22" creationId="{79E1506C-DDD9-4F01-B7C5-0BFA036F3AB9}"/>
          </ac:spMkLst>
        </pc:spChg>
        <pc:spChg chg="del mod">
          <ac:chgData name="Bardhonia Harding" userId="1e47516d-01e1-4d07-904f-2b17da643156" providerId="ADAL" clId="{0E9BB675-6FE4-4787-9B8A-FEE85987AD08}" dt="2022-05-29T17:59:38.988" v="401" actId="478"/>
          <ac:spMkLst>
            <pc:docMk/>
            <pc:sldMk cId="254821912" sldId="2899"/>
            <ac:spMk id="23" creationId="{6F0185E2-5EB9-4643-B15C-D6284FC4909A}"/>
          </ac:spMkLst>
        </pc:spChg>
        <pc:spChg chg="del mod">
          <ac:chgData name="Bardhonia Harding" userId="1e47516d-01e1-4d07-904f-2b17da643156" providerId="ADAL" clId="{0E9BB675-6FE4-4787-9B8A-FEE85987AD08}" dt="2022-05-29T17:59:38.988" v="401" actId="478"/>
          <ac:spMkLst>
            <pc:docMk/>
            <pc:sldMk cId="254821912" sldId="2899"/>
            <ac:spMk id="24" creationId="{316EC608-120C-4F60-846F-438B6E94B589}"/>
          </ac:spMkLst>
        </pc:spChg>
        <pc:spChg chg="del">
          <ac:chgData name="Bardhonia Harding" userId="1e47516d-01e1-4d07-904f-2b17da643156" providerId="ADAL" clId="{0E9BB675-6FE4-4787-9B8A-FEE85987AD08}" dt="2022-05-29T17:50:17.202" v="258" actId="478"/>
          <ac:spMkLst>
            <pc:docMk/>
            <pc:sldMk cId="254821912" sldId="2899"/>
            <ac:spMk id="25" creationId="{D8B1EA26-65D5-45A8-9797-44FDB94F1D76}"/>
          </ac:spMkLst>
        </pc:spChg>
        <pc:spChg chg="del">
          <ac:chgData name="Bardhonia Harding" userId="1e47516d-01e1-4d07-904f-2b17da643156" providerId="ADAL" clId="{0E9BB675-6FE4-4787-9B8A-FEE85987AD08}" dt="2022-05-29T17:50:17.202" v="258" actId="478"/>
          <ac:spMkLst>
            <pc:docMk/>
            <pc:sldMk cId="254821912" sldId="2899"/>
            <ac:spMk id="26" creationId="{81A9D923-FAF2-47CF-80E3-65F32C37D816}"/>
          </ac:spMkLst>
        </pc:spChg>
        <pc:spChg chg="del">
          <ac:chgData name="Bardhonia Harding" userId="1e47516d-01e1-4d07-904f-2b17da643156" providerId="ADAL" clId="{0E9BB675-6FE4-4787-9B8A-FEE85987AD08}" dt="2022-05-29T17:50:17.202" v="258" actId="478"/>
          <ac:spMkLst>
            <pc:docMk/>
            <pc:sldMk cId="254821912" sldId="2899"/>
            <ac:spMk id="27" creationId="{CFF1BA56-4855-4DB9-8A67-17EC0EBDEE64}"/>
          </ac:spMkLst>
        </pc:spChg>
        <pc:spChg chg="del">
          <ac:chgData name="Bardhonia Harding" userId="1e47516d-01e1-4d07-904f-2b17da643156" providerId="ADAL" clId="{0E9BB675-6FE4-4787-9B8A-FEE85987AD08}" dt="2022-05-29T17:50:17.202" v="258" actId="478"/>
          <ac:spMkLst>
            <pc:docMk/>
            <pc:sldMk cId="254821912" sldId="2899"/>
            <ac:spMk id="28" creationId="{C25D0D4E-041B-487B-91D2-BFB81EEFE172}"/>
          </ac:spMkLst>
        </pc:spChg>
        <pc:spChg chg="del">
          <ac:chgData name="Bardhonia Harding" userId="1e47516d-01e1-4d07-904f-2b17da643156" providerId="ADAL" clId="{0E9BB675-6FE4-4787-9B8A-FEE85987AD08}" dt="2022-05-29T17:50:17.202" v="258" actId="478"/>
          <ac:spMkLst>
            <pc:docMk/>
            <pc:sldMk cId="254821912" sldId="2899"/>
            <ac:spMk id="29" creationId="{6FEB769E-74F4-4EAF-8B6A-8CC4596B5781}"/>
          </ac:spMkLst>
        </pc:spChg>
        <pc:spChg chg="del">
          <ac:chgData name="Bardhonia Harding" userId="1e47516d-01e1-4d07-904f-2b17da643156" providerId="ADAL" clId="{0E9BB675-6FE4-4787-9B8A-FEE85987AD08}" dt="2022-05-29T17:50:17.202" v="258" actId="478"/>
          <ac:spMkLst>
            <pc:docMk/>
            <pc:sldMk cId="254821912" sldId="2899"/>
            <ac:spMk id="30" creationId="{0CDCF637-72A1-46D8-85CA-9807B6466EFA}"/>
          </ac:spMkLst>
        </pc:spChg>
        <pc:spChg chg="del mod">
          <ac:chgData name="Bardhonia Harding" userId="1e47516d-01e1-4d07-904f-2b17da643156" providerId="ADAL" clId="{0E9BB675-6FE4-4787-9B8A-FEE85987AD08}" dt="2022-05-29T17:59:38.988" v="401" actId="478"/>
          <ac:spMkLst>
            <pc:docMk/>
            <pc:sldMk cId="254821912" sldId="2899"/>
            <ac:spMk id="182" creationId="{1505C5D3-CC3D-4590-8537-6BC0771CB8FF}"/>
          </ac:spMkLst>
        </pc:spChg>
        <pc:spChg chg="del">
          <ac:chgData name="Bardhonia Harding" userId="1e47516d-01e1-4d07-904f-2b17da643156" providerId="ADAL" clId="{0E9BB675-6FE4-4787-9B8A-FEE85987AD08}" dt="2022-05-29T17:50:17.202" v="258" actId="478"/>
          <ac:spMkLst>
            <pc:docMk/>
            <pc:sldMk cId="254821912" sldId="2899"/>
            <ac:spMk id="183" creationId="{46F1800F-D0ED-46F2-9FB7-2D0566E68380}"/>
          </ac:spMkLst>
        </pc:spChg>
        <pc:spChg chg="del">
          <ac:chgData name="Bardhonia Harding" userId="1e47516d-01e1-4d07-904f-2b17da643156" providerId="ADAL" clId="{0E9BB675-6FE4-4787-9B8A-FEE85987AD08}" dt="2022-05-29T17:50:17.202" v="258" actId="478"/>
          <ac:spMkLst>
            <pc:docMk/>
            <pc:sldMk cId="254821912" sldId="2899"/>
            <ac:spMk id="184" creationId="{B26CC7C6-6134-4733-B39F-05266EDB0AF2}"/>
          </ac:spMkLst>
        </pc:spChg>
        <pc:spChg chg="del">
          <ac:chgData name="Bardhonia Harding" userId="1e47516d-01e1-4d07-904f-2b17da643156" providerId="ADAL" clId="{0E9BB675-6FE4-4787-9B8A-FEE85987AD08}" dt="2022-05-29T17:50:17.202" v="258" actId="478"/>
          <ac:spMkLst>
            <pc:docMk/>
            <pc:sldMk cId="254821912" sldId="2899"/>
            <ac:spMk id="185" creationId="{82B9C28F-0630-4A65-890C-FDFF8B5C0B88}"/>
          </ac:spMkLst>
        </pc:spChg>
        <pc:spChg chg="add mod">
          <ac:chgData name="Bardhonia Harding" userId="1e47516d-01e1-4d07-904f-2b17da643156" providerId="ADAL" clId="{0E9BB675-6FE4-4787-9B8A-FEE85987AD08}" dt="2022-05-29T18:21:09.059" v="1093" actId="6549"/>
          <ac:spMkLst>
            <pc:docMk/>
            <pc:sldMk cId="254821912" sldId="2899"/>
            <ac:spMk id="199" creationId="{A6C75D3E-6389-44BF-A93F-FBF9389652A7}"/>
          </ac:spMkLst>
        </pc:spChg>
        <pc:spChg chg="mod">
          <ac:chgData name="Bardhonia Harding" userId="1e47516d-01e1-4d07-904f-2b17da643156" providerId="ADAL" clId="{0E9BB675-6FE4-4787-9B8A-FEE85987AD08}" dt="2022-05-29T17:49:27.793" v="255" actId="20577"/>
          <ac:spMkLst>
            <pc:docMk/>
            <pc:sldMk cId="254821912" sldId="2899"/>
            <ac:spMk id="201" creationId="{8A57D2C5-D912-4343-A3B5-E334882DF4AC}"/>
          </ac:spMkLst>
        </pc:spChg>
        <pc:spChg chg="add del mod">
          <ac:chgData name="Bardhonia Harding" userId="1e47516d-01e1-4d07-904f-2b17da643156" providerId="ADAL" clId="{0E9BB675-6FE4-4787-9B8A-FEE85987AD08}" dt="2022-05-29T17:56:36.334" v="365" actId="478"/>
          <ac:spMkLst>
            <pc:docMk/>
            <pc:sldMk cId="254821912" sldId="2899"/>
            <ac:spMk id="202" creationId="{0CBF640C-AFB2-4C37-AEB4-22850941BFA6}"/>
          </ac:spMkLst>
        </pc:spChg>
        <pc:spChg chg="add mod ord">
          <ac:chgData name="Bardhonia Harding" userId="1e47516d-01e1-4d07-904f-2b17da643156" providerId="ADAL" clId="{0E9BB675-6FE4-4787-9B8A-FEE85987AD08}" dt="2022-05-29T18:21:02.678" v="1090" actId="1036"/>
          <ac:spMkLst>
            <pc:docMk/>
            <pc:sldMk cId="254821912" sldId="2899"/>
            <ac:spMk id="242" creationId="{BDFA6726-7B7F-4041-B08B-8615ABE11753}"/>
          </ac:spMkLst>
        </pc:spChg>
        <pc:spChg chg="add del mod">
          <ac:chgData name="Bardhonia Harding" userId="1e47516d-01e1-4d07-904f-2b17da643156" providerId="ADAL" clId="{0E9BB675-6FE4-4787-9B8A-FEE85987AD08}" dt="2022-05-29T18:10:47.335" v="595" actId="478"/>
          <ac:spMkLst>
            <pc:docMk/>
            <pc:sldMk cId="254821912" sldId="2899"/>
            <ac:spMk id="243" creationId="{8BE964C2-2DB5-4574-ACC3-2FB7DB8AEF26}"/>
          </ac:spMkLst>
        </pc:spChg>
        <pc:spChg chg="add del mod">
          <ac:chgData name="Bardhonia Harding" userId="1e47516d-01e1-4d07-904f-2b17da643156" providerId="ADAL" clId="{0E9BB675-6FE4-4787-9B8A-FEE85987AD08}" dt="2022-05-29T18:10:47.335" v="595" actId="478"/>
          <ac:spMkLst>
            <pc:docMk/>
            <pc:sldMk cId="254821912" sldId="2899"/>
            <ac:spMk id="244" creationId="{8ACDF2C4-612C-4754-9716-AE3572D33C29}"/>
          </ac:spMkLst>
        </pc:spChg>
        <pc:spChg chg="add del mod">
          <ac:chgData name="Bardhonia Harding" userId="1e47516d-01e1-4d07-904f-2b17da643156" providerId="ADAL" clId="{0E9BB675-6FE4-4787-9B8A-FEE85987AD08}" dt="2022-05-29T18:10:47.335" v="595" actId="478"/>
          <ac:spMkLst>
            <pc:docMk/>
            <pc:sldMk cId="254821912" sldId="2899"/>
            <ac:spMk id="245" creationId="{1D76FEB3-65C4-4319-8D6E-8A13EE6EA4FC}"/>
          </ac:spMkLst>
        </pc:spChg>
        <pc:spChg chg="add mod">
          <ac:chgData name="Bardhonia Harding" userId="1e47516d-01e1-4d07-904f-2b17da643156" providerId="ADAL" clId="{0E9BB675-6FE4-4787-9B8A-FEE85987AD08}" dt="2022-05-29T18:21:02.678" v="1090" actId="1036"/>
          <ac:spMkLst>
            <pc:docMk/>
            <pc:sldMk cId="254821912" sldId="2899"/>
            <ac:spMk id="246" creationId="{1493B625-ADBE-4B52-B1EB-063305EAFA7C}"/>
          </ac:spMkLst>
        </pc:spChg>
        <pc:spChg chg="add del mod">
          <ac:chgData name="Bardhonia Harding" userId="1e47516d-01e1-4d07-904f-2b17da643156" providerId="ADAL" clId="{0E9BB675-6FE4-4787-9B8A-FEE85987AD08}" dt="2022-05-29T18:03:18.922" v="466" actId="478"/>
          <ac:spMkLst>
            <pc:docMk/>
            <pc:sldMk cId="254821912" sldId="2899"/>
            <ac:spMk id="247" creationId="{61F4A004-15AB-4D51-859D-A2FFA6A11C85}"/>
          </ac:spMkLst>
        </pc:spChg>
        <pc:spChg chg="add mod">
          <ac:chgData name="Bardhonia Harding" userId="1e47516d-01e1-4d07-904f-2b17da643156" providerId="ADAL" clId="{0E9BB675-6FE4-4787-9B8A-FEE85987AD08}" dt="2022-05-29T18:21:02.678" v="1090" actId="1036"/>
          <ac:spMkLst>
            <pc:docMk/>
            <pc:sldMk cId="254821912" sldId="2899"/>
            <ac:spMk id="248" creationId="{3261F895-B8CD-4C9D-BB26-4678716EB95F}"/>
          </ac:spMkLst>
        </pc:spChg>
        <pc:spChg chg="add del mod">
          <ac:chgData name="Bardhonia Harding" userId="1e47516d-01e1-4d07-904f-2b17da643156" providerId="ADAL" clId="{0E9BB675-6FE4-4787-9B8A-FEE85987AD08}" dt="2022-05-29T18:05:23.066" v="509" actId="478"/>
          <ac:spMkLst>
            <pc:docMk/>
            <pc:sldMk cId="254821912" sldId="2899"/>
            <ac:spMk id="249" creationId="{FB901CFF-4FCC-46F6-A06B-CB3AA9539AA1}"/>
          </ac:spMkLst>
        </pc:spChg>
        <pc:spChg chg="add del mod">
          <ac:chgData name="Bardhonia Harding" userId="1e47516d-01e1-4d07-904f-2b17da643156" providerId="ADAL" clId="{0E9BB675-6FE4-4787-9B8A-FEE85987AD08}" dt="2022-05-29T18:05:21.069" v="508" actId="478"/>
          <ac:spMkLst>
            <pc:docMk/>
            <pc:sldMk cId="254821912" sldId="2899"/>
            <ac:spMk id="250" creationId="{8D7C15DF-CA46-470F-AD23-31779E06E132}"/>
          </ac:spMkLst>
        </pc:spChg>
        <pc:spChg chg="add del mod">
          <ac:chgData name="Bardhonia Harding" userId="1e47516d-01e1-4d07-904f-2b17da643156" providerId="ADAL" clId="{0E9BB675-6FE4-4787-9B8A-FEE85987AD08}" dt="2022-05-29T18:05:21.069" v="508" actId="478"/>
          <ac:spMkLst>
            <pc:docMk/>
            <pc:sldMk cId="254821912" sldId="2899"/>
            <ac:spMk id="251" creationId="{5C74525C-7731-4DCE-91EA-3894F060DCBD}"/>
          </ac:spMkLst>
        </pc:spChg>
        <pc:spChg chg="add del mod">
          <ac:chgData name="Bardhonia Harding" userId="1e47516d-01e1-4d07-904f-2b17da643156" providerId="ADAL" clId="{0E9BB675-6FE4-4787-9B8A-FEE85987AD08}" dt="2022-05-29T18:05:21.069" v="508" actId="478"/>
          <ac:spMkLst>
            <pc:docMk/>
            <pc:sldMk cId="254821912" sldId="2899"/>
            <ac:spMk id="252" creationId="{2B94FB3B-9345-4155-BD67-83A093C2F60C}"/>
          </ac:spMkLst>
        </pc:spChg>
        <pc:spChg chg="add mod">
          <ac:chgData name="Bardhonia Harding" userId="1e47516d-01e1-4d07-904f-2b17da643156" providerId="ADAL" clId="{0E9BB675-6FE4-4787-9B8A-FEE85987AD08}" dt="2022-06-04T20:28:27.901" v="4073" actId="20577"/>
          <ac:spMkLst>
            <pc:docMk/>
            <pc:sldMk cId="254821912" sldId="2899"/>
            <ac:spMk id="253" creationId="{3D5EB324-7CF9-465D-AFEA-D6410A920CEF}"/>
          </ac:spMkLst>
        </pc:spChg>
        <pc:spChg chg="add mod">
          <ac:chgData name="Bardhonia Harding" userId="1e47516d-01e1-4d07-904f-2b17da643156" providerId="ADAL" clId="{0E9BB675-6FE4-4787-9B8A-FEE85987AD08}" dt="2022-05-29T18:21:02.678" v="1090" actId="1036"/>
          <ac:spMkLst>
            <pc:docMk/>
            <pc:sldMk cId="254821912" sldId="2899"/>
            <ac:spMk id="254" creationId="{6445ADE6-9F9E-46C7-8206-FB09C46BEC85}"/>
          </ac:spMkLst>
        </pc:spChg>
        <pc:spChg chg="add mod">
          <ac:chgData name="Bardhonia Harding" userId="1e47516d-01e1-4d07-904f-2b17da643156" providerId="ADAL" clId="{0E9BB675-6FE4-4787-9B8A-FEE85987AD08}" dt="2022-05-29T18:21:17.136" v="1096" actId="20577"/>
          <ac:spMkLst>
            <pc:docMk/>
            <pc:sldMk cId="254821912" sldId="2899"/>
            <ac:spMk id="255" creationId="{2919C85E-FC21-4CA4-A0F9-F10EBD58E034}"/>
          </ac:spMkLst>
        </pc:spChg>
        <pc:spChg chg="add mod">
          <ac:chgData name="Bardhonia Harding" userId="1e47516d-01e1-4d07-904f-2b17da643156" providerId="ADAL" clId="{0E9BB675-6FE4-4787-9B8A-FEE85987AD08}" dt="2022-05-29T18:21:02.678" v="1090" actId="1036"/>
          <ac:spMkLst>
            <pc:docMk/>
            <pc:sldMk cId="254821912" sldId="2899"/>
            <ac:spMk id="256" creationId="{63CB6C3F-9596-4E19-8656-C2837518B975}"/>
          </ac:spMkLst>
        </pc:spChg>
        <pc:spChg chg="add mod">
          <ac:chgData name="Bardhonia Harding" userId="1e47516d-01e1-4d07-904f-2b17da643156" providerId="ADAL" clId="{0E9BB675-6FE4-4787-9B8A-FEE85987AD08}" dt="2022-05-29T18:21:02.678" v="1090" actId="1036"/>
          <ac:spMkLst>
            <pc:docMk/>
            <pc:sldMk cId="254821912" sldId="2899"/>
            <ac:spMk id="257" creationId="{3AD8C229-ABDD-40DE-A657-086E2B3E7959}"/>
          </ac:spMkLst>
        </pc:spChg>
        <pc:spChg chg="add mod">
          <ac:chgData name="Bardhonia Harding" userId="1e47516d-01e1-4d07-904f-2b17da643156" providerId="ADAL" clId="{0E9BB675-6FE4-4787-9B8A-FEE85987AD08}" dt="2022-05-29T18:21:02.678" v="1090" actId="1036"/>
          <ac:spMkLst>
            <pc:docMk/>
            <pc:sldMk cId="254821912" sldId="2899"/>
            <ac:spMk id="258" creationId="{9F980306-E9D3-489F-AB08-F685D7D76EC9}"/>
          </ac:spMkLst>
        </pc:spChg>
        <pc:grpChg chg="del">
          <ac:chgData name="Bardhonia Harding" userId="1e47516d-01e1-4d07-904f-2b17da643156" providerId="ADAL" clId="{0E9BB675-6FE4-4787-9B8A-FEE85987AD08}" dt="2022-05-29T17:49:56.589" v="256" actId="478"/>
          <ac:grpSpMkLst>
            <pc:docMk/>
            <pc:sldMk cId="254821912" sldId="2899"/>
            <ac:grpSpMk id="2" creationId="{2AB922A8-858E-4F24-8B2B-02C860CD8F63}"/>
          </ac:grpSpMkLst>
        </pc:grpChg>
        <pc:grpChg chg="del">
          <ac:chgData name="Bardhonia Harding" userId="1e47516d-01e1-4d07-904f-2b17da643156" providerId="ADAL" clId="{0E9BB675-6FE4-4787-9B8A-FEE85987AD08}" dt="2022-05-29T17:50:17.202" v="258" actId="478"/>
          <ac:grpSpMkLst>
            <pc:docMk/>
            <pc:sldMk cId="254821912" sldId="2899"/>
            <ac:grpSpMk id="3" creationId="{6F1F6060-1C22-4F66-BB59-D02AF0D0BF8D}"/>
          </ac:grpSpMkLst>
        </pc:grpChg>
        <pc:grpChg chg="del">
          <ac:chgData name="Bardhonia Harding" userId="1e47516d-01e1-4d07-904f-2b17da643156" providerId="ADAL" clId="{0E9BB675-6FE4-4787-9B8A-FEE85987AD08}" dt="2022-05-29T17:50:17.202" v="258" actId="478"/>
          <ac:grpSpMkLst>
            <pc:docMk/>
            <pc:sldMk cId="254821912" sldId="2899"/>
            <ac:grpSpMk id="59" creationId="{DBE44C83-0F02-4D11-B84F-629AEBE2BD67}"/>
          </ac:grpSpMkLst>
        </pc:grpChg>
        <pc:grpChg chg="del">
          <ac:chgData name="Bardhonia Harding" userId="1e47516d-01e1-4d07-904f-2b17da643156" providerId="ADAL" clId="{0E9BB675-6FE4-4787-9B8A-FEE85987AD08}" dt="2022-05-29T17:59:38.988" v="401" actId="478"/>
          <ac:grpSpMkLst>
            <pc:docMk/>
            <pc:sldMk cId="254821912" sldId="2899"/>
            <ac:grpSpMk id="127" creationId="{C29E0B08-6697-4D43-B37F-161FF04B0DC1}"/>
          </ac:grpSpMkLst>
        </pc:grpChg>
        <pc:grpChg chg="del mod">
          <ac:chgData name="Bardhonia Harding" userId="1e47516d-01e1-4d07-904f-2b17da643156" providerId="ADAL" clId="{0E9BB675-6FE4-4787-9B8A-FEE85987AD08}" dt="2022-05-29T17:59:38.988" v="401" actId="478"/>
          <ac:grpSpMkLst>
            <pc:docMk/>
            <pc:sldMk cId="254821912" sldId="2899"/>
            <ac:grpSpMk id="128" creationId="{77716550-816A-463B-A60A-5EA9FF3989AF}"/>
          </ac:grpSpMkLst>
        </pc:grpChg>
        <pc:grpChg chg="del">
          <ac:chgData name="Bardhonia Harding" userId="1e47516d-01e1-4d07-904f-2b17da643156" providerId="ADAL" clId="{0E9BB675-6FE4-4787-9B8A-FEE85987AD08}" dt="2022-05-29T17:50:17.202" v="258" actId="478"/>
          <ac:grpSpMkLst>
            <pc:docMk/>
            <pc:sldMk cId="254821912" sldId="2899"/>
            <ac:grpSpMk id="129" creationId="{453CC862-3DFF-48A9-81D3-91F643588B8D}"/>
          </ac:grpSpMkLst>
        </pc:grpChg>
        <pc:grpChg chg="del">
          <ac:chgData name="Bardhonia Harding" userId="1e47516d-01e1-4d07-904f-2b17da643156" providerId="ADAL" clId="{0E9BB675-6FE4-4787-9B8A-FEE85987AD08}" dt="2022-05-29T17:50:17.202" v="258" actId="478"/>
          <ac:grpSpMkLst>
            <pc:docMk/>
            <pc:sldMk cId="254821912" sldId="2899"/>
            <ac:grpSpMk id="130" creationId="{DEC24C9C-DDDB-45E0-838D-3DB5B65A2962}"/>
          </ac:grpSpMkLst>
        </pc:grpChg>
        <pc:grpChg chg="del">
          <ac:chgData name="Bardhonia Harding" userId="1e47516d-01e1-4d07-904f-2b17da643156" providerId="ADAL" clId="{0E9BB675-6FE4-4787-9B8A-FEE85987AD08}" dt="2022-05-29T17:50:17.202" v="258" actId="478"/>
          <ac:grpSpMkLst>
            <pc:docMk/>
            <pc:sldMk cId="254821912" sldId="2899"/>
            <ac:grpSpMk id="131" creationId="{A61AFF4E-97A6-41F0-8484-EB4D2D798B20}"/>
          </ac:grpSpMkLst>
        </pc:grpChg>
        <pc:grpChg chg="del">
          <ac:chgData name="Bardhonia Harding" userId="1e47516d-01e1-4d07-904f-2b17da643156" providerId="ADAL" clId="{0E9BB675-6FE4-4787-9B8A-FEE85987AD08}" dt="2022-05-29T17:59:38.988" v="401" actId="478"/>
          <ac:grpSpMkLst>
            <pc:docMk/>
            <pc:sldMk cId="254821912" sldId="2899"/>
            <ac:grpSpMk id="191" creationId="{E3031DFC-30C6-40A5-AEDE-4FA690549639}"/>
          </ac:grpSpMkLst>
        </pc:grpChg>
        <pc:grpChg chg="del">
          <ac:chgData name="Bardhonia Harding" userId="1e47516d-01e1-4d07-904f-2b17da643156" providerId="ADAL" clId="{0E9BB675-6FE4-4787-9B8A-FEE85987AD08}" dt="2022-05-29T17:50:17.202" v="258" actId="478"/>
          <ac:grpSpMkLst>
            <pc:docMk/>
            <pc:sldMk cId="254821912" sldId="2899"/>
            <ac:grpSpMk id="217" creationId="{D410D8BA-2DB8-40EB-B5F5-D52111019866}"/>
          </ac:grpSpMkLst>
        </pc:grpChg>
        <pc:grpChg chg="del mod">
          <ac:chgData name="Bardhonia Harding" userId="1e47516d-01e1-4d07-904f-2b17da643156" providerId="ADAL" clId="{0E9BB675-6FE4-4787-9B8A-FEE85987AD08}" dt="2022-05-29T17:59:38.988" v="401" actId="478"/>
          <ac:grpSpMkLst>
            <pc:docMk/>
            <pc:sldMk cId="254821912" sldId="2899"/>
            <ac:grpSpMk id="226" creationId="{D0651ADD-5ACC-421B-8618-7BA935ADC4F4}"/>
          </ac:grpSpMkLst>
        </pc:grpChg>
        <pc:picChg chg="del">
          <ac:chgData name="Bardhonia Harding" userId="1e47516d-01e1-4d07-904f-2b17da643156" providerId="ADAL" clId="{0E9BB675-6FE4-4787-9B8A-FEE85987AD08}" dt="2022-05-29T17:49:56.589" v="256" actId="478"/>
          <ac:picMkLst>
            <pc:docMk/>
            <pc:sldMk cId="254821912" sldId="2899"/>
            <ac:picMk id="5" creationId="{3B315CF8-80D2-4E33-AA9C-10EF8329C0F1}"/>
          </ac:picMkLst>
        </pc:picChg>
        <pc:picChg chg="del">
          <ac:chgData name="Bardhonia Harding" userId="1e47516d-01e1-4d07-904f-2b17da643156" providerId="ADAL" clId="{0E9BB675-6FE4-4787-9B8A-FEE85987AD08}" dt="2022-05-29T17:49:56.589" v="256" actId="478"/>
          <ac:picMkLst>
            <pc:docMk/>
            <pc:sldMk cId="254821912" sldId="2899"/>
            <ac:picMk id="8" creationId="{AD4C908F-F767-48A8-AAF6-0B50580B453D}"/>
          </ac:picMkLst>
        </pc:picChg>
        <pc:picChg chg="del">
          <ac:chgData name="Bardhonia Harding" userId="1e47516d-01e1-4d07-904f-2b17da643156" providerId="ADAL" clId="{0E9BB675-6FE4-4787-9B8A-FEE85987AD08}" dt="2022-05-29T17:49:56.589" v="256" actId="478"/>
          <ac:picMkLst>
            <pc:docMk/>
            <pc:sldMk cId="254821912" sldId="2899"/>
            <ac:picMk id="10" creationId="{B9DA0A1E-5EE2-46B7-96DA-8690B22A818D}"/>
          </ac:picMkLst>
        </pc:picChg>
        <pc:picChg chg="del">
          <ac:chgData name="Bardhonia Harding" userId="1e47516d-01e1-4d07-904f-2b17da643156" providerId="ADAL" clId="{0E9BB675-6FE4-4787-9B8A-FEE85987AD08}" dt="2022-05-29T17:49:56.589" v="256" actId="478"/>
          <ac:picMkLst>
            <pc:docMk/>
            <pc:sldMk cId="254821912" sldId="2899"/>
            <ac:picMk id="79" creationId="{F65E6A46-2A28-4862-B35D-5362DD7C721B}"/>
          </ac:picMkLst>
        </pc:picChg>
      </pc:sldChg>
      <pc:sldChg chg="new del">
        <pc:chgData name="Bardhonia Harding" userId="1e47516d-01e1-4d07-904f-2b17da643156" providerId="ADAL" clId="{0E9BB675-6FE4-4787-9B8A-FEE85987AD08}" dt="2022-06-04T20:35:42.485" v="4114" actId="47"/>
        <pc:sldMkLst>
          <pc:docMk/>
          <pc:sldMk cId="1514242378" sldId="2900"/>
        </pc:sldMkLst>
      </pc:sldChg>
      <pc:sldChg chg="add del">
        <pc:chgData name="Bardhonia Harding" userId="1e47516d-01e1-4d07-904f-2b17da643156" providerId="ADAL" clId="{0E9BB675-6FE4-4787-9B8A-FEE85987AD08}" dt="2022-05-29T17:51:55.312" v="334"/>
        <pc:sldMkLst>
          <pc:docMk/>
          <pc:sldMk cId="3352628410" sldId="2900"/>
        </pc:sldMkLst>
      </pc:sldChg>
      <pc:sldChg chg="addSp modSp new del mod">
        <pc:chgData name="Bardhonia Harding" userId="1e47516d-01e1-4d07-904f-2b17da643156" providerId="ADAL" clId="{0E9BB675-6FE4-4787-9B8A-FEE85987AD08}" dt="2022-05-29T19:19:02.453" v="4057" actId="47"/>
        <pc:sldMkLst>
          <pc:docMk/>
          <pc:sldMk cId="3420813448" sldId="2900"/>
        </pc:sldMkLst>
        <pc:spChg chg="add mod">
          <ac:chgData name="Bardhonia Harding" userId="1e47516d-01e1-4d07-904f-2b17da643156" providerId="ADAL" clId="{0E9BB675-6FE4-4787-9B8A-FEE85987AD08}" dt="2022-05-29T18:22:20.258" v="1101" actId="6549"/>
          <ac:spMkLst>
            <pc:docMk/>
            <pc:sldMk cId="3420813448" sldId="2900"/>
            <ac:spMk id="6" creationId="{4C447F61-B4CE-494F-8A5B-090A16C222FB}"/>
          </ac:spMkLst>
        </pc:spChg>
      </pc:sldChg>
      <pc:sldChg chg="addSp delSp modSp add mod ord">
        <pc:chgData name="Bardhonia Harding" userId="1e47516d-01e1-4d07-904f-2b17da643156" providerId="ADAL" clId="{0E9BB675-6FE4-4787-9B8A-FEE85987AD08}" dt="2022-06-04T23:02:17.282" v="5387" actId="207"/>
        <pc:sldMkLst>
          <pc:docMk/>
          <pc:sldMk cId="4210296697" sldId="2901"/>
        </pc:sldMkLst>
        <pc:spChg chg="del">
          <ac:chgData name="Bardhonia Harding" userId="1e47516d-01e1-4d07-904f-2b17da643156" providerId="ADAL" clId="{0E9BB675-6FE4-4787-9B8A-FEE85987AD08}" dt="2022-06-04T20:36:09.786" v="4134" actId="478"/>
          <ac:spMkLst>
            <pc:docMk/>
            <pc:sldMk cId="4210296697" sldId="2901"/>
            <ac:spMk id="15" creationId="{AF98DD15-9E40-44DA-8DA3-30B85DF192DD}"/>
          </ac:spMkLst>
        </pc:spChg>
        <pc:spChg chg="del">
          <ac:chgData name="Bardhonia Harding" userId="1e47516d-01e1-4d07-904f-2b17da643156" providerId="ADAL" clId="{0E9BB675-6FE4-4787-9B8A-FEE85987AD08}" dt="2022-06-04T20:36:09.786" v="4134" actId="478"/>
          <ac:spMkLst>
            <pc:docMk/>
            <pc:sldMk cId="4210296697" sldId="2901"/>
            <ac:spMk id="18" creationId="{81671006-98DF-4471-91FF-471AA1FBC435}"/>
          </ac:spMkLst>
        </pc:spChg>
        <pc:spChg chg="del">
          <ac:chgData name="Bardhonia Harding" userId="1e47516d-01e1-4d07-904f-2b17da643156" providerId="ADAL" clId="{0E9BB675-6FE4-4787-9B8A-FEE85987AD08}" dt="2022-06-04T20:36:13.727" v="4135" actId="478"/>
          <ac:spMkLst>
            <pc:docMk/>
            <pc:sldMk cId="4210296697" sldId="2901"/>
            <ac:spMk id="21" creationId="{4E0005FD-FA4B-4847-A245-31DFFA2FC652}"/>
          </ac:spMkLst>
        </pc:spChg>
        <pc:spChg chg="del">
          <ac:chgData name="Bardhonia Harding" userId="1e47516d-01e1-4d07-904f-2b17da643156" providerId="ADAL" clId="{0E9BB675-6FE4-4787-9B8A-FEE85987AD08}" dt="2022-06-04T20:36:09.786" v="4134" actId="478"/>
          <ac:spMkLst>
            <pc:docMk/>
            <pc:sldMk cId="4210296697" sldId="2901"/>
            <ac:spMk id="22" creationId="{79E1506C-DDD9-4F01-B7C5-0BFA036F3AB9}"/>
          </ac:spMkLst>
        </pc:spChg>
        <pc:spChg chg="add mod">
          <ac:chgData name="Bardhonia Harding" userId="1e47516d-01e1-4d07-904f-2b17da643156" providerId="ADAL" clId="{0E9BB675-6FE4-4787-9B8A-FEE85987AD08}" dt="2022-06-04T23:02:17.282" v="5387" actId="207"/>
          <ac:spMkLst>
            <pc:docMk/>
            <pc:sldMk cId="4210296697" sldId="2901"/>
            <ac:spMk id="46" creationId="{9C1D33AF-A681-46EF-8903-2229147A0FBA}"/>
          </ac:spMkLst>
        </pc:spChg>
        <pc:spChg chg="add del mod">
          <ac:chgData name="Bardhonia Harding" userId="1e47516d-01e1-4d07-904f-2b17da643156" providerId="ADAL" clId="{0E9BB675-6FE4-4787-9B8A-FEE85987AD08}" dt="2022-06-04T22:43:04.377" v="4926" actId="478"/>
          <ac:spMkLst>
            <pc:docMk/>
            <pc:sldMk cId="4210296697" sldId="2901"/>
            <ac:spMk id="47" creationId="{177E4546-9039-4DAB-AFE8-9F0F7D27019C}"/>
          </ac:spMkLst>
        </pc:spChg>
        <pc:spChg chg="add del">
          <ac:chgData name="Bardhonia Harding" userId="1e47516d-01e1-4d07-904f-2b17da643156" providerId="ADAL" clId="{0E9BB675-6FE4-4787-9B8A-FEE85987AD08}" dt="2022-06-04T21:27:16.474" v="4224" actId="22"/>
          <ac:spMkLst>
            <pc:docMk/>
            <pc:sldMk cId="4210296697" sldId="2901"/>
            <ac:spMk id="48" creationId="{700FE49D-6241-48A0-A741-E63E6C04593D}"/>
          </ac:spMkLst>
        </pc:spChg>
        <pc:spChg chg="mod">
          <ac:chgData name="Bardhonia Harding" userId="1e47516d-01e1-4d07-904f-2b17da643156" providerId="ADAL" clId="{0E9BB675-6FE4-4787-9B8A-FEE85987AD08}" dt="2022-06-04T20:35:59.139" v="4133" actId="20577"/>
          <ac:spMkLst>
            <pc:docMk/>
            <pc:sldMk cId="4210296697" sldId="2901"/>
            <ac:spMk id="201" creationId="{8A57D2C5-D912-4343-A3B5-E334882DF4AC}"/>
          </ac:spMkLst>
        </pc:spChg>
        <pc:grpChg chg="del">
          <ac:chgData name="Bardhonia Harding" userId="1e47516d-01e1-4d07-904f-2b17da643156" providerId="ADAL" clId="{0E9BB675-6FE4-4787-9B8A-FEE85987AD08}" dt="2022-06-04T20:36:09.786" v="4134" actId="478"/>
          <ac:grpSpMkLst>
            <pc:docMk/>
            <pc:sldMk cId="4210296697" sldId="2901"/>
            <ac:grpSpMk id="23" creationId="{E936F24F-DD75-455E-BC60-68F9BB5C06D4}"/>
          </ac:grpSpMkLst>
        </pc:grpChg>
        <pc:grpChg chg="del">
          <ac:chgData name="Bardhonia Harding" userId="1e47516d-01e1-4d07-904f-2b17da643156" providerId="ADAL" clId="{0E9BB675-6FE4-4787-9B8A-FEE85987AD08}" dt="2022-06-04T20:36:09.786" v="4134" actId="478"/>
          <ac:grpSpMkLst>
            <pc:docMk/>
            <pc:sldMk cId="4210296697" sldId="2901"/>
            <ac:grpSpMk id="35" creationId="{66159A94-6B10-4A82-AF6B-34E76A21EA73}"/>
          </ac:grpSpMkLst>
        </pc:grpChg>
        <pc:grpChg chg="del">
          <ac:chgData name="Bardhonia Harding" userId="1e47516d-01e1-4d07-904f-2b17da643156" providerId="ADAL" clId="{0E9BB675-6FE4-4787-9B8A-FEE85987AD08}" dt="2022-06-04T20:36:09.786" v="4134" actId="478"/>
          <ac:grpSpMkLst>
            <pc:docMk/>
            <pc:sldMk cId="4210296697" sldId="2901"/>
            <ac:grpSpMk id="191" creationId="{E3031DFC-30C6-40A5-AEDE-4FA690549639}"/>
          </ac:grpSpMkLst>
        </pc:grpChg>
        <pc:picChg chg="del">
          <ac:chgData name="Bardhonia Harding" userId="1e47516d-01e1-4d07-904f-2b17da643156" providerId="ADAL" clId="{0E9BB675-6FE4-4787-9B8A-FEE85987AD08}" dt="2022-06-04T20:36:09.786" v="4134" actId="478"/>
          <ac:picMkLst>
            <pc:docMk/>
            <pc:sldMk cId="4210296697" sldId="2901"/>
            <ac:picMk id="4" creationId="{5C4FD996-4783-4457-A8B0-BB9943BDC1FF}"/>
          </ac:picMkLst>
        </pc:picChg>
        <pc:picChg chg="del">
          <ac:chgData name="Bardhonia Harding" userId="1e47516d-01e1-4d07-904f-2b17da643156" providerId="ADAL" clId="{0E9BB675-6FE4-4787-9B8A-FEE85987AD08}" dt="2022-06-04T20:36:09.786" v="4134" actId="478"/>
          <ac:picMkLst>
            <pc:docMk/>
            <pc:sldMk cId="4210296697" sldId="2901"/>
            <ac:picMk id="34" creationId="{0E9B86FD-D2A2-4624-9BDD-22FEAB228FF8}"/>
          </ac:picMkLst>
        </pc:picChg>
      </pc:sldChg>
      <pc:sldChg chg="modSp add del mod">
        <pc:chgData name="Bardhonia Harding" userId="1e47516d-01e1-4d07-904f-2b17da643156" providerId="ADAL" clId="{0E9BB675-6FE4-4787-9B8A-FEE85987AD08}" dt="2022-06-05T03:49:41.427" v="6326" actId="47"/>
        <pc:sldMkLst>
          <pc:docMk/>
          <pc:sldMk cId="2443421399" sldId="2902"/>
        </pc:sldMkLst>
        <pc:spChg chg="mod">
          <ac:chgData name="Bardhonia Harding" userId="1e47516d-01e1-4d07-904f-2b17da643156" providerId="ADAL" clId="{0E9BB675-6FE4-4787-9B8A-FEE85987AD08}" dt="2022-06-05T01:36:35.128" v="5739" actId="20577"/>
          <ac:spMkLst>
            <pc:docMk/>
            <pc:sldMk cId="2443421399" sldId="2902"/>
            <ac:spMk id="46" creationId="{9C1D33AF-A681-46EF-8903-2229147A0FBA}"/>
          </ac:spMkLst>
        </pc:spChg>
        <pc:spChg chg="mod">
          <ac:chgData name="Bardhonia Harding" userId="1e47516d-01e1-4d07-904f-2b17da643156" providerId="ADAL" clId="{0E9BB675-6FE4-4787-9B8A-FEE85987AD08}" dt="2022-06-04T20:44:14.050" v="4155" actId="20577"/>
          <ac:spMkLst>
            <pc:docMk/>
            <pc:sldMk cId="2443421399" sldId="2902"/>
            <ac:spMk id="201" creationId="{8A57D2C5-D912-4343-A3B5-E334882DF4AC}"/>
          </ac:spMkLst>
        </pc:spChg>
      </pc:sldChg>
      <pc:sldChg chg="addSp delSp modSp add mod">
        <pc:chgData name="Bardhonia Harding" userId="1e47516d-01e1-4d07-904f-2b17da643156" providerId="ADAL" clId="{0E9BB675-6FE4-4787-9B8A-FEE85987AD08}" dt="2022-06-05T01:34:39.444" v="5656" actId="207"/>
        <pc:sldMkLst>
          <pc:docMk/>
          <pc:sldMk cId="1692595508" sldId="2903"/>
        </pc:sldMkLst>
        <pc:spChg chg="mod">
          <ac:chgData name="Bardhonia Harding" userId="1e47516d-01e1-4d07-904f-2b17da643156" providerId="ADAL" clId="{0E9BB675-6FE4-4787-9B8A-FEE85987AD08}" dt="2022-06-04T21:29:20.276" v="4229"/>
          <ac:spMkLst>
            <pc:docMk/>
            <pc:sldMk cId="1692595508" sldId="2903"/>
            <ac:spMk id="12" creationId="{EA41201C-DBC4-4D1A-B28A-5B9ECBCC4FE3}"/>
          </ac:spMkLst>
        </pc:spChg>
        <pc:spChg chg="mod">
          <ac:chgData name="Bardhonia Harding" userId="1e47516d-01e1-4d07-904f-2b17da643156" providerId="ADAL" clId="{0E9BB675-6FE4-4787-9B8A-FEE85987AD08}" dt="2022-06-04T21:29:20.276" v="4229"/>
          <ac:spMkLst>
            <pc:docMk/>
            <pc:sldMk cId="1692595508" sldId="2903"/>
            <ac:spMk id="13" creationId="{4C8D976C-9CA3-4882-BBDD-E9F861B80EB2}"/>
          </ac:spMkLst>
        </pc:spChg>
        <pc:spChg chg="mod">
          <ac:chgData name="Bardhonia Harding" userId="1e47516d-01e1-4d07-904f-2b17da643156" providerId="ADAL" clId="{0E9BB675-6FE4-4787-9B8A-FEE85987AD08}" dt="2022-06-04T21:29:20.276" v="4229"/>
          <ac:spMkLst>
            <pc:docMk/>
            <pc:sldMk cId="1692595508" sldId="2903"/>
            <ac:spMk id="15" creationId="{7CDD76D0-322A-4112-97FC-1297B7C384DA}"/>
          </ac:spMkLst>
        </pc:spChg>
        <pc:spChg chg="mod">
          <ac:chgData name="Bardhonia Harding" userId="1e47516d-01e1-4d07-904f-2b17da643156" providerId="ADAL" clId="{0E9BB675-6FE4-4787-9B8A-FEE85987AD08}" dt="2022-06-04T21:29:20.276" v="4229"/>
          <ac:spMkLst>
            <pc:docMk/>
            <pc:sldMk cId="1692595508" sldId="2903"/>
            <ac:spMk id="16" creationId="{18AA3A68-55F4-4A28-AB3D-6B253C6C552E}"/>
          </ac:spMkLst>
        </pc:spChg>
        <pc:spChg chg="mod">
          <ac:chgData name="Bardhonia Harding" userId="1e47516d-01e1-4d07-904f-2b17da643156" providerId="ADAL" clId="{0E9BB675-6FE4-4787-9B8A-FEE85987AD08}" dt="2022-06-04T21:29:20.276" v="4229"/>
          <ac:spMkLst>
            <pc:docMk/>
            <pc:sldMk cId="1692595508" sldId="2903"/>
            <ac:spMk id="17" creationId="{83AB184A-F500-439E-ACF2-47CF527E8BCE}"/>
          </ac:spMkLst>
        </pc:spChg>
        <pc:spChg chg="mod">
          <ac:chgData name="Bardhonia Harding" userId="1e47516d-01e1-4d07-904f-2b17da643156" providerId="ADAL" clId="{0E9BB675-6FE4-4787-9B8A-FEE85987AD08}" dt="2022-06-04T21:29:20.276" v="4229"/>
          <ac:spMkLst>
            <pc:docMk/>
            <pc:sldMk cId="1692595508" sldId="2903"/>
            <ac:spMk id="18" creationId="{92F2E688-7A31-4EC7-913D-A6998B6A9B80}"/>
          </ac:spMkLst>
        </pc:spChg>
        <pc:spChg chg="mod">
          <ac:chgData name="Bardhonia Harding" userId="1e47516d-01e1-4d07-904f-2b17da643156" providerId="ADAL" clId="{0E9BB675-6FE4-4787-9B8A-FEE85987AD08}" dt="2022-06-04T21:29:20.276" v="4229"/>
          <ac:spMkLst>
            <pc:docMk/>
            <pc:sldMk cId="1692595508" sldId="2903"/>
            <ac:spMk id="19" creationId="{7A14E916-E5EB-410D-A4A2-1DD83C8E8BEB}"/>
          </ac:spMkLst>
        </pc:spChg>
        <pc:spChg chg="mod">
          <ac:chgData name="Bardhonia Harding" userId="1e47516d-01e1-4d07-904f-2b17da643156" providerId="ADAL" clId="{0E9BB675-6FE4-4787-9B8A-FEE85987AD08}" dt="2022-06-04T21:29:20.276" v="4229"/>
          <ac:spMkLst>
            <pc:docMk/>
            <pc:sldMk cId="1692595508" sldId="2903"/>
            <ac:spMk id="20" creationId="{D9481457-BA49-42E4-A57C-CDBFF1AA829C}"/>
          </ac:spMkLst>
        </pc:spChg>
        <pc:spChg chg="mod">
          <ac:chgData name="Bardhonia Harding" userId="1e47516d-01e1-4d07-904f-2b17da643156" providerId="ADAL" clId="{0E9BB675-6FE4-4787-9B8A-FEE85987AD08}" dt="2022-06-04T21:29:20.276" v="4229"/>
          <ac:spMkLst>
            <pc:docMk/>
            <pc:sldMk cId="1692595508" sldId="2903"/>
            <ac:spMk id="21" creationId="{630B299A-877A-4EA3-AFD6-BBA7273CCC71}"/>
          </ac:spMkLst>
        </pc:spChg>
        <pc:spChg chg="mod">
          <ac:chgData name="Bardhonia Harding" userId="1e47516d-01e1-4d07-904f-2b17da643156" providerId="ADAL" clId="{0E9BB675-6FE4-4787-9B8A-FEE85987AD08}" dt="2022-06-04T21:29:20.276" v="4229"/>
          <ac:spMkLst>
            <pc:docMk/>
            <pc:sldMk cId="1692595508" sldId="2903"/>
            <ac:spMk id="22" creationId="{BAFD14C4-8BD4-475A-9801-F03ACCFC550F}"/>
          </ac:spMkLst>
        </pc:spChg>
        <pc:spChg chg="mod">
          <ac:chgData name="Bardhonia Harding" userId="1e47516d-01e1-4d07-904f-2b17da643156" providerId="ADAL" clId="{0E9BB675-6FE4-4787-9B8A-FEE85987AD08}" dt="2022-06-04T21:29:20.276" v="4229"/>
          <ac:spMkLst>
            <pc:docMk/>
            <pc:sldMk cId="1692595508" sldId="2903"/>
            <ac:spMk id="23" creationId="{CE1BE963-9708-4FEF-83D3-6D0C9DDCF6B6}"/>
          </ac:spMkLst>
        </pc:spChg>
        <pc:spChg chg="mod">
          <ac:chgData name="Bardhonia Harding" userId="1e47516d-01e1-4d07-904f-2b17da643156" providerId="ADAL" clId="{0E9BB675-6FE4-4787-9B8A-FEE85987AD08}" dt="2022-06-04T21:29:20.276" v="4229"/>
          <ac:spMkLst>
            <pc:docMk/>
            <pc:sldMk cId="1692595508" sldId="2903"/>
            <ac:spMk id="24" creationId="{1731642A-EC71-444D-841F-4C86AB66131E}"/>
          </ac:spMkLst>
        </pc:spChg>
        <pc:spChg chg="mod">
          <ac:chgData name="Bardhonia Harding" userId="1e47516d-01e1-4d07-904f-2b17da643156" providerId="ADAL" clId="{0E9BB675-6FE4-4787-9B8A-FEE85987AD08}" dt="2022-06-04T21:29:20.276" v="4229"/>
          <ac:spMkLst>
            <pc:docMk/>
            <pc:sldMk cId="1692595508" sldId="2903"/>
            <ac:spMk id="25" creationId="{D0D7E50D-57B0-4F60-8C86-67B771480C9D}"/>
          </ac:spMkLst>
        </pc:spChg>
        <pc:spChg chg="mod">
          <ac:chgData name="Bardhonia Harding" userId="1e47516d-01e1-4d07-904f-2b17da643156" providerId="ADAL" clId="{0E9BB675-6FE4-4787-9B8A-FEE85987AD08}" dt="2022-06-04T21:29:20.276" v="4229"/>
          <ac:spMkLst>
            <pc:docMk/>
            <pc:sldMk cId="1692595508" sldId="2903"/>
            <ac:spMk id="26" creationId="{6D7555CA-5149-44ED-B176-3F67F3B53904}"/>
          </ac:spMkLst>
        </pc:spChg>
        <pc:spChg chg="mod">
          <ac:chgData name="Bardhonia Harding" userId="1e47516d-01e1-4d07-904f-2b17da643156" providerId="ADAL" clId="{0E9BB675-6FE4-4787-9B8A-FEE85987AD08}" dt="2022-06-04T21:29:20.276" v="4229"/>
          <ac:spMkLst>
            <pc:docMk/>
            <pc:sldMk cId="1692595508" sldId="2903"/>
            <ac:spMk id="27" creationId="{785AA1D1-83AE-446A-9341-4AB45DCED1AD}"/>
          </ac:spMkLst>
        </pc:spChg>
        <pc:spChg chg="mod">
          <ac:chgData name="Bardhonia Harding" userId="1e47516d-01e1-4d07-904f-2b17da643156" providerId="ADAL" clId="{0E9BB675-6FE4-4787-9B8A-FEE85987AD08}" dt="2022-06-04T21:29:20.276" v="4229"/>
          <ac:spMkLst>
            <pc:docMk/>
            <pc:sldMk cId="1692595508" sldId="2903"/>
            <ac:spMk id="28" creationId="{F03DB5FE-F02F-47AA-9820-F1558929E70D}"/>
          </ac:spMkLst>
        </pc:spChg>
        <pc:spChg chg="mod">
          <ac:chgData name="Bardhonia Harding" userId="1e47516d-01e1-4d07-904f-2b17da643156" providerId="ADAL" clId="{0E9BB675-6FE4-4787-9B8A-FEE85987AD08}" dt="2022-06-04T21:29:20.276" v="4229"/>
          <ac:spMkLst>
            <pc:docMk/>
            <pc:sldMk cId="1692595508" sldId="2903"/>
            <ac:spMk id="29" creationId="{CA5A5E2B-53AA-40E5-89B2-D664F41E8E8D}"/>
          </ac:spMkLst>
        </pc:spChg>
        <pc:spChg chg="mod">
          <ac:chgData name="Bardhonia Harding" userId="1e47516d-01e1-4d07-904f-2b17da643156" providerId="ADAL" clId="{0E9BB675-6FE4-4787-9B8A-FEE85987AD08}" dt="2022-06-04T21:29:20.276" v="4229"/>
          <ac:spMkLst>
            <pc:docMk/>
            <pc:sldMk cId="1692595508" sldId="2903"/>
            <ac:spMk id="30" creationId="{E7F7FC71-F775-4CAB-A1D7-265747FFE195}"/>
          </ac:spMkLst>
        </pc:spChg>
        <pc:spChg chg="mod">
          <ac:chgData name="Bardhonia Harding" userId="1e47516d-01e1-4d07-904f-2b17da643156" providerId="ADAL" clId="{0E9BB675-6FE4-4787-9B8A-FEE85987AD08}" dt="2022-06-04T21:29:20.276" v="4229"/>
          <ac:spMkLst>
            <pc:docMk/>
            <pc:sldMk cId="1692595508" sldId="2903"/>
            <ac:spMk id="31" creationId="{B622ADAD-AD16-426B-BF98-17FF935BE6F1}"/>
          </ac:spMkLst>
        </pc:spChg>
        <pc:spChg chg="mod">
          <ac:chgData name="Bardhonia Harding" userId="1e47516d-01e1-4d07-904f-2b17da643156" providerId="ADAL" clId="{0E9BB675-6FE4-4787-9B8A-FEE85987AD08}" dt="2022-06-04T21:29:20.276" v="4229"/>
          <ac:spMkLst>
            <pc:docMk/>
            <pc:sldMk cId="1692595508" sldId="2903"/>
            <ac:spMk id="32" creationId="{DA5AA717-5C5D-49FA-AC43-0216679C54AD}"/>
          </ac:spMkLst>
        </pc:spChg>
        <pc:spChg chg="mod">
          <ac:chgData name="Bardhonia Harding" userId="1e47516d-01e1-4d07-904f-2b17da643156" providerId="ADAL" clId="{0E9BB675-6FE4-4787-9B8A-FEE85987AD08}" dt="2022-06-04T21:29:20.276" v="4229"/>
          <ac:spMkLst>
            <pc:docMk/>
            <pc:sldMk cId="1692595508" sldId="2903"/>
            <ac:spMk id="33" creationId="{381EE834-61A6-4C48-9B94-8BCD7BF0DE4F}"/>
          </ac:spMkLst>
        </pc:spChg>
        <pc:spChg chg="mod">
          <ac:chgData name="Bardhonia Harding" userId="1e47516d-01e1-4d07-904f-2b17da643156" providerId="ADAL" clId="{0E9BB675-6FE4-4787-9B8A-FEE85987AD08}" dt="2022-06-04T21:29:20.276" v="4229"/>
          <ac:spMkLst>
            <pc:docMk/>
            <pc:sldMk cId="1692595508" sldId="2903"/>
            <ac:spMk id="34" creationId="{6BC9842F-DFE1-437C-AD03-770F533091D3}"/>
          </ac:spMkLst>
        </pc:spChg>
        <pc:spChg chg="mod">
          <ac:chgData name="Bardhonia Harding" userId="1e47516d-01e1-4d07-904f-2b17da643156" providerId="ADAL" clId="{0E9BB675-6FE4-4787-9B8A-FEE85987AD08}" dt="2022-06-04T21:29:20.276" v="4229"/>
          <ac:spMkLst>
            <pc:docMk/>
            <pc:sldMk cId="1692595508" sldId="2903"/>
            <ac:spMk id="35" creationId="{4D999641-1818-4449-A2CD-748C9E0B2D49}"/>
          </ac:spMkLst>
        </pc:spChg>
        <pc:spChg chg="mod">
          <ac:chgData name="Bardhonia Harding" userId="1e47516d-01e1-4d07-904f-2b17da643156" providerId="ADAL" clId="{0E9BB675-6FE4-4787-9B8A-FEE85987AD08}" dt="2022-06-04T21:29:20.276" v="4229"/>
          <ac:spMkLst>
            <pc:docMk/>
            <pc:sldMk cId="1692595508" sldId="2903"/>
            <ac:spMk id="36" creationId="{4C801AE6-20F7-4CAA-8381-19066DC24AE5}"/>
          </ac:spMkLst>
        </pc:spChg>
        <pc:spChg chg="mod">
          <ac:chgData name="Bardhonia Harding" userId="1e47516d-01e1-4d07-904f-2b17da643156" providerId="ADAL" clId="{0E9BB675-6FE4-4787-9B8A-FEE85987AD08}" dt="2022-06-04T21:29:20.276" v="4229"/>
          <ac:spMkLst>
            <pc:docMk/>
            <pc:sldMk cId="1692595508" sldId="2903"/>
            <ac:spMk id="37" creationId="{138310EC-5760-485C-8A7B-37B48FF6FEF5}"/>
          </ac:spMkLst>
        </pc:spChg>
        <pc:spChg chg="mod">
          <ac:chgData name="Bardhonia Harding" userId="1e47516d-01e1-4d07-904f-2b17da643156" providerId="ADAL" clId="{0E9BB675-6FE4-4787-9B8A-FEE85987AD08}" dt="2022-06-04T21:29:20.276" v="4229"/>
          <ac:spMkLst>
            <pc:docMk/>
            <pc:sldMk cId="1692595508" sldId="2903"/>
            <ac:spMk id="38" creationId="{D99A4D68-A334-4ED2-A7AF-41FAA4845114}"/>
          </ac:spMkLst>
        </pc:spChg>
        <pc:spChg chg="mod">
          <ac:chgData name="Bardhonia Harding" userId="1e47516d-01e1-4d07-904f-2b17da643156" providerId="ADAL" clId="{0E9BB675-6FE4-4787-9B8A-FEE85987AD08}" dt="2022-06-04T21:29:20.276" v="4229"/>
          <ac:spMkLst>
            <pc:docMk/>
            <pc:sldMk cId="1692595508" sldId="2903"/>
            <ac:spMk id="39" creationId="{0FBB3309-08B0-4E9C-9A2C-B9101C37C5B2}"/>
          </ac:spMkLst>
        </pc:spChg>
        <pc:spChg chg="mod">
          <ac:chgData name="Bardhonia Harding" userId="1e47516d-01e1-4d07-904f-2b17da643156" providerId="ADAL" clId="{0E9BB675-6FE4-4787-9B8A-FEE85987AD08}" dt="2022-06-04T21:29:20.276" v="4229"/>
          <ac:spMkLst>
            <pc:docMk/>
            <pc:sldMk cId="1692595508" sldId="2903"/>
            <ac:spMk id="40" creationId="{8BFBEC7A-BB22-4851-8EB1-46714EEB317C}"/>
          </ac:spMkLst>
        </pc:spChg>
        <pc:spChg chg="mod">
          <ac:chgData name="Bardhonia Harding" userId="1e47516d-01e1-4d07-904f-2b17da643156" providerId="ADAL" clId="{0E9BB675-6FE4-4787-9B8A-FEE85987AD08}" dt="2022-06-04T21:29:20.276" v="4229"/>
          <ac:spMkLst>
            <pc:docMk/>
            <pc:sldMk cId="1692595508" sldId="2903"/>
            <ac:spMk id="41" creationId="{6FA33768-2180-4EC9-9281-6DA96CB59EA8}"/>
          </ac:spMkLst>
        </pc:spChg>
        <pc:spChg chg="mod">
          <ac:chgData name="Bardhonia Harding" userId="1e47516d-01e1-4d07-904f-2b17da643156" providerId="ADAL" clId="{0E9BB675-6FE4-4787-9B8A-FEE85987AD08}" dt="2022-06-04T21:29:20.276" v="4229"/>
          <ac:spMkLst>
            <pc:docMk/>
            <pc:sldMk cId="1692595508" sldId="2903"/>
            <ac:spMk id="42" creationId="{7B133F37-1C5D-4A30-BE1E-0012A0B5C0BE}"/>
          </ac:spMkLst>
        </pc:spChg>
        <pc:spChg chg="mod">
          <ac:chgData name="Bardhonia Harding" userId="1e47516d-01e1-4d07-904f-2b17da643156" providerId="ADAL" clId="{0E9BB675-6FE4-4787-9B8A-FEE85987AD08}" dt="2022-06-04T21:29:20.276" v="4229"/>
          <ac:spMkLst>
            <pc:docMk/>
            <pc:sldMk cId="1692595508" sldId="2903"/>
            <ac:spMk id="43" creationId="{C9105800-BB24-42C3-9F28-AB4E7D4BCE62}"/>
          </ac:spMkLst>
        </pc:spChg>
        <pc:spChg chg="mod">
          <ac:chgData name="Bardhonia Harding" userId="1e47516d-01e1-4d07-904f-2b17da643156" providerId="ADAL" clId="{0E9BB675-6FE4-4787-9B8A-FEE85987AD08}" dt="2022-06-04T21:29:20.276" v="4229"/>
          <ac:spMkLst>
            <pc:docMk/>
            <pc:sldMk cId="1692595508" sldId="2903"/>
            <ac:spMk id="44" creationId="{5EA3057F-AE81-4FAB-9F25-19F23C1809F8}"/>
          </ac:spMkLst>
        </pc:spChg>
        <pc:spChg chg="mod">
          <ac:chgData name="Bardhonia Harding" userId="1e47516d-01e1-4d07-904f-2b17da643156" providerId="ADAL" clId="{0E9BB675-6FE4-4787-9B8A-FEE85987AD08}" dt="2022-06-04T21:29:20.276" v="4229"/>
          <ac:spMkLst>
            <pc:docMk/>
            <pc:sldMk cId="1692595508" sldId="2903"/>
            <ac:spMk id="45" creationId="{C949F3CC-B260-47A1-8E2D-F27B2F6D523B}"/>
          </ac:spMkLst>
        </pc:spChg>
        <pc:spChg chg="del">
          <ac:chgData name="Bardhonia Harding" userId="1e47516d-01e1-4d07-904f-2b17da643156" providerId="ADAL" clId="{0E9BB675-6FE4-4787-9B8A-FEE85987AD08}" dt="2022-06-04T21:27:35.109" v="4228" actId="478"/>
          <ac:spMkLst>
            <pc:docMk/>
            <pc:sldMk cId="1692595508" sldId="2903"/>
            <ac:spMk id="46" creationId="{9C1D33AF-A681-46EF-8903-2229147A0FBA}"/>
          </ac:spMkLst>
        </pc:spChg>
        <pc:spChg chg="del mod">
          <ac:chgData name="Bardhonia Harding" userId="1e47516d-01e1-4d07-904f-2b17da643156" providerId="ADAL" clId="{0E9BB675-6FE4-4787-9B8A-FEE85987AD08}" dt="2022-06-04T21:27:32.121" v="4227" actId="478"/>
          <ac:spMkLst>
            <pc:docMk/>
            <pc:sldMk cId="1692595508" sldId="2903"/>
            <ac:spMk id="47" creationId="{177E4546-9039-4DAB-AFE8-9F0F7D27019C}"/>
          </ac:spMkLst>
        </pc:spChg>
        <pc:spChg chg="mod">
          <ac:chgData name="Bardhonia Harding" userId="1e47516d-01e1-4d07-904f-2b17da643156" providerId="ADAL" clId="{0E9BB675-6FE4-4787-9B8A-FEE85987AD08}" dt="2022-06-04T21:29:20.276" v="4229"/>
          <ac:spMkLst>
            <pc:docMk/>
            <pc:sldMk cId="1692595508" sldId="2903"/>
            <ac:spMk id="48" creationId="{FEEE1E78-88F8-447F-AD60-A8F1C30FAEC5}"/>
          </ac:spMkLst>
        </pc:spChg>
        <pc:spChg chg="mod">
          <ac:chgData name="Bardhonia Harding" userId="1e47516d-01e1-4d07-904f-2b17da643156" providerId="ADAL" clId="{0E9BB675-6FE4-4787-9B8A-FEE85987AD08}" dt="2022-06-04T21:29:20.276" v="4229"/>
          <ac:spMkLst>
            <pc:docMk/>
            <pc:sldMk cId="1692595508" sldId="2903"/>
            <ac:spMk id="49" creationId="{DA28FBBB-BA76-46A5-85B8-D77FB821DC23}"/>
          </ac:spMkLst>
        </pc:spChg>
        <pc:spChg chg="mod">
          <ac:chgData name="Bardhonia Harding" userId="1e47516d-01e1-4d07-904f-2b17da643156" providerId="ADAL" clId="{0E9BB675-6FE4-4787-9B8A-FEE85987AD08}" dt="2022-06-04T21:29:20.276" v="4229"/>
          <ac:spMkLst>
            <pc:docMk/>
            <pc:sldMk cId="1692595508" sldId="2903"/>
            <ac:spMk id="50" creationId="{D8927F35-8E7F-4DA1-8521-6F8C90790749}"/>
          </ac:spMkLst>
        </pc:spChg>
        <pc:spChg chg="mod">
          <ac:chgData name="Bardhonia Harding" userId="1e47516d-01e1-4d07-904f-2b17da643156" providerId="ADAL" clId="{0E9BB675-6FE4-4787-9B8A-FEE85987AD08}" dt="2022-06-04T21:29:20.276" v="4229"/>
          <ac:spMkLst>
            <pc:docMk/>
            <pc:sldMk cId="1692595508" sldId="2903"/>
            <ac:spMk id="51" creationId="{0EF149CA-86C9-4A54-AD1C-E321ADC47A09}"/>
          </ac:spMkLst>
        </pc:spChg>
        <pc:spChg chg="mod">
          <ac:chgData name="Bardhonia Harding" userId="1e47516d-01e1-4d07-904f-2b17da643156" providerId="ADAL" clId="{0E9BB675-6FE4-4787-9B8A-FEE85987AD08}" dt="2022-06-04T21:29:20.276" v="4229"/>
          <ac:spMkLst>
            <pc:docMk/>
            <pc:sldMk cId="1692595508" sldId="2903"/>
            <ac:spMk id="52" creationId="{CFF3ECFB-BFFC-4125-8E67-1E378687EF58}"/>
          </ac:spMkLst>
        </pc:spChg>
        <pc:spChg chg="mod">
          <ac:chgData name="Bardhonia Harding" userId="1e47516d-01e1-4d07-904f-2b17da643156" providerId="ADAL" clId="{0E9BB675-6FE4-4787-9B8A-FEE85987AD08}" dt="2022-06-04T21:29:20.276" v="4229"/>
          <ac:spMkLst>
            <pc:docMk/>
            <pc:sldMk cId="1692595508" sldId="2903"/>
            <ac:spMk id="53" creationId="{4B1259A1-86E9-45EE-B797-E343F32DBC22}"/>
          </ac:spMkLst>
        </pc:spChg>
        <pc:spChg chg="mod">
          <ac:chgData name="Bardhonia Harding" userId="1e47516d-01e1-4d07-904f-2b17da643156" providerId="ADAL" clId="{0E9BB675-6FE4-4787-9B8A-FEE85987AD08}" dt="2022-06-04T21:29:20.276" v="4229"/>
          <ac:spMkLst>
            <pc:docMk/>
            <pc:sldMk cId="1692595508" sldId="2903"/>
            <ac:spMk id="54" creationId="{6104764C-3771-48F0-9E06-36EE1452848C}"/>
          </ac:spMkLst>
        </pc:spChg>
        <pc:spChg chg="mod">
          <ac:chgData name="Bardhonia Harding" userId="1e47516d-01e1-4d07-904f-2b17da643156" providerId="ADAL" clId="{0E9BB675-6FE4-4787-9B8A-FEE85987AD08}" dt="2022-06-04T21:29:20.276" v="4229"/>
          <ac:spMkLst>
            <pc:docMk/>
            <pc:sldMk cId="1692595508" sldId="2903"/>
            <ac:spMk id="55" creationId="{461213E8-2247-4246-BF21-74BF803B7CFE}"/>
          </ac:spMkLst>
        </pc:spChg>
        <pc:spChg chg="mod">
          <ac:chgData name="Bardhonia Harding" userId="1e47516d-01e1-4d07-904f-2b17da643156" providerId="ADAL" clId="{0E9BB675-6FE4-4787-9B8A-FEE85987AD08}" dt="2022-06-04T21:29:20.276" v="4229"/>
          <ac:spMkLst>
            <pc:docMk/>
            <pc:sldMk cId="1692595508" sldId="2903"/>
            <ac:spMk id="56" creationId="{AF225F11-9A26-47D1-9EC4-5076F34954F3}"/>
          </ac:spMkLst>
        </pc:spChg>
        <pc:spChg chg="mod">
          <ac:chgData name="Bardhonia Harding" userId="1e47516d-01e1-4d07-904f-2b17da643156" providerId="ADAL" clId="{0E9BB675-6FE4-4787-9B8A-FEE85987AD08}" dt="2022-06-04T21:29:20.276" v="4229"/>
          <ac:spMkLst>
            <pc:docMk/>
            <pc:sldMk cId="1692595508" sldId="2903"/>
            <ac:spMk id="57" creationId="{BB022919-5843-4B12-BBB8-3CACE14607BA}"/>
          </ac:spMkLst>
        </pc:spChg>
        <pc:spChg chg="mod">
          <ac:chgData name="Bardhonia Harding" userId="1e47516d-01e1-4d07-904f-2b17da643156" providerId="ADAL" clId="{0E9BB675-6FE4-4787-9B8A-FEE85987AD08}" dt="2022-06-04T21:29:20.276" v="4229"/>
          <ac:spMkLst>
            <pc:docMk/>
            <pc:sldMk cId="1692595508" sldId="2903"/>
            <ac:spMk id="58" creationId="{8EA69EF7-E335-484A-A8C0-7798F7EAD5AC}"/>
          </ac:spMkLst>
        </pc:spChg>
        <pc:spChg chg="mod">
          <ac:chgData name="Bardhonia Harding" userId="1e47516d-01e1-4d07-904f-2b17da643156" providerId="ADAL" clId="{0E9BB675-6FE4-4787-9B8A-FEE85987AD08}" dt="2022-06-04T21:29:20.276" v="4229"/>
          <ac:spMkLst>
            <pc:docMk/>
            <pc:sldMk cId="1692595508" sldId="2903"/>
            <ac:spMk id="59" creationId="{6DC5A560-CE98-4901-9B56-914C7C643992}"/>
          </ac:spMkLst>
        </pc:spChg>
        <pc:spChg chg="mod">
          <ac:chgData name="Bardhonia Harding" userId="1e47516d-01e1-4d07-904f-2b17da643156" providerId="ADAL" clId="{0E9BB675-6FE4-4787-9B8A-FEE85987AD08}" dt="2022-06-04T21:29:20.276" v="4229"/>
          <ac:spMkLst>
            <pc:docMk/>
            <pc:sldMk cId="1692595508" sldId="2903"/>
            <ac:spMk id="60" creationId="{AE77924E-8B5E-406A-BAFF-DABD0C9706E7}"/>
          </ac:spMkLst>
        </pc:spChg>
        <pc:spChg chg="mod">
          <ac:chgData name="Bardhonia Harding" userId="1e47516d-01e1-4d07-904f-2b17da643156" providerId="ADAL" clId="{0E9BB675-6FE4-4787-9B8A-FEE85987AD08}" dt="2022-06-04T21:29:20.276" v="4229"/>
          <ac:spMkLst>
            <pc:docMk/>
            <pc:sldMk cId="1692595508" sldId="2903"/>
            <ac:spMk id="62" creationId="{BC6D6359-5FB5-4256-8460-141A1EC6D839}"/>
          </ac:spMkLst>
        </pc:spChg>
        <pc:spChg chg="add mod">
          <ac:chgData name="Bardhonia Harding" userId="1e47516d-01e1-4d07-904f-2b17da643156" providerId="ADAL" clId="{0E9BB675-6FE4-4787-9B8A-FEE85987AD08}" dt="2022-06-04T21:51:40.044" v="4503" actId="164"/>
          <ac:spMkLst>
            <pc:docMk/>
            <pc:sldMk cId="1692595508" sldId="2903"/>
            <ac:spMk id="109" creationId="{04F58604-0BFA-4A44-8E4E-00ACC22C663B}"/>
          </ac:spMkLst>
        </pc:spChg>
        <pc:spChg chg="add mod">
          <ac:chgData name="Bardhonia Harding" userId="1e47516d-01e1-4d07-904f-2b17da643156" providerId="ADAL" clId="{0E9BB675-6FE4-4787-9B8A-FEE85987AD08}" dt="2022-06-04T21:51:40.044" v="4503" actId="164"/>
          <ac:spMkLst>
            <pc:docMk/>
            <pc:sldMk cId="1692595508" sldId="2903"/>
            <ac:spMk id="110" creationId="{A6C1B6C8-2459-4A4B-B75A-7D1DD9FA8F01}"/>
          </ac:spMkLst>
        </pc:spChg>
        <pc:spChg chg="add mod">
          <ac:chgData name="Bardhonia Harding" userId="1e47516d-01e1-4d07-904f-2b17da643156" providerId="ADAL" clId="{0E9BB675-6FE4-4787-9B8A-FEE85987AD08}" dt="2022-06-04T21:51:40.044" v="4503" actId="164"/>
          <ac:spMkLst>
            <pc:docMk/>
            <pc:sldMk cId="1692595508" sldId="2903"/>
            <ac:spMk id="111" creationId="{8966C62D-9517-45CC-AAB2-F95CE4E20E76}"/>
          </ac:spMkLst>
        </pc:spChg>
        <pc:spChg chg="add mod">
          <ac:chgData name="Bardhonia Harding" userId="1e47516d-01e1-4d07-904f-2b17da643156" providerId="ADAL" clId="{0E9BB675-6FE4-4787-9B8A-FEE85987AD08}" dt="2022-06-04T21:51:40.044" v="4503" actId="164"/>
          <ac:spMkLst>
            <pc:docMk/>
            <pc:sldMk cId="1692595508" sldId="2903"/>
            <ac:spMk id="112" creationId="{33AA8F29-7497-4F46-9054-36EBB4BADE02}"/>
          </ac:spMkLst>
        </pc:spChg>
        <pc:spChg chg="add mod">
          <ac:chgData name="Bardhonia Harding" userId="1e47516d-01e1-4d07-904f-2b17da643156" providerId="ADAL" clId="{0E9BB675-6FE4-4787-9B8A-FEE85987AD08}" dt="2022-06-04T21:51:40.044" v="4503" actId="164"/>
          <ac:spMkLst>
            <pc:docMk/>
            <pc:sldMk cId="1692595508" sldId="2903"/>
            <ac:spMk id="113" creationId="{9D108C6B-9EF3-4883-97FF-0ADD1E830D82}"/>
          </ac:spMkLst>
        </pc:spChg>
        <pc:spChg chg="add mod">
          <ac:chgData name="Bardhonia Harding" userId="1e47516d-01e1-4d07-904f-2b17da643156" providerId="ADAL" clId="{0E9BB675-6FE4-4787-9B8A-FEE85987AD08}" dt="2022-06-04T21:51:40.044" v="4503" actId="164"/>
          <ac:spMkLst>
            <pc:docMk/>
            <pc:sldMk cId="1692595508" sldId="2903"/>
            <ac:spMk id="114" creationId="{D0118026-FA75-43A6-BCA6-61C77B756E34}"/>
          </ac:spMkLst>
        </pc:spChg>
        <pc:spChg chg="add mod">
          <ac:chgData name="Bardhonia Harding" userId="1e47516d-01e1-4d07-904f-2b17da643156" providerId="ADAL" clId="{0E9BB675-6FE4-4787-9B8A-FEE85987AD08}" dt="2022-06-04T21:51:40.044" v="4503" actId="164"/>
          <ac:spMkLst>
            <pc:docMk/>
            <pc:sldMk cId="1692595508" sldId="2903"/>
            <ac:spMk id="115" creationId="{259F25B9-27A1-4A75-BA33-C4DD4B2468AF}"/>
          </ac:spMkLst>
        </pc:spChg>
        <pc:spChg chg="add mod">
          <ac:chgData name="Bardhonia Harding" userId="1e47516d-01e1-4d07-904f-2b17da643156" providerId="ADAL" clId="{0E9BB675-6FE4-4787-9B8A-FEE85987AD08}" dt="2022-06-04T21:51:40.044" v="4503" actId="164"/>
          <ac:spMkLst>
            <pc:docMk/>
            <pc:sldMk cId="1692595508" sldId="2903"/>
            <ac:spMk id="116" creationId="{10222729-F316-40AD-B582-D0D41FE2857E}"/>
          </ac:spMkLst>
        </pc:spChg>
        <pc:spChg chg="add mod">
          <ac:chgData name="Bardhonia Harding" userId="1e47516d-01e1-4d07-904f-2b17da643156" providerId="ADAL" clId="{0E9BB675-6FE4-4787-9B8A-FEE85987AD08}" dt="2022-06-05T01:34:39.444" v="5656" actId="207"/>
          <ac:spMkLst>
            <pc:docMk/>
            <pc:sldMk cId="1692595508" sldId="2903"/>
            <ac:spMk id="117" creationId="{55C9DF34-473A-4650-A501-D19D59FCE7DC}"/>
          </ac:spMkLst>
        </pc:spChg>
        <pc:spChg chg="add del mod">
          <ac:chgData name="Bardhonia Harding" userId="1e47516d-01e1-4d07-904f-2b17da643156" providerId="ADAL" clId="{0E9BB675-6FE4-4787-9B8A-FEE85987AD08}" dt="2022-06-04T21:49:29.816" v="4424" actId="478"/>
          <ac:spMkLst>
            <pc:docMk/>
            <pc:sldMk cId="1692595508" sldId="2903"/>
            <ac:spMk id="118" creationId="{EF1136FA-41E6-48FE-9E12-98D4C322B787}"/>
          </ac:spMkLst>
        </pc:spChg>
        <pc:spChg chg="add mod">
          <ac:chgData name="Bardhonia Harding" userId="1e47516d-01e1-4d07-904f-2b17da643156" providerId="ADAL" clId="{0E9BB675-6FE4-4787-9B8A-FEE85987AD08}" dt="2022-06-05T01:34:39.444" v="5656" actId="207"/>
          <ac:spMkLst>
            <pc:docMk/>
            <pc:sldMk cId="1692595508" sldId="2903"/>
            <ac:spMk id="119" creationId="{5A58A547-9683-4636-A6FC-453B7EB018E4}"/>
          </ac:spMkLst>
        </pc:spChg>
        <pc:spChg chg="add del mod">
          <ac:chgData name="Bardhonia Harding" userId="1e47516d-01e1-4d07-904f-2b17da643156" providerId="ADAL" clId="{0E9BB675-6FE4-4787-9B8A-FEE85987AD08}" dt="2022-06-04T21:49:32.132" v="4425" actId="478"/>
          <ac:spMkLst>
            <pc:docMk/>
            <pc:sldMk cId="1692595508" sldId="2903"/>
            <ac:spMk id="120" creationId="{1CD3E075-B4B1-432D-9B6A-03F9C52700A0}"/>
          </ac:spMkLst>
        </pc:spChg>
        <pc:spChg chg="add del mod">
          <ac:chgData name="Bardhonia Harding" userId="1e47516d-01e1-4d07-904f-2b17da643156" providerId="ADAL" clId="{0E9BB675-6FE4-4787-9B8A-FEE85987AD08}" dt="2022-06-04T21:49:34.995" v="4427" actId="478"/>
          <ac:spMkLst>
            <pc:docMk/>
            <pc:sldMk cId="1692595508" sldId="2903"/>
            <ac:spMk id="121" creationId="{644F95E9-ED5A-496A-A162-D117E495D9A0}"/>
          </ac:spMkLst>
        </pc:spChg>
        <pc:spChg chg="add mod">
          <ac:chgData name="Bardhonia Harding" userId="1e47516d-01e1-4d07-904f-2b17da643156" providerId="ADAL" clId="{0E9BB675-6FE4-4787-9B8A-FEE85987AD08}" dt="2022-06-04T21:51:49.719" v="4504" actId="164"/>
          <ac:spMkLst>
            <pc:docMk/>
            <pc:sldMk cId="1692595508" sldId="2903"/>
            <ac:spMk id="155" creationId="{E46DC8B7-1BC3-48F8-AB7D-94BED27C1A2D}"/>
          </ac:spMkLst>
        </pc:spChg>
        <pc:spChg chg="add mod">
          <ac:chgData name="Bardhonia Harding" userId="1e47516d-01e1-4d07-904f-2b17da643156" providerId="ADAL" clId="{0E9BB675-6FE4-4787-9B8A-FEE85987AD08}" dt="2022-06-04T21:51:49.719" v="4504" actId="164"/>
          <ac:spMkLst>
            <pc:docMk/>
            <pc:sldMk cId="1692595508" sldId="2903"/>
            <ac:spMk id="156" creationId="{D5892594-813E-4C49-81CD-D1481F1B8348}"/>
          </ac:spMkLst>
        </pc:spChg>
        <pc:spChg chg="add mod">
          <ac:chgData name="Bardhonia Harding" userId="1e47516d-01e1-4d07-904f-2b17da643156" providerId="ADAL" clId="{0E9BB675-6FE4-4787-9B8A-FEE85987AD08}" dt="2022-06-04T21:51:49.719" v="4504" actId="164"/>
          <ac:spMkLst>
            <pc:docMk/>
            <pc:sldMk cId="1692595508" sldId="2903"/>
            <ac:spMk id="157" creationId="{D8AAA62A-AAC4-44FA-B02F-99460CEF35B3}"/>
          </ac:spMkLst>
        </pc:spChg>
        <pc:spChg chg="add mod">
          <ac:chgData name="Bardhonia Harding" userId="1e47516d-01e1-4d07-904f-2b17da643156" providerId="ADAL" clId="{0E9BB675-6FE4-4787-9B8A-FEE85987AD08}" dt="2022-06-04T21:51:49.719" v="4504" actId="164"/>
          <ac:spMkLst>
            <pc:docMk/>
            <pc:sldMk cId="1692595508" sldId="2903"/>
            <ac:spMk id="158" creationId="{6E535578-4FC1-4FE0-8386-3C0267AA6FFF}"/>
          </ac:spMkLst>
        </pc:spChg>
        <pc:spChg chg="add mod">
          <ac:chgData name="Bardhonia Harding" userId="1e47516d-01e1-4d07-904f-2b17da643156" providerId="ADAL" clId="{0E9BB675-6FE4-4787-9B8A-FEE85987AD08}" dt="2022-06-04T21:51:49.719" v="4504" actId="164"/>
          <ac:spMkLst>
            <pc:docMk/>
            <pc:sldMk cId="1692595508" sldId="2903"/>
            <ac:spMk id="159" creationId="{1355DD77-A4B8-45D1-B1ED-B8B88C354E1A}"/>
          </ac:spMkLst>
        </pc:spChg>
        <pc:spChg chg="add mod">
          <ac:chgData name="Bardhonia Harding" userId="1e47516d-01e1-4d07-904f-2b17da643156" providerId="ADAL" clId="{0E9BB675-6FE4-4787-9B8A-FEE85987AD08}" dt="2022-06-04T21:51:49.719" v="4504" actId="164"/>
          <ac:spMkLst>
            <pc:docMk/>
            <pc:sldMk cId="1692595508" sldId="2903"/>
            <ac:spMk id="160" creationId="{A0239698-1A15-47E5-A87C-7F66362D2CF4}"/>
          </ac:spMkLst>
        </pc:spChg>
        <pc:spChg chg="add mod">
          <ac:chgData name="Bardhonia Harding" userId="1e47516d-01e1-4d07-904f-2b17da643156" providerId="ADAL" clId="{0E9BB675-6FE4-4787-9B8A-FEE85987AD08}" dt="2022-06-04T21:51:49.719" v="4504" actId="164"/>
          <ac:spMkLst>
            <pc:docMk/>
            <pc:sldMk cId="1692595508" sldId="2903"/>
            <ac:spMk id="161" creationId="{EA92DC9E-5501-4D52-BA84-D294348EB799}"/>
          </ac:spMkLst>
        </pc:spChg>
        <pc:spChg chg="add mod">
          <ac:chgData name="Bardhonia Harding" userId="1e47516d-01e1-4d07-904f-2b17da643156" providerId="ADAL" clId="{0E9BB675-6FE4-4787-9B8A-FEE85987AD08}" dt="2022-06-04T21:51:49.719" v="4504" actId="164"/>
          <ac:spMkLst>
            <pc:docMk/>
            <pc:sldMk cId="1692595508" sldId="2903"/>
            <ac:spMk id="162" creationId="{9BAA591A-6A6D-44EE-BD3D-2D4941F20FC3}"/>
          </ac:spMkLst>
        </pc:spChg>
        <pc:spChg chg="add del mod">
          <ac:chgData name="Bardhonia Harding" userId="1e47516d-01e1-4d07-904f-2b17da643156" providerId="ADAL" clId="{0E9BB675-6FE4-4787-9B8A-FEE85987AD08}" dt="2022-06-04T21:42:53.329" v="4378" actId="478"/>
          <ac:spMkLst>
            <pc:docMk/>
            <pc:sldMk cId="1692595508" sldId="2903"/>
            <ac:spMk id="163" creationId="{28F38029-D7C4-4B16-946B-0577218795E2}"/>
          </ac:spMkLst>
        </pc:spChg>
        <pc:spChg chg="mod">
          <ac:chgData name="Bardhonia Harding" userId="1e47516d-01e1-4d07-904f-2b17da643156" providerId="ADAL" clId="{0E9BB675-6FE4-4787-9B8A-FEE85987AD08}" dt="2022-06-04T21:43:02.760" v="4381"/>
          <ac:spMkLst>
            <pc:docMk/>
            <pc:sldMk cId="1692595508" sldId="2903"/>
            <ac:spMk id="169" creationId="{E3A8BBDB-60A1-4C60-8C46-65FB139D3348}"/>
          </ac:spMkLst>
        </pc:spChg>
        <pc:spChg chg="mod">
          <ac:chgData name="Bardhonia Harding" userId="1e47516d-01e1-4d07-904f-2b17da643156" providerId="ADAL" clId="{0E9BB675-6FE4-4787-9B8A-FEE85987AD08}" dt="2022-06-04T21:43:02.760" v="4381"/>
          <ac:spMkLst>
            <pc:docMk/>
            <pc:sldMk cId="1692595508" sldId="2903"/>
            <ac:spMk id="170" creationId="{8239CC16-AE3E-4521-B093-7DF59363C97E}"/>
          </ac:spMkLst>
        </pc:spChg>
        <pc:spChg chg="mod">
          <ac:chgData name="Bardhonia Harding" userId="1e47516d-01e1-4d07-904f-2b17da643156" providerId="ADAL" clId="{0E9BB675-6FE4-4787-9B8A-FEE85987AD08}" dt="2022-06-04T21:43:02.760" v="4381"/>
          <ac:spMkLst>
            <pc:docMk/>
            <pc:sldMk cId="1692595508" sldId="2903"/>
            <ac:spMk id="172" creationId="{2B54B365-C5F4-4B54-A1DF-B67234623EEB}"/>
          </ac:spMkLst>
        </pc:spChg>
        <pc:spChg chg="mod">
          <ac:chgData name="Bardhonia Harding" userId="1e47516d-01e1-4d07-904f-2b17da643156" providerId="ADAL" clId="{0E9BB675-6FE4-4787-9B8A-FEE85987AD08}" dt="2022-06-04T21:43:02.760" v="4381"/>
          <ac:spMkLst>
            <pc:docMk/>
            <pc:sldMk cId="1692595508" sldId="2903"/>
            <ac:spMk id="173" creationId="{543E1553-3CFE-4F8F-B21E-FE3EEC1CDC7D}"/>
          </ac:spMkLst>
        </pc:spChg>
        <pc:spChg chg="mod">
          <ac:chgData name="Bardhonia Harding" userId="1e47516d-01e1-4d07-904f-2b17da643156" providerId="ADAL" clId="{0E9BB675-6FE4-4787-9B8A-FEE85987AD08}" dt="2022-06-04T21:43:02.760" v="4381"/>
          <ac:spMkLst>
            <pc:docMk/>
            <pc:sldMk cId="1692595508" sldId="2903"/>
            <ac:spMk id="174" creationId="{B3092D98-D623-4C87-BBAD-D80C8BD701F0}"/>
          </ac:spMkLst>
        </pc:spChg>
        <pc:spChg chg="mod">
          <ac:chgData name="Bardhonia Harding" userId="1e47516d-01e1-4d07-904f-2b17da643156" providerId="ADAL" clId="{0E9BB675-6FE4-4787-9B8A-FEE85987AD08}" dt="2022-06-04T21:43:02.760" v="4381"/>
          <ac:spMkLst>
            <pc:docMk/>
            <pc:sldMk cId="1692595508" sldId="2903"/>
            <ac:spMk id="175" creationId="{B8DBA3DD-CBA5-461E-B799-A0E5BE166B14}"/>
          </ac:spMkLst>
        </pc:spChg>
        <pc:spChg chg="mod">
          <ac:chgData name="Bardhonia Harding" userId="1e47516d-01e1-4d07-904f-2b17da643156" providerId="ADAL" clId="{0E9BB675-6FE4-4787-9B8A-FEE85987AD08}" dt="2022-06-04T21:43:02.760" v="4381"/>
          <ac:spMkLst>
            <pc:docMk/>
            <pc:sldMk cId="1692595508" sldId="2903"/>
            <ac:spMk id="176" creationId="{313596C4-EDCE-4A46-97FC-B59A8CA564FD}"/>
          </ac:spMkLst>
        </pc:spChg>
        <pc:spChg chg="mod">
          <ac:chgData name="Bardhonia Harding" userId="1e47516d-01e1-4d07-904f-2b17da643156" providerId="ADAL" clId="{0E9BB675-6FE4-4787-9B8A-FEE85987AD08}" dt="2022-06-04T21:43:02.760" v="4381"/>
          <ac:spMkLst>
            <pc:docMk/>
            <pc:sldMk cId="1692595508" sldId="2903"/>
            <ac:spMk id="177" creationId="{6A3F29F5-6F0D-48B7-AAE5-8183F9984CEA}"/>
          </ac:spMkLst>
        </pc:spChg>
        <pc:spChg chg="mod">
          <ac:chgData name="Bardhonia Harding" userId="1e47516d-01e1-4d07-904f-2b17da643156" providerId="ADAL" clId="{0E9BB675-6FE4-4787-9B8A-FEE85987AD08}" dt="2022-06-04T21:43:02.760" v="4381"/>
          <ac:spMkLst>
            <pc:docMk/>
            <pc:sldMk cId="1692595508" sldId="2903"/>
            <ac:spMk id="178" creationId="{517641F1-9DBF-4054-99E9-65C90C7F5ECC}"/>
          </ac:spMkLst>
        </pc:spChg>
        <pc:spChg chg="mod">
          <ac:chgData name="Bardhonia Harding" userId="1e47516d-01e1-4d07-904f-2b17da643156" providerId="ADAL" clId="{0E9BB675-6FE4-4787-9B8A-FEE85987AD08}" dt="2022-06-04T21:43:02.760" v="4381"/>
          <ac:spMkLst>
            <pc:docMk/>
            <pc:sldMk cId="1692595508" sldId="2903"/>
            <ac:spMk id="179" creationId="{E74C8AAC-4ECB-48FB-B868-CE025D0EF298}"/>
          </ac:spMkLst>
        </pc:spChg>
        <pc:spChg chg="mod">
          <ac:chgData name="Bardhonia Harding" userId="1e47516d-01e1-4d07-904f-2b17da643156" providerId="ADAL" clId="{0E9BB675-6FE4-4787-9B8A-FEE85987AD08}" dt="2022-06-04T21:43:02.760" v="4381"/>
          <ac:spMkLst>
            <pc:docMk/>
            <pc:sldMk cId="1692595508" sldId="2903"/>
            <ac:spMk id="180" creationId="{6AB944F0-1DC7-4153-AD50-DE64087C2A3A}"/>
          </ac:spMkLst>
        </pc:spChg>
        <pc:spChg chg="mod">
          <ac:chgData name="Bardhonia Harding" userId="1e47516d-01e1-4d07-904f-2b17da643156" providerId="ADAL" clId="{0E9BB675-6FE4-4787-9B8A-FEE85987AD08}" dt="2022-06-04T21:43:02.760" v="4381"/>
          <ac:spMkLst>
            <pc:docMk/>
            <pc:sldMk cId="1692595508" sldId="2903"/>
            <ac:spMk id="181" creationId="{FDA387A2-5B7E-4F24-A97D-88A72A503621}"/>
          </ac:spMkLst>
        </pc:spChg>
        <pc:spChg chg="mod">
          <ac:chgData name="Bardhonia Harding" userId="1e47516d-01e1-4d07-904f-2b17da643156" providerId="ADAL" clId="{0E9BB675-6FE4-4787-9B8A-FEE85987AD08}" dt="2022-06-04T21:43:02.760" v="4381"/>
          <ac:spMkLst>
            <pc:docMk/>
            <pc:sldMk cId="1692595508" sldId="2903"/>
            <ac:spMk id="182" creationId="{30C2D3B5-A46A-4D73-B6DC-5615F997108A}"/>
          </ac:spMkLst>
        </pc:spChg>
        <pc:spChg chg="mod">
          <ac:chgData name="Bardhonia Harding" userId="1e47516d-01e1-4d07-904f-2b17da643156" providerId="ADAL" clId="{0E9BB675-6FE4-4787-9B8A-FEE85987AD08}" dt="2022-06-04T21:43:02.760" v="4381"/>
          <ac:spMkLst>
            <pc:docMk/>
            <pc:sldMk cId="1692595508" sldId="2903"/>
            <ac:spMk id="192" creationId="{8ADDE6BA-8A2E-4248-942A-D2D641CF1EB5}"/>
          </ac:spMkLst>
        </pc:spChg>
        <pc:spChg chg="mod">
          <ac:chgData name="Bardhonia Harding" userId="1e47516d-01e1-4d07-904f-2b17da643156" providerId="ADAL" clId="{0E9BB675-6FE4-4787-9B8A-FEE85987AD08}" dt="2022-06-04T21:43:02.760" v="4381"/>
          <ac:spMkLst>
            <pc:docMk/>
            <pc:sldMk cId="1692595508" sldId="2903"/>
            <ac:spMk id="193" creationId="{B9535C38-AEFA-418D-BBB1-C41A92F3D441}"/>
          </ac:spMkLst>
        </pc:spChg>
        <pc:spChg chg="mod">
          <ac:chgData name="Bardhonia Harding" userId="1e47516d-01e1-4d07-904f-2b17da643156" providerId="ADAL" clId="{0E9BB675-6FE4-4787-9B8A-FEE85987AD08}" dt="2022-06-04T21:43:02.760" v="4381"/>
          <ac:spMkLst>
            <pc:docMk/>
            <pc:sldMk cId="1692595508" sldId="2903"/>
            <ac:spMk id="194" creationId="{17F27A46-74D1-4CF8-80CE-20D8733911B9}"/>
          </ac:spMkLst>
        </pc:spChg>
        <pc:spChg chg="mod">
          <ac:chgData name="Bardhonia Harding" userId="1e47516d-01e1-4d07-904f-2b17da643156" providerId="ADAL" clId="{0E9BB675-6FE4-4787-9B8A-FEE85987AD08}" dt="2022-06-04T21:43:02.760" v="4381"/>
          <ac:spMkLst>
            <pc:docMk/>
            <pc:sldMk cId="1692595508" sldId="2903"/>
            <ac:spMk id="197" creationId="{C1E39E1E-1680-46C9-AB7B-3B0488E28C87}"/>
          </ac:spMkLst>
        </pc:spChg>
        <pc:spChg chg="mod">
          <ac:chgData name="Bardhonia Harding" userId="1e47516d-01e1-4d07-904f-2b17da643156" providerId="ADAL" clId="{0E9BB675-6FE4-4787-9B8A-FEE85987AD08}" dt="2022-06-04T22:06:40.747" v="4618" actId="20577"/>
          <ac:spMkLst>
            <pc:docMk/>
            <pc:sldMk cId="1692595508" sldId="2903"/>
            <ac:spMk id="201" creationId="{8A57D2C5-D912-4343-A3B5-E334882DF4AC}"/>
          </ac:spMkLst>
        </pc:spChg>
        <pc:spChg chg="mod">
          <ac:chgData name="Bardhonia Harding" userId="1e47516d-01e1-4d07-904f-2b17da643156" providerId="ADAL" clId="{0E9BB675-6FE4-4787-9B8A-FEE85987AD08}" dt="2022-06-04T21:43:02.760" v="4381"/>
          <ac:spMkLst>
            <pc:docMk/>
            <pc:sldMk cId="1692595508" sldId="2903"/>
            <ac:spMk id="202" creationId="{C4ADC539-87B2-4DBB-A849-6E00FF084EB1}"/>
          </ac:spMkLst>
        </pc:spChg>
        <pc:spChg chg="mod">
          <ac:chgData name="Bardhonia Harding" userId="1e47516d-01e1-4d07-904f-2b17da643156" providerId="ADAL" clId="{0E9BB675-6FE4-4787-9B8A-FEE85987AD08}" dt="2022-06-04T21:43:02.760" v="4381"/>
          <ac:spMkLst>
            <pc:docMk/>
            <pc:sldMk cId="1692595508" sldId="2903"/>
            <ac:spMk id="214" creationId="{E31EBCEA-9B79-4C82-874F-10CC95093710}"/>
          </ac:spMkLst>
        </pc:spChg>
        <pc:spChg chg="mod">
          <ac:chgData name="Bardhonia Harding" userId="1e47516d-01e1-4d07-904f-2b17da643156" providerId="ADAL" clId="{0E9BB675-6FE4-4787-9B8A-FEE85987AD08}" dt="2022-06-04T21:43:02.760" v="4381"/>
          <ac:spMkLst>
            <pc:docMk/>
            <pc:sldMk cId="1692595508" sldId="2903"/>
            <ac:spMk id="215" creationId="{5D8DC0EF-C1B6-4004-86C0-61379B418FAF}"/>
          </ac:spMkLst>
        </pc:spChg>
        <pc:spChg chg="mod">
          <ac:chgData name="Bardhonia Harding" userId="1e47516d-01e1-4d07-904f-2b17da643156" providerId="ADAL" clId="{0E9BB675-6FE4-4787-9B8A-FEE85987AD08}" dt="2022-06-04T21:43:02.760" v="4381"/>
          <ac:spMkLst>
            <pc:docMk/>
            <pc:sldMk cId="1692595508" sldId="2903"/>
            <ac:spMk id="216" creationId="{A1B4925C-1346-44FC-9E70-7048218B24F2}"/>
          </ac:spMkLst>
        </pc:spChg>
        <pc:spChg chg="mod">
          <ac:chgData name="Bardhonia Harding" userId="1e47516d-01e1-4d07-904f-2b17da643156" providerId="ADAL" clId="{0E9BB675-6FE4-4787-9B8A-FEE85987AD08}" dt="2022-06-04T21:43:02.760" v="4381"/>
          <ac:spMkLst>
            <pc:docMk/>
            <pc:sldMk cId="1692595508" sldId="2903"/>
            <ac:spMk id="217" creationId="{BD82E13B-F352-468A-A382-981C1C2702E9}"/>
          </ac:spMkLst>
        </pc:spChg>
        <pc:spChg chg="mod">
          <ac:chgData name="Bardhonia Harding" userId="1e47516d-01e1-4d07-904f-2b17da643156" providerId="ADAL" clId="{0E9BB675-6FE4-4787-9B8A-FEE85987AD08}" dt="2022-06-04T21:43:02.760" v="4381"/>
          <ac:spMkLst>
            <pc:docMk/>
            <pc:sldMk cId="1692595508" sldId="2903"/>
            <ac:spMk id="218" creationId="{579543FB-FC55-452C-BF8B-B7F8DD0040BD}"/>
          </ac:spMkLst>
        </pc:spChg>
        <pc:spChg chg="mod">
          <ac:chgData name="Bardhonia Harding" userId="1e47516d-01e1-4d07-904f-2b17da643156" providerId="ADAL" clId="{0E9BB675-6FE4-4787-9B8A-FEE85987AD08}" dt="2022-06-04T21:43:02.760" v="4381"/>
          <ac:spMkLst>
            <pc:docMk/>
            <pc:sldMk cId="1692595508" sldId="2903"/>
            <ac:spMk id="219" creationId="{3B78168A-B59B-4F6D-BF46-F7E9D7F8CF71}"/>
          </ac:spMkLst>
        </pc:spChg>
        <pc:spChg chg="mod">
          <ac:chgData name="Bardhonia Harding" userId="1e47516d-01e1-4d07-904f-2b17da643156" providerId="ADAL" clId="{0E9BB675-6FE4-4787-9B8A-FEE85987AD08}" dt="2022-06-04T21:43:02.760" v="4381"/>
          <ac:spMkLst>
            <pc:docMk/>
            <pc:sldMk cId="1692595508" sldId="2903"/>
            <ac:spMk id="220" creationId="{DE05916C-A86E-4929-A1EF-21D301BFABDC}"/>
          </ac:spMkLst>
        </pc:spChg>
        <pc:spChg chg="mod">
          <ac:chgData name="Bardhonia Harding" userId="1e47516d-01e1-4d07-904f-2b17da643156" providerId="ADAL" clId="{0E9BB675-6FE4-4787-9B8A-FEE85987AD08}" dt="2022-06-04T21:43:02.760" v="4381"/>
          <ac:spMkLst>
            <pc:docMk/>
            <pc:sldMk cId="1692595508" sldId="2903"/>
            <ac:spMk id="221" creationId="{AD774156-2991-49FC-BD39-8676DE741322}"/>
          </ac:spMkLst>
        </pc:spChg>
        <pc:spChg chg="mod">
          <ac:chgData name="Bardhonia Harding" userId="1e47516d-01e1-4d07-904f-2b17da643156" providerId="ADAL" clId="{0E9BB675-6FE4-4787-9B8A-FEE85987AD08}" dt="2022-06-04T21:43:02.760" v="4381"/>
          <ac:spMkLst>
            <pc:docMk/>
            <pc:sldMk cId="1692595508" sldId="2903"/>
            <ac:spMk id="222" creationId="{F5521DF9-49B5-41C0-89DA-A58E3F63A2D4}"/>
          </ac:spMkLst>
        </pc:spChg>
        <pc:spChg chg="mod">
          <ac:chgData name="Bardhonia Harding" userId="1e47516d-01e1-4d07-904f-2b17da643156" providerId="ADAL" clId="{0E9BB675-6FE4-4787-9B8A-FEE85987AD08}" dt="2022-06-04T21:43:02.760" v="4381"/>
          <ac:spMkLst>
            <pc:docMk/>
            <pc:sldMk cId="1692595508" sldId="2903"/>
            <ac:spMk id="223" creationId="{4B3C1180-F42D-446A-B9F8-D5CA648371AA}"/>
          </ac:spMkLst>
        </pc:spChg>
        <pc:spChg chg="mod">
          <ac:chgData name="Bardhonia Harding" userId="1e47516d-01e1-4d07-904f-2b17da643156" providerId="ADAL" clId="{0E9BB675-6FE4-4787-9B8A-FEE85987AD08}" dt="2022-06-04T21:43:02.760" v="4381"/>
          <ac:spMkLst>
            <pc:docMk/>
            <pc:sldMk cId="1692595508" sldId="2903"/>
            <ac:spMk id="224" creationId="{0009B532-F316-48D2-BC83-9EF5F0B23259}"/>
          </ac:spMkLst>
        </pc:spChg>
        <pc:spChg chg="mod">
          <ac:chgData name="Bardhonia Harding" userId="1e47516d-01e1-4d07-904f-2b17da643156" providerId="ADAL" clId="{0E9BB675-6FE4-4787-9B8A-FEE85987AD08}" dt="2022-06-04T21:43:02.760" v="4381"/>
          <ac:spMkLst>
            <pc:docMk/>
            <pc:sldMk cId="1692595508" sldId="2903"/>
            <ac:spMk id="225" creationId="{A546C51A-2CC4-4DED-97B1-0A651A27C777}"/>
          </ac:spMkLst>
        </pc:spChg>
        <pc:spChg chg="mod">
          <ac:chgData name="Bardhonia Harding" userId="1e47516d-01e1-4d07-904f-2b17da643156" providerId="ADAL" clId="{0E9BB675-6FE4-4787-9B8A-FEE85987AD08}" dt="2022-06-04T21:43:02.760" v="4381"/>
          <ac:spMkLst>
            <pc:docMk/>
            <pc:sldMk cId="1692595508" sldId="2903"/>
            <ac:spMk id="236" creationId="{7946D4F8-67DD-4011-A9FB-2DE6DCAFE049}"/>
          </ac:spMkLst>
        </pc:spChg>
        <pc:spChg chg="mod">
          <ac:chgData name="Bardhonia Harding" userId="1e47516d-01e1-4d07-904f-2b17da643156" providerId="ADAL" clId="{0E9BB675-6FE4-4787-9B8A-FEE85987AD08}" dt="2022-06-04T21:43:02.760" v="4381"/>
          <ac:spMkLst>
            <pc:docMk/>
            <pc:sldMk cId="1692595508" sldId="2903"/>
            <ac:spMk id="237" creationId="{58E04111-36FC-4502-B1D2-45D54659D0D6}"/>
          </ac:spMkLst>
        </pc:spChg>
        <pc:spChg chg="add mod">
          <ac:chgData name="Bardhonia Harding" userId="1e47516d-01e1-4d07-904f-2b17da643156" providerId="ADAL" clId="{0E9BB675-6FE4-4787-9B8A-FEE85987AD08}" dt="2022-06-04T21:51:57.800" v="4505" actId="164"/>
          <ac:spMkLst>
            <pc:docMk/>
            <pc:sldMk cId="1692595508" sldId="2903"/>
            <ac:spMk id="245" creationId="{E11C8DB2-7B80-4A4A-8DCE-5BB40002D71E}"/>
          </ac:spMkLst>
        </pc:spChg>
        <pc:spChg chg="add mod">
          <ac:chgData name="Bardhonia Harding" userId="1e47516d-01e1-4d07-904f-2b17da643156" providerId="ADAL" clId="{0E9BB675-6FE4-4787-9B8A-FEE85987AD08}" dt="2022-06-04T21:51:57.800" v="4505" actId="164"/>
          <ac:spMkLst>
            <pc:docMk/>
            <pc:sldMk cId="1692595508" sldId="2903"/>
            <ac:spMk id="246" creationId="{A3D54BBC-623C-4EF8-8772-9926B6A4C566}"/>
          </ac:spMkLst>
        </pc:spChg>
        <pc:spChg chg="add mod">
          <ac:chgData name="Bardhonia Harding" userId="1e47516d-01e1-4d07-904f-2b17da643156" providerId="ADAL" clId="{0E9BB675-6FE4-4787-9B8A-FEE85987AD08}" dt="2022-06-04T21:51:57.800" v="4505" actId="164"/>
          <ac:spMkLst>
            <pc:docMk/>
            <pc:sldMk cId="1692595508" sldId="2903"/>
            <ac:spMk id="247" creationId="{7F1E7874-9833-440E-8A89-F0032270F2E7}"/>
          </ac:spMkLst>
        </pc:spChg>
        <pc:spChg chg="add mod">
          <ac:chgData name="Bardhonia Harding" userId="1e47516d-01e1-4d07-904f-2b17da643156" providerId="ADAL" clId="{0E9BB675-6FE4-4787-9B8A-FEE85987AD08}" dt="2022-06-04T21:51:57.800" v="4505" actId="164"/>
          <ac:spMkLst>
            <pc:docMk/>
            <pc:sldMk cId="1692595508" sldId="2903"/>
            <ac:spMk id="248" creationId="{537D4999-25A3-4A2E-AA0B-24417141D37A}"/>
          </ac:spMkLst>
        </pc:spChg>
        <pc:spChg chg="add mod">
          <ac:chgData name="Bardhonia Harding" userId="1e47516d-01e1-4d07-904f-2b17da643156" providerId="ADAL" clId="{0E9BB675-6FE4-4787-9B8A-FEE85987AD08}" dt="2022-06-04T21:51:57.800" v="4505" actId="164"/>
          <ac:spMkLst>
            <pc:docMk/>
            <pc:sldMk cId="1692595508" sldId="2903"/>
            <ac:spMk id="249" creationId="{BF2765CA-636C-4BA3-AB35-41D22E0429B0}"/>
          </ac:spMkLst>
        </pc:spChg>
        <pc:spChg chg="add mod">
          <ac:chgData name="Bardhonia Harding" userId="1e47516d-01e1-4d07-904f-2b17da643156" providerId="ADAL" clId="{0E9BB675-6FE4-4787-9B8A-FEE85987AD08}" dt="2022-06-04T21:51:57.800" v="4505" actId="164"/>
          <ac:spMkLst>
            <pc:docMk/>
            <pc:sldMk cId="1692595508" sldId="2903"/>
            <ac:spMk id="250" creationId="{696DC5E8-54F7-41CB-AD43-564C33A0F404}"/>
          </ac:spMkLst>
        </pc:spChg>
        <pc:spChg chg="add mod">
          <ac:chgData name="Bardhonia Harding" userId="1e47516d-01e1-4d07-904f-2b17da643156" providerId="ADAL" clId="{0E9BB675-6FE4-4787-9B8A-FEE85987AD08}" dt="2022-06-04T21:51:57.800" v="4505" actId="164"/>
          <ac:spMkLst>
            <pc:docMk/>
            <pc:sldMk cId="1692595508" sldId="2903"/>
            <ac:spMk id="251" creationId="{90ACB294-2A3D-476D-A0FD-2324D5BE2238}"/>
          </ac:spMkLst>
        </pc:spChg>
        <pc:spChg chg="add mod">
          <ac:chgData name="Bardhonia Harding" userId="1e47516d-01e1-4d07-904f-2b17da643156" providerId="ADAL" clId="{0E9BB675-6FE4-4787-9B8A-FEE85987AD08}" dt="2022-06-04T21:51:57.800" v="4505" actId="164"/>
          <ac:spMkLst>
            <pc:docMk/>
            <pc:sldMk cId="1692595508" sldId="2903"/>
            <ac:spMk id="252" creationId="{754B84EB-20DF-4BB7-836C-6D6AF95F73ED}"/>
          </ac:spMkLst>
        </pc:spChg>
        <pc:spChg chg="add mod">
          <ac:chgData name="Bardhonia Harding" userId="1e47516d-01e1-4d07-904f-2b17da643156" providerId="ADAL" clId="{0E9BB675-6FE4-4787-9B8A-FEE85987AD08}" dt="2022-06-04T21:51:40.044" v="4503" actId="164"/>
          <ac:spMkLst>
            <pc:docMk/>
            <pc:sldMk cId="1692595508" sldId="2903"/>
            <ac:spMk id="254" creationId="{4BFD2525-79F7-419B-BB3A-49FD33B90AAE}"/>
          </ac:spMkLst>
        </pc:spChg>
        <pc:spChg chg="add mod">
          <ac:chgData name="Bardhonia Harding" userId="1e47516d-01e1-4d07-904f-2b17da643156" providerId="ADAL" clId="{0E9BB675-6FE4-4787-9B8A-FEE85987AD08}" dt="2022-06-04T21:51:49.719" v="4504" actId="164"/>
          <ac:spMkLst>
            <pc:docMk/>
            <pc:sldMk cId="1692595508" sldId="2903"/>
            <ac:spMk id="255" creationId="{85DC19D9-B66B-460A-BAB5-7E753047F9F2}"/>
          </ac:spMkLst>
        </pc:spChg>
        <pc:spChg chg="add mod">
          <ac:chgData name="Bardhonia Harding" userId="1e47516d-01e1-4d07-904f-2b17da643156" providerId="ADAL" clId="{0E9BB675-6FE4-4787-9B8A-FEE85987AD08}" dt="2022-06-04T21:51:57.800" v="4505" actId="164"/>
          <ac:spMkLst>
            <pc:docMk/>
            <pc:sldMk cId="1692595508" sldId="2903"/>
            <ac:spMk id="256" creationId="{2075BA00-55BF-4ABC-B550-F36342DAB412}"/>
          </ac:spMkLst>
        </pc:spChg>
        <pc:spChg chg="add mod">
          <ac:chgData name="Bardhonia Harding" userId="1e47516d-01e1-4d07-904f-2b17da643156" providerId="ADAL" clId="{0E9BB675-6FE4-4787-9B8A-FEE85987AD08}" dt="2022-06-05T01:34:39.444" v="5656" actId="207"/>
          <ac:spMkLst>
            <pc:docMk/>
            <pc:sldMk cId="1692595508" sldId="2903"/>
            <ac:spMk id="257" creationId="{40E3775C-DAAC-45DC-BB02-6443C10B550C}"/>
          </ac:spMkLst>
        </pc:spChg>
        <pc:spChg chg="mod">
          <ac:chgData name="Bardhonia Harding" userId="1e47516d-01e1-4d07-904f-2b17da643156" providerId="ADAL" clId="{0E9BB675-6FE4-4787-9B8A-FEE85987AD08}" dt="2022-06-04T21:52:25.777" v="4510"/>
          <ac:spMkLst>
            <pc:docMk/>
            <pc:sldMk cId="1692595508" sldId="2903"/>
            <ac:spMk id="269" creationId="{077CDA40-0D0E-4959-BECE-F2A30D8CD254}"/>
          </ac:spMkLst>
        </pc:spChg>
        <pc:spChg chg="mod">
          <ac:chgData name="Bardhonia Harding" userId="1e47516d-01e1-4d07-904f-2b17da643156" providerId="ADAL" clId="{0E9BB675-6FE4-4787-9B8A-FEE85987AD08}" dt="2022-06-04T21:52:25.777" v="4510"/>
          <ac:spMkLst>
            <pc:docMk/>
            <pc:sldMk cId="1692595508" sldId="2903"/>
            <ac:spMk id="270" creationId="{658022C6-8200-4A4E-8F5E-A41AF936FCCA}"/>
          </ac:spMkLst>
        </pc:spChg>
        <pc:spChg chg="mod">
          <ac:chgData name="Bardhonia Harding" userId="1e47516d-01e1-4d07-904f-2b17da643156" providerId="ADAL" clId="{0E9BB675-6FE4-4787-9B8A-FEE85987AD08}" dt="2022-06-04T21:52:25.777" v="4510"/>
          <ac:spMkLst>
            <pc:docMk/>
            <pc:sldMk cId="1692595508" sldId="2903"/>
            <ac:spMk id="271" creationId="{F11A527D-EA2C-4F9A-89B2-DAC572EFB671}"/>
          </ac:spMkLst>
        </pc:spChg>
        <pc:spChg chg="mod">
          <ac:chgData name="Bardhonia Harding" userId="1e47516d-01e1-4d07-904f-2b17da643156" providerId="ADAL" clId="{0E9BB675-6FE4-4787-9B8A-FEE85987AD08}" dt="2022-06-04T21:52:25.777" v="4510"/>
          <ac:spMkLst>
            <pc:docMk/>
            <pc:sldMk cId="1692595508" sldId="2903"/>
            <ac:spMk id="272" creationId="{268F4DFD-FEDC-4C2F-B926-273DF37E908B}"/>
          </ac:spMkLst>
        </pc:spChg>
        <pc:spChg chg="mod">
          <ac:chgData name="Bardhonia Harding" userId="1e47516d-01e1-4d07-904f-2b17da643156" providerId="ADAL" clId="{0E9BB675-6FE4-4787-9B8A-FEE85987AD08}" dt="2022-06-04T21:52:25.777" v="4510"/>
          <ac:spMkLst>
            <pc:docMk/>
            <pc:sldMk cId="1692595508" sldId="2903"/>
            <ac:spMk id="273" creationId="{911C32FE-C86B-49B5-8AAC-1FF11795BCBD}"/>
          </ac:spMkLst>
        </pc:spChg>
        <pc:spChg chg="mod">
          <ac:chgData name="Bardhonia Harding" userId="1e47516d-01e1-4d07-904f-2b17da643156" providerId="ADAL" clId="{0E9BB675-6FE4-4787-9B8A-FEE85987AD08}" dt="2022-06-04T21:52:25.777" v="4510"/>
          <ac:spMkLst>
            <pc:docMk/>
            <pc:sldMk cId="1692595508" sldId="2903"/>
            <ac:spMk id="274" creationId="{70EA5ABC-1B01-4D2D-BB61-BE0C3C8C6F93}"/>
          </ac:spMkLst>
        </pc:spChg>
        <pc:spChg chg="mod">
          <ac:chgData name="Bardhonia Harding" userId="1e47516d-01e1-4d07-904f-2b17da643156" providerId="ADAL" clId="{0E9BB675-6FE4-4787-9B8A-FEE85987AD08}" dt="2022-06-04T21:52:25.777" v="4510"/>
          <ac:spMkLst>
            <pc:docMk/>
            <pc:sldMk cId="1692595508" sldId="2903"/>
            <ac:spMk id="275" creationId="{D315D9EA-F9CE-4EE1-B392-053759EE3F6A}"/>
          </ac:spMkLst>
        </pc:spChg>
        <pc:spChg chg="mod">
          <ac:chgData name="Bardhonia Harding" userId="1e47516d-01e1-4d07-904f-2b17da643156" providerId="ADAL" clId="{0E9BB675-6FE4-4787-9B8A-FEE85987AD08}" dt="2022-06-04T21:52:25.777" v="4510"/>
          <ac:spMkLst>
            <pc:docMk/>
            <pc:sldMk cId="1692595508" sldId="2903"/>
            <ac:spMk id="276" creationId="{C0155C28-7A0E-4785-982C-9074DA6BEB69}"/>
          </ac:spMkLst>
        </pc:spChg>
        <pc:spChg chg="mod">
          <ac:chgData name="Bardhonia Harding" userId="1e47516d-01e1-4d07-904f-2b17da643156" providerId="ADAL" clId="{0E9BB675-6FE4-4787-9B8A-FEE85987AD08}" dt="2022-06-04T21:58:35.509" v="4554" actId="20577"/>
          <ac:spMkLst>
            <pc:docMk/>
            <pc:sldMk cId="1692595508" sldId="2903"/>
            <ac:spMk id="277" creationId="{34781A64-4EDF-4EC9-B0C0-5D934204462B}"/>
          </ac:spMkLst>
        </pc:spChg>
        <pc:spChg chg="add del mod">
          <ac:chgData name="Bardhonia Harding" userId="1e47516d-01e1-4d07-904f-2b17da643156" providerId="ADAL" clId="{0E9BB675-6FE4-4787-9B8A-FEE85987AD08}" dt="2022-06-04T22:00:56.026" v="4560" actId="478"/>
          <ac:spMkLst>
            <pc:docMk/>
            <pc:sldMk cId="1692595508" sldId="2903"/>
            <ac:spMk id="278" creationId="{47F17407-7266-4F41-A6B2-A266FADDAD6C}"/>
          </ac:spMkLst>
        </pc:spChg>
        <pc:spChg chg="add del">
          <ac:chgData name="Bardhonia Harding" userId="1e47516d-01e1-4d07-904f-2b17da643156" providerId="ADAL" clId="{0E9BB675-6FE4-4787-9B8A-FEE85987AD08}" dt="2022-06-04T21:53:28.954" v="4515" actId="478"/>
          <ac:spMkLst>
            <pc:docMk/>
            <pc:sldMk cId="1692595508" sldId="2903"/>
            <ac:spMk id="279" creationId="{37C8EE18-31A1-4502-9A78-030B6FBDEF4C}"/>
          </ac:spMkLst>
        </pc:spChg>
        <pc:spChg chg="add del mod">
          <ac:chgData name="Bardhonia Harding" userId="1e47516d-01e1-4d07-904f-2b17da643156" providerId="ADAL" clId="{0E9BB675-6FE4-4787-9B8A-FEE85987AD08}" dt="2022-06-04T22:00:56.026" v="4560" actId="478"/>
          <ac:spMkLst>
            <pc:docMk/>
            <pc:sldMk cId="1692595508" sldId="2903"/>
            <ac:spMk id="280" creationId="{5E082AFB-59F9-4420-A73F-C781B3B10A69}"/>
          </ac:spMkLst>
        </pc:spChg>
        <pc:spChg chg="add del mod">
          <ac:chgData name="Bardhonia Harding" userId="1e47516d-01e1-4d07-904f-2b17da643156" providerId="ADAL" clId="{0E9BB675-6FE4-4787-9B8A-FEE85987AD08}" dt="2022-06-04T22:00:56.026" v="4560" actId="478"/>
          <ac:spMkLst>
            <pc:docMk/>
            <pc:sldMk cId="1692595508" sldId="2903"/>
            <ac:spMk id="281" creationId="{BA62979A-DF51-414E-AA7C-B62CD7FF7B2E}"/>
          </ac:spMkLst>
        </pc:spChg>
        <pc:spChg chg="add del mod">
          <ac:chgData name="Bardhonia Harding" userId="1e47516d-01e1-4d07-904f-2b17da643156" providerId="ADAL" clId="{0E9BB675-6FE4-4787-9B8A-FEE85987AD08}" dt="2022-06-04T22:00:56.026" v="4560" actId="478"/>
          <ac:spMkLst>
            <pc:docMk/>
            <pc:sldMk cId="1692595508" sldId="2903"/>
            <ac:spMk id="282" creationId="{274D2D5C-78CB-4F55-BCBA-4093A4EF2BDA}"/>
          </ac:spMkLst>
        </pc:spChg>
        <pc:spChg chg="add mod">
          <ac:chgData name="Bardhonia Harding" userId="1e47516d-01e1-4d07-904f-2b17da643156" providerId="ADAL" clId="{0E9BB675-6FE4-4787-9B8A-FEE85987AD08}" dt="2022-06-04T22:48:36.588" v="4989" actId="1035"/>
          <ac:spMkLst>
            <pc:docMk/>
            <pc:sldMk cId="1692595508" sldId="2903"/>
            <ac:spMk id="288" creationId="{A06C2CD8-F893-42E7-9321-E4B28EDB1D97}"/>
          </ac:spMkLst>
        </pc:spChg>
        <pc:spChg chg="add mod">
          <ac:chgData name="Bardhonia Harding" userId="1e47516d-01e1-4d07-904f-2b17da643156" providerId="ADAL" clId="{0E9BB675-6FE4-4787-9B8A-FEE85987AD08}" dt="2022-06-04T22:48:36.588" v="4989" actId="1035"/>
          <ac:spMkLst>
            <pc:docMk/>
            <pc:sldMk cId="1692595508" sldId="2903"/>
            <ac:spMk id="290" creationId="{1E4675A3-0F5A-4660-9D9B-37090F6FFF70}"/>
          </ac:spMkLst>
        </pc:spChg>
        <pc:spChg chg="add mod">
          <ac:chgData name="Bardhonia Harding" userId="1e47516d-01e1-4d07-904f-2b17da643156" providerId="ADAL" clId="{0E9BB675-6FE4-4787-9B8A-FEE85987AD08}" dt="2022-06-04T22:48:36.588" v="4989" actId="1035"/>
          <ac:spMkLst>
            <pc:docMk/>
            <pc:sldMk cId="1692595508" sldId="2903"/>
            <ac:spMk id="291" creationId="{CE7C5DE5-8D3D-47A1-A3B1-AE615D16AB8E}"/>
          </ac:spMkLst>
        </pc:spChg>
        <pc:spChg chg="mod">
          <ac:chgData name="Bardhonia Harding" userId="1e47516d-01e1-4d07-904f-2b17da643156" providerId="ADAL" clId="{0E9BB675-6FE4-4787-9B8A-FEE85987AD08}" dt="2022-06-04T22:48:29.646" v="4980" actId="1036"/>
          <ac:spMkLst>
            <pc:docMk/>
            <pc:sldMk cId="1692595508" sldId="2903"/>
            <ac:spMk id="293" creationId="{3794A313-F04A-4807-B837-3067C22A9A0A}"/>
          </ac:spMkLst>
        </pc:spChg>
        <pc:spChg chg="mod">
          <ac:chgData name="Bardhonia Harding" userId="1e47516d-01e1-4d07-904f-2b17da643156" providerId="ADAL" clId="{0E9BB675-6FE4-4787-9B8A-FEE85987AD08}" dt="2022-06-04T22:48:29.646" v="4980" actId="1036"/>
          <ac:spMkLst>
            <pc:docMk/>
            <pc:sldMk cId="1692595508" sldId="2903"/>
            <ac:spMk id="294" creationId="{A125879A-E56E-4C6B-A5B9-42E113DA497B}"/>
          </ac:spMkLst>
        </pc:spChg>
        <pc:spChg chg="mod">
          <ac:chgData name="Bardhonia Harding" userId="1e47516d-01e1-4d07-904f-2b17da643156" providerId="ADAL" clId="{0E9BB675-6FE4-4787-9B8A-FEE85987AD08}" dt="2022-06-04T22:48:29.646" v="4980" actId="1036"/>
          <ac:spMkLst>
            <pc:docMk/>
            <pc:sldMk cId="1692595508" sldId="2903"/>
            <ac:spMk id="295" creationId="{4EBACC54-758C-42C8-BABF-040B9F5CAD62}"/>
          </ac:spMkLst>
        </pc:spChg>
        <pc:spChg chg="mod">
          <ac:chgData name="Bardhonia Harding" userId="1e47516d-01e1-4d07-904f-2b17da643156" providerId="ADAL" clId="{0E9BB675-6FE4-4787-9B8A-FEE85987AD08}" dt="2022-06-04T22:48:29.646" v="4980" actId="1036"/>
          <ac:spMkLst>
            <pc:docMk/>
            <pc:sldMk cId="1692595508" sldId="2903"/>
            <ac:spMk id="296" creationId="{BB77F11A-07BC-4817-8EF2-964444643D96}"/>
          </ac:spMkLst>
        </pc:spChg>
        <pc:spChg chg="mod">
          <ac:chgData name="Bardhonia Harding" userId="1e47516d-01e1-4d07-904f-2b17da643156" providerId="ADAL" clId="{0E9BB675-6FE4-4787-9B8A-FEE85987AD08}" dt="2022-06-04T22:48:29.646" v="4980" actId="1036"/>
          <ac:spMkLst>
            <pc:docMk/>
            <pc:sldMk cId="1692595508" sldId="2903"/>
            <ac:spMk id="297" creationId="{C3D8446A-18F0-4F90-B930-62F551C96B49}"/>
          </ac:spMkLst>
        </pc:spChg>
        <pc:spChg chg="mod">
          <ac:chgData name="Bardhonia Harding" userId="1e47516d-01e1-4d07-904f-2b17da643156" providerId="ADAL" clId="{0E9BB675-6FE4-4787-9B8A-FEE85987AD08}" dt="2022-06-04T22:48:29.646" v="4980" actId="1036"/>
          <ac:spMkLst>
            <pc:docMk/>
            <pc:sldMk cId="1692595508" sldId="2903"/>
            <ac:spMk id="299" creationId="{BCA71BFD-B8EA-4313-88E1-2B642E567CDE}"/>
          </ac:spMkLst>
        </pc:spChg>
        <pc:spChg chg="mod">
          <ac:chgData name="Bardhonia Harding" userId="1e47516d-01e1-4d07-904f-2b17da643156" providerId="ADAL" clId="{0E9BB675-6FE4-4787-9B8A-FEE85987AD08}" dt="2022-06-04T22:48:29.646" v="4980" actId="1036"/>
          <ac:spMkLst>
            <pc:docMk/>
            <pc:sldMk cId="1692595508" sldId="2903"/>
            <ac:spMk id="300" creationId="{4B923308-9059-4324-B892-9E5B78B4D2C3}"/>
          </ac:spMkLst>
        </pc:spChg>
        <pc:spChg chg="mod">
          <ac:chgData name="Bardhonia Harding" userId="1e47516d-01e1-4d07-904f-2b17da643156" providerId="ADAL" clId="{0E9BB675-6FE4-4787-9B8A-FEE85987AD08}" dt="2022-06-04T22:48:29.646" v="4980" actId="1036"/>
          <ac:spMkLst>
            <pc:docMk/>
            <pc:sldMk cId="1692595508" sldId="2903"/>
            <ac:spMk id="301" creationId="{D80835BB-E8B8-4EA5-8134-795A274E82C8}"/>
          </ac:spMkLst>
        </pc:spChg>
        <pc:spChg chg="mod">
          <ac:chgData name="Bardhonia Harding" userId="1e47516d-01e1-4d07-904f-2b17da643156" providerId="ADAL" clId="{0E9BB675-6FE4-4787-9B8A-FEE85987AD08}" dt="2022-06-04T22:48:29.646" v="4980" actId="1036"/>
          <ac:spMkLst>
            <pc:docMk/>
            <pc:sldMk cId="1692595508" sldId="2903"/>
            <ac:spMk id="302" creationId="{EA5BD1E0-BEA5-4C13-BAC7-44D8B9BF0DB7}"/>
          </ac:spMkLst>
        </pc:spChg>
        <pc:spChg chg="mod">
          <ac:chgData name="Bardhonia Harding" userId="1e47516d-01e1-4d07-904f-2b17da643156" providerId="ADAL" clId="{0E9BB675-6FE4-4787-9B8A-FEE85987AD08}" dt="2022-06-04T22:48:29.646" v="4980" actId="1036"/>
          <ac:spMkLst>
            <pc:docMk/>
            <pc:sldMk cId="1692595508" sldId="2903"/>
            <ac:spMk id="303" creationId="{E70AD38C-46B9-4A4E-897A-05CE1F6DC98B}"/>
          </ac:spMkLst>
        </pc:spChg>
        <pc:spChg chg="mod">
          <ac:chgData name="Bardhonia Harding" userId="1e47516d-01e1-4d07-904f-2b17da643156" providerId="ADAL" clId="{0E9BB675-6FE4-4787-9B8A-FEE85987AD08}" dt="2022-06-04T22:48:29.646" v="4980" actId="1036"/>
          <ac:spMkLst>
            <pc:docMk/>
            <pc:sldMk cId="1692595508" sldId="2903"/>
            <ac:spMk id="305" creationId="{CD283630-AE98-4572-B3CB-823F079014BE}"/>
          </ac:spMkLst>
        </pc:spChg>
        <pc:spChg chg="mod">
          <ac:chgData name="Bardhonia Harding" userId="1e47516d-01e1-4d07-904f-2b17da643156" providerId="ADAL" clId="{0E9BB675-6FE4-4787-9B8A-FEE85987AD08}" dt="2022-06-04T22:48:29.646" v="4980" actId="1036"/>
          <ac:spMkLst>
            <pc:docMk/>
            <pc:sldMk cId="1692595508" sldId="2903"/>
            <ac:spMk id="306" creationId="{2C87221E-5A32-464C-9A65-5C61B2B5A271}"/>
          </ac:spMkLst>
        </pc:spChg>
        <pc:grpChg chg="add del mod">
          <ac:chgData name="Bardhonia Harding" userId="1e47516d-01e1-4d07-904f-2b17da643156" providerId="ADAL" clId="{0E9BB675-6FE4-4787-9B8A-FEE85987AD08}" dt="2022-06-04T21:30:04.003" v="4234" actId="478"/>
          <ac:grpSpMkLst>
            <pc:docMk/>
            <pc:sldMk cId="1692595508" sldId="2903"/>
            <ac:grpSpMk id="9" creationId="{F8C21E82-DB2C-4078-93FC-864CAE2392DD}"/>
          </ac:grpSpMkLst>
        </pc:grpChg>
        <pc:grpChg chg="mod">
          <ac:chgData name="Bardhonia Harding" userId="1e47516d-01e1-4d07-904f-2b17da643156" providerId="ADAL" clId="{0E9BB675-6FE4-4787-9B8A-FEE85987AD08}" dt="2022-06-04T21:29:20.276" v="4229"/>
          <ac:grpSpMkLst>
            <pc:docMk/>
            <pc:sldMk cId="1692595508" sldId="2903"/>
            <ac:grpSpMk id="10" creationId="{EEAA0C76-88EC-46DD-B58B-6C0F19CF1C81}"/>
          </ac:grpSpMkLst>
        </pc:grpChg>
        <pc:grpChg chg="mod">
          <ac:chgData name="Bardhonia Harding" userId="1e47516d-01e1-4d07-904f-2b17da643156" providerId="ADAL" clId="{0E9BB675-6FE4-4787-9B8A-FEE85987AD08}" dt="2022-06-04T21:29:20.276" v="4229"/>
          <ac:grpSpMkLst>
            <pc:docMk/>
            <pc:sldMk cId="1692595508" sldId="2903"/>
            <ac:grpSpMk id="11" creationId="{51617794-7A6D-4B9E-8BC3-95F4CBBDCD3A}"/>
          </ac:grpSpMkLst>
        </pc:grpChg>
        <pc:grpChg chg="mod">
          <ac:chgData name="Bardhonia Harding" userId="1e47516d-01e1-4d07-904f-2b17da643156" providerId="ADAL" clId="{0E9BB675-6FE4-4787-9B8A-FEE85987AD08}" dt="2022-06-04T21:29:20.276" v="4229"/>
          <ac:grpSpMkLst>
            <pc:docMk/>
            <pc:sldMk cId="1692595508" sldId="2903"/>
            <ac:grpSpMk id="14" creationId="{CEA1CA66-1E07-425D-BC0E-2B6222E247E0}"/>
          </ac:grpSpMkLst>
        </pc:grpChg>
        <pc:grpChg chg="add del mod">
          <ac:chgData name="Bardhonia Harding" userId="1e47516d-01e1-4d07-904f-2b17da643156" providerId="ADAL" clId="{0E9BB675-6FE4-4787-9B8A-FEE85987AD08}" dt="2022-06-04T21:44:24.217" v="4386" actId="478"/>
          <ac:grpSpMkLst>
            <pc:docMk/>
            <pc:sldMk cId="1692595508" sldId="2903"/>
            <ac:grpSpMk id="164" creationId="{B0AC5ADF-CEE5-47BC-AD03-3AD999B8B5C0}"/>
          </ac:grpSpMkLst>
        </pc:grpChg>
        <pc:grpChg chg="mod">
          <ac:chgData name="Bardhonia Harding" userId="1e47516d-01e1-4d07-904f-2b17da643156" providerId="ADAL" clId="{0E9BB675-6FE4-4787-9B8A-FEE85987AD08}" dt="2022-06-04T21:43:02.760" v="4381"/>
          <ac:grpSpMkLst>
            <pc:docMk/>
            <pc:sldMk cId="1692595508" sldId="2903"/>
            <ac:grpSpMk id="165" creationId="{F2F6A34E-609F-48F5-932B-E2D25D7C2D31}"/>
          </ac:grpSpMkLst>
        </pc:grpChg>
        <pc:grpChg chg="mod">
          <ac:chgData name="Bardhonia Harding" userId="1e47516d-01e1-4d07-904f-2b17da643156" providerId="ADAL" clId="{0E9BB675-6FE4-4787-9B8A-FEE85987AD08}" dt="2022-06-04T21:43:02.760" v="4381"/>
          <ac:grpSpMkLst>
            <pc:docMk/>
            <pc:sldMk cId="1692595508" sldId="2903"/>
            <ac:grpSpMk id="166" creationId="{CB3E2EAD-0270-46BF-B25C-6852E47340B2}"/>
          </ac:grpSpMkLst>
        </pc:grpChg>
        <pc:grpChg chg="mod">
          <ac:chgData name="Bardhonia Harding" userId="1e47516d-01e1-4d07-904f-2b17da643156" providerId="ADAL" clId="{0E9BB675-6FE4-4787-9B8A-FEE85987AD08}" dt="2022-06-04T21:43:02.760" v="4381"/>
          <ac:grpSpMkLst>
            <pc:docMk/>
            <pc:sldMk cId="1692595508" sldId="2903"/>
            <ac:grpSpMk id="167" creationId="{5897819C-3ABF-4965-95B2-C7D5EE2ACF29}"/>
          </ac:grpSpMkLst>
        </pc:grpChg>
        <pc:grpChg chg="mod">
          <ac:chgData name="Bardhonia Harding" userId="1e47516d-01e1-4d07-904f-2b17da643156" providerId="ADAL" clId="{0E9BB675-6FE4-4787-9B8A-FEE85987AD08}" dt="2022-06-04T21:43:02.760" v="4381"/>
          <ac:grpSpMkLst>
            <pc:docMk/>
            <pc:sldMk cId="1692595508" sldId="2903"/>
            <ac:grpSpMk id="168" creationId="{540CE195-CAFF-46CB-986A-A3E48B1E3D50}"/>
          </ac:grpSpMkLst>
        </pc:grpChg>
        <pc:grpChg chg="mod">
          <ac:chgData name="Bardhonia Harding" userId="1e47516d-01e1-4d07-904f-2b17da643156" providerId="ADAL" clId="{0E9BB675-6FE4-4787-9B8A-FEE85987AD08}" dt="2022-06-04T21:43:02.760" v="4381"/>
          <ac:grpSpMkLst>
            <pc:docMk/>
            <pc:sldMk cId="1692595508" sldId="2903"/>
            <ac:grpSpMk id="171" creationId="{DA9A7137-6579-43B9-893C-D61ABC69DB95}"/>
          </ac:grpSpMkLst>
        </pc:grpChg>
        <pc:grpChg chg="mod">
          <ac:chgData name="Bardhonia Harding" userId="1e47516d-01e1-4d07-904f-2b17da643156" providerId="ADAL" clId="{0E9BB675-6FE4-4787-9B8A-FEE85987AD08}" dt="2022-06-04T21:43:02.760" v="4381"/>
          <ac:grpSpMkLst>
            <pc:docMk/>
            <pc:sldMk cId="1692595508" sldId="2903"/>
            <ac:grpSpMk id="183" creationId="{EBC4B225-3A4E-4BE6-B009-4719CB73B67A}"/>
          </ac:grpSpMkLst>
        </pc:grpChg>
        <pc:grpChg chg="mod">
          <ac:chgData name="Bardhonia Harding" userId="1e47516d-01e1-4d07-904f-2b17da643156" providerId="ADAL" clId="{0E9BB675-6FE4-4787-9B8A-FEE85987AD08}" dt="2022-06-04T21:43:02.760" v="4381"/>
          <ac:grpSpMkLst>
            <pc:docMk/>
            <pc:sldMk cId="1692595508" sldId="2903"/>
            <ac:grpSpMk id="190" creationId="{52048D82-CEEB-4178-9163-7FB7657BA21D}"/>
          </ac:grpSpMkLst>
        </pc:grpChg>
        <pc:grpChg chg="mod">
          <ac:chgData name="Bardhonia Harding" userId="1e47516d-01e1-4d07-904f-2b17da643156" providerId="ADAL" clId="{0E9BB675-6FE4-4787-9B8A-FEE85987AD08}" dt="2022-06-04T21:43:02.760" v="4381"/>
          <ac:grpSpMkLst>
            <pc:docMk/>
            <pc:sldMk cId="1692595508" sldId="2903"/>
            <ac:grpSpMk id="191" creationId="{9D50DF37-ABD9-4ABE-8785-CE7169F99037}"/>
          </ac:grpSpMkLst>
        </pc:grpChg>
        <pc:grpChg chg="mod">
          <ac:chgData name="Bardhonia Harding" userId="1e47516d-01e1-4d07-904f-2b17da643156" providerId="ADAL" clId="{0E9BB675-6FE4-4787-9B8A-FEE85987AD08}" dt="2022-06-04T21:43:02.760" v="4381"/>
          <ac:grpSpMkLst>
            <pc:docMk/>
            <pc:sldMk cId="1692595508" sldId="2903"/>
            <ac:grpSpMk id="195" creationId="{D009AE14-751C-424A-B8A6-E5C8FF0E70C5}"/>
          </ac:grpSpMkLst>
        </pc:grpChg>
        <pc:grpChg chg="mod">
          <ac:chgData name="Bardhonia Harding" userId="1e47516d-01e1-4d07-904f-2b17da643156" providerId="ADAL" clId="{0E9BB675-6FE4-4787-9B8A-FEE85987AD08}" dt="2022-06-04T21:43:02.760" v="4381"/>
          <ac:grpSpMkLst>
            <pc:docMk/>
            <pc:sldMk cId="1692595508" sldId="2903"/>
            <ac:grpSpMk id="196" creationId="{55EC1D27-4E11-4641-9DAE-C8DCCB954C8B}"/>
          </ac:grpSpMkLst>
        </pc:grpChg>
        <pc:grpChg chg="mod">
          <ac:chgData name="Bardhonia Harding" userId="1e47516d-01e1-4d07-904f-2b17da643156" providerId="ADAL" clId="{0E9BB675-6FE4-4787-9B8A-FEE85987AD08}" dt="2022-06-04T21:43:02.760" v="4381"/>
          <ac:grpSpMkLst>
            <pc:docMk/>
            <pc:sldMk cId="1692595508" sldId="2903"/>
            <ac:grpSpMk id="198" creationId="{FD2D8B8E-3555-409F-8E44-41BB7ED50088}"/>
          </ac:grpSpMkLst>
        </pc:grpChg>
        <pc:grpChg chg="mod">
          <ac:chgData name="Bardhonia Harding" userId="1e47516d-01e1-4d07-904f-2b17da643156" providerId="ADAL" clId="{0E9BB675-6FE4-4787-9B8A-FEE85987AD08}" dt="2022-06-04T21:43:02.760" v="4381"/>
          <ac:grpSpMkLst>
            <pc:docMk/>
            <pc:sldMk cId="1692595508" sldId="2903"/>
            <ac:grpSpMk id="199" creationId="{37F94B2D-93C5-4611-A903-CD5901EF3553}"/>
          </ac:grpSpMkLst>
        </pc:grpChg>
        <pc:grpChg chg="mod">
          <ac:chgData name="Bardhonia Harding" userId="1e47516d-01e1-4d07-904f-2b17da643156" providerId="ADAL" clId="{0E9BB675-6FE4-4787-9B8A-FEE85987AD08}" dt="2022-06-04T21:43:02.760" v="4381"/>
          <ac:grpSpMkLst>
            <pc:docMk/>
            <pc:sldMk cId="1692595508" sldId="2903"/>
            <ac:grpSpMk id="203" creationId="{D867A250-7697-4DF6-8649-4165247521B6}"/>
          </ac:grpSpMkLst>
        </pc:grpChg>
        <pc:grpChg chg="mod">
          <ac:chgData name="Bardhonia Harding" userId="1e47516d-01e1-4d07-904f-2b17da643156" providerId="ADAL" clId="{0E9BB675-6FE4-4787-9B8A-FEE85987AD08}" dt="2022-06-04T21:43:02.760" v="4381"/>
          <ac:grpSpMkLst>
            <pc:docMk/>
            <pc:sldMk cId="1692595508" sldId="2903"/>
            <ac:grpSpMk id="204" creationId="{C312CD0C-F851-4AB9-811D-600C207879CD}"/>
          </ac:grpSpMkLst>
        </pc:grpChg>
        <pc:grpChg chg="mod">
          <ac:chgData name="Bardhonia Harding" userId="1e47516d-01e1-4d07-904f-2b17da643156" providerId="ADAL" clId="{0E9BB675-6FE4-4787-9B8A-FEE85987AD08}" dt="2022-06-04T21:43:02.760" v="4381"/>
          <ac:grpSpMkLst>
            <pc:docMk/>
            <pc:sldMk cId="1692595508" sldId="2903"/>
            <ac:grpSpMk id="205" creationId="{E54A0AF9-3E1B-4B8C-89E1-5B3A8AA97E74}"/>
          </ac:grpSpMkLst>
        </pc:grpChg>
        <pc:grpChg chg="mod">
          <ac:chgData name="Bardhonia Harding" userId="1e47516d-01e1-4d07-904f-2b17da643156" providerId="ADAL" clId="{0E9BB675-6FE4-4787-9B8A-FEE85987AD08}" dt="2022-06-04T21:43:02.760" v="4381"/>
          <ac:grpSpMkLst>
            <pc:docMk/>
            <pc:sldMk cId="1692595508" sldId="2903"/>
            <ac:grpSpMk id="206" creationId="{4A6BCF29-473F-4288-A466-2D1D9D52F541}"/>
          </ac:grpSpMkLst>
        </pc:grpChg>
        <pc:grpChg chg="mod">
          <ac:chgData name="Bardhonia Harding" userId="1e47516d-01e1-4d07-904f-2b17da643156" providerId="ADAL" clId="{0E9BB675-6FE4-4787-9B8A-FEE85987AD08}" dt="2022-06-04T21:43:02.760" v="4381"/>
          <ac:grpSpMkLst>
            <pc:docMk/>
            <pc:sldMk cId="1692595508" sldId="2903"/>
            <ac:grpSpMk id="207" creationId="{C8FDD5C2-2B68-4774-86E7-702A4DBB69BE}"/>
          </ac:grpSpMkLst>
        </pc:grpChg>
        <pc:grpChg chg="add del mod">
          <ac:chgData name="Bardhonia Harding" userId="1e47516d-01e1-4d07-904f-2b17da643156" providerId="ADAL" clId="{0E9BB675-6FE4-4787-9B8A-FEE85987AD08}" dt="2022-06-04T22:00:56.026" v="4560" actId="478"/>
          <ac:grpSpMkLst>
            <pc:docMk/>
            <pc:sldMk cId="1692595508" sldId="2903"/>
            <ac:grpSpMk id="258" creationId="{64BE81E0-B2D9-4910-9DD8-265357FDC6FB}"/>
          </ac:grpSpMkLst>
        </pc:grpChg>
        <pc:grpChg chg="add del mod">
          <ac:chgData name="Bardhonia Harding" userId="1e47516d-01e1-4d07-904f-2b17da643156" providerId="ADAL" clId="{0E9BB675-6FE4-4787-9B8A-FEE85987AD08}" dt="2022-06-04T22:00:56.026" v="4560" actId="478"/>
          <ac:grpSpMkLst>
            <pc:docMk/>
            <pc:sldMk cId="1692595508" sldId="2903"/>
            <ac:grpSpMk id="259" creationId="{79647E38-8ADA-4C98-A278-21A95A543E79}"/>
          </ac:grpSpMkLst>
        </pc:grpChg>
        <pc:grpChg chg="add del mod">
          <ac:chgData name="Bardhonia Harding" userId="1e47516d-01e1-4d07-904f-2b17da643156" providerId="ADAL" clId="{0E9BB675-6FE4-4787-9B8A-FEE85987AD08}" dt="2022-06-04T22:00:56.026" v="4560" actId="478"/>
          <ac:grpSpMkLst>
            <pc:docMk/>
            <pc:sldMk cId="1692595508" sldId="2903"/>
            <ac:grpSpMk id="260" creationId="{0A7FA5A6-FCAE-40A6-913B-FEB85C3B9E7B}"/>
          </ac:grpSpMkLst>
        </pc:grpChg>
        <pc:grpChg chg="add del mod">
          <ac:chgData name="Bardhonia Harding" userId="1e47516d-01e1-4d07-904f-2b17da643156" providerId="ADAL" clId="{0E9BB675-6FE4-4787-9B8A-FEE85987AD08}" dt="2022-06-04T22:00:56.026" v="4560" actId="478"/>
          <ac:grpSpMkLst>
            <pc:docMk/>
            <pc:sldMk cId="1692595508" sldId="2903"/>
            <ac:grpSpMk id="261" creationId="{68246D2A-2EB9-41EF-AA54-45CA7D106EDE}"/>
          </ac:grpSpMkLst>
        </pc:grpChg>
        <pc:grpChg chg="add mod">
          <ac:chgData name="Bardhonia Harding" userId="1e47516d-01e1-4d07-904f-2b17da643156" providerId="ADAL" clId="{0E9BB675-6FE4-4787-9B8A-FEE85987AD08}" dt="2022-06-04T22:48:29.646" v="4980" actId="1036"/>
          <ac:grpSpMkLst>
            <pc:docMk/>
            <pc:sldMk cId="1692595508" sldId="2903"/>
            <ac:grpSpMk id="292" creationId="{EEF212DC-4B2F-4204-A118-FF8B9AF38919}"/>
          </ac:grpSpMkLst>
        </pc:grpChg>
        <pc:grpChg chg="add mod">
          <ac:chgData name="Bardhonia Harding" userId="1e47516d-01e1-4d07-904f-2b17da643156" providerId="ADAL" clId="{0E9BB675-6FE4-4787-9B8A-FEE85987AD08}" dt="2022-06-04T22:48:29.646" v="4980" actId="1036"/>
          <ac:grpSpMkLst>
            <pc:docMk/>
            <pc:sldMk cId="1692595508" sldId="2903"/>
            <ac:grpSpMk id="298" creationId="{640159CD-6235-4A01-B295-A1BCAA536748}"/>
          </ac:grpSpMkLst>
        </pc:grpChg>
        <pc:grpChg chg="add mod">
          <ac:chgData name="Bardhonia Harding" userId="1e47516d-01e1-4d07-904f-2b17da643156" providerId="ADAL" clId="{0E9BB675-6FE4-4787-9B8A-FEE85987AD08}" dt="2022-06-04T22:48:29.646" v="4980" actId="1036"/>
          <ac:grpSpMkLst>
            <pc:docMk/>
            <pc:sldMk cId="1692595508" sldId="2903"/>
            <ac:grpSpMk id="304" creationId="{80600E1F-1AFF-4406-889A-80B20B1D6E1A}"/>
          </ac:grpSpMkLst>
        </pc:grpChg>
        <pc:picChg chg="add del mod">
          <ac:chgData name="Bardhonia Harding" userId="1e47516d-01e1-4d07-904f-2b17da643156" providerId="ADAL" clId="{0E9BB675-6FE4-4787-9B8A-FEE85987AD08}" dt="2022-06-04T21:44:26.869" v="4387" actId="478"/>
          <ac:picMkLst>
            <pc:docMk/>
            <pc:sldMk cId="1692595508" sldId="2903"/>
            <ac:picMk id="3" creationId="{1FAAB18A-C667-4305-A585-8ABB2FD150D6}"/>
          </ac:picMkLst>
        </pc:picChg>
        <pc:picChg chg="add del mod">
          <ac:chgData name="Bardhonia Harding" userId="1e47516d-01e1-4d07-904f-2b17da643156" providerId="ADAL" clId="{0E9BB675-6FE4-4787-9B8A-FEE85987AD08}" dt="2022-06-04T21:37:49.193" v="4242" actId="478"/>
          <ac:picMkLst>
            <pc:docMk/>
            <pc:sldMk cId="1692595508" sldId="2903"/>
            <ac:picMk id="5" creationId="{FFD7913E-F415-40C1-81C8-5E9BA98B0116}"/>
          </ac:picMkLst>
        </pc:picChg>
        <pc:picChg chg="add mod">
          <ac:chgData name="Bardhonia Harding" userId="1e47516d-01e1-4d07-904f-2b17da643156" providerId="ADAL" clId="{0E9BB675-6FE4-4787-9B8A-FEE85987AD08}" dt="2022-06-04T22:48:29.646" v="4980" actId="1036"/>
          <ac:picMkLst>
            <pc:docMk/>
            <pc:sldMk cId="1692595508" sldId="2903"/>
            <ac:picMk id="146" creationId="{5A6C7CF7-729F-4E27-B576-E393FA45C89C}"/>
          </ac:picMkLst>
        </pc:picChg>
        <pc:picChg chg="add del mod">
          <ac:chgData name="Bardhonia Harding" userId="1e47516d-01e1-4d07-904f-2b17da643156" providerId="ADAL" clId="{0E9BB675-6FE4-4787-9B8A-FEE85987AD08}" dt="2022-06-04T22:05:14.346" v="4597" actId="478"/>
          <ac:picMkLst>
            <pc:docMk/>
            <pc:sldMk cId="1692595508" sldId="2903"/>
            <ac:picMk id="253" creationId="{5FA73DA0-BE94-4708-83A4-2C8A30F8C7D9}"/>
          </ac:picMkLst>
        </pc:picChg>
        <pc:picChg chg="add mod">
          <ac:chgData name="Bardhonia Harding" userId="1e47516d-01e1-4d07-904f-2b17da643156" providerId="ADAL" clId="{0E9BB675-6FE4-4787-9B8A-FEE85987AD08}" dt="2022-06-04T22:48:29.646" v="4980" actId="1036"/>
          <ac:picMkLst>
            <pc:docMk/>
            <pc:sldMk cId="1692595508" sldId="2903"/>
            <ac:picMk id="284" creationId="{9EB96C6E-9597-4A3F-BD49-474AEB1AC5FF}"/>
          </ac:picMkLst>
        </pc:picChg>
        <pc:picChg chg="add mod">
          <ac:chgData name="Bardhonia Harding" userId="1e47516d-01e1-4d07-904f-2b17da643156" providerId="ADAL" clId="{0E9BB675-6FE4-4787-9B8A-FEE85987AD08}" dt="2022-06-04T22:48:29.646" v="4980" actId="1036"/>
          <ac:picMkLst>
            <pc:docMk/>
            <pc:sldMk cId="1692595508" sldId="2903"/>
            <ac:picMk id="286" creationId="{E1BD010D-95BD-4ABC-A6F9-2B8FBF04E4BD}"/>
          </ac:picMkLst>
        </pc:picChg>
        <pc:picChg chg="add del mod">
          <ac:chgData name="Bardhonia Harding" userId="1e47516d-01e1-4d07-904f-2b17da643156" providerId="ADAL" clId="{0E9BB675-6FE4-4787-9B8A-FEE85987AD08}" dt="2022-06-04T22:46:56.221" v="4935" actId="478"/>
          <ac:picMkLst>
            <pc:docMk/>
            <pc:sldMk cId="1692595508" sldId="2903"/>
            <ac:picMk id="307" creationId="{B96E4B00-FF01-4D1D-B4DD-DCD0F227E110}"/>
          </ac:picMkLst>
        </pc:picChg>
        <pc:cxnChg chg="mod">
          <ac:chgData name="Bardhonia Harding" userId="1e47516d-01e1-4d07-904f-2b17da643156" providerId="ADAL" clId="{0E9BB675-6FE4-4787-9B8A-FEE85987AD08}" dt="2022-06-04T21:29:20.276" v="4229"/>
          <ac:cxnSpMkLst>
            <pc:docMk/>
            <pc:sldMk cId="1692595508" sldId="2903"/>
            <ac:cxnSpMk id="61" creationId="{66D8D4F7-7608-4D9D-AD3D-F3C933060030}"/>
          </ac:cxnSpMkLst>
        </pc:cxnChg>
        <pc:cxnChg chg="mod">
          <ac:chgData name="Bardhonia Harding" userId="1e47516d-01e1-4d07-904f-2b17da643156" providerId="ADAL" clId="{0E9BB675-6FE4-4787-9B8A-FEE85987AD08}" dt="2022-06-04T21:30:04.003" v="4234" actId="478"/>
          <ac:cxnSpMkLst>
            <pc:docMk/>
            <pc:sldMk cId="1692595508" sldId="2903"/>
            <ac:cxnSpMk id="63" creationId="{3219DEAC-44F7-4BB3-9BAD-3A32E2280ECB}"/>
          </ac:cxnSpMkLst>
        </pc:cxnChg>
        <pc:cxnChg chg="mod">
          <ac:chgData name="Bardhonia Harding" userId="1e47516d-01e1-4d07-904f-2b17da643156" providerId="ADAL" clId="{0E9BB675-6FE4-4787-9B8A-FEE85987AD08}" dt="2022-06-04T21:29:20.276" v="4229"/>
          <ac:cxnSpMkLst>
            <pc:docMk/>
            <pc:sldMk cId="1692595508" sldId="2903"/>
            <ac:cxnSpMk id="64" creationId="{03AEABED-7097-4C9D-8567-DA9E86DA6B09}"/>
          </ac:cxnSpMkLst>
        </pc:cxnChg>
        <pc:cxnChg chg="mod">
          <ac:chgData name="Bardhonia Harding" userId="1e47516d-01e1-4d07-904f-2b17da643156" providerId="ADAL" clId="{0E9BB675-6FE4-4787-9B8A-FEE85987AD08}" dt="2022-06-04T21:29:20.276" v="4229"/>
          <ac:cxnSpMkLst>
            <pc:docMk/>
            <pc:sldMk cId="1692595508" sldId="2903"/>
            <ac:cxnSpMk id="65" creationId="{9E1117DF-8A7D-4A26-92DF-3F3569363662}"/>
          </ac:cxnSpMkLst>
        </pc:cxnChg>
        <pc:cxnChg chg="mod">
          <ac:chgData name="Bardhonia Harding" userId="1e47516d-01e1-4d07-904f-2b17da643156" providerId="ADAL" clId="{0E9BB675-6FE4-4787-9B8A-FEE85987AD08}" dt="2022-06-04T21:29:20.276" v="4229"/>
          <ac:cxnSpMkLst>
            <pc:docMk/>
            <pc:sldMk cId="1692595508" sldId="2903"/>
            <ac:cxnSpMk id="66" creationId="{2C5DF293-B247-4204-9AA4-C70CC5D05900}"/>
          </ac:cxnSpMkLst>
        </pc:cxnChg>
        <pc:cxnChg chg="mod">
          <ac:chgData name="Bardhonia Harding" userId="1e47516d-01e1-4d07-904f-2b17da643156" providerId="ADAL" clId="{0E9BB675-6FE4-4787-9B8A-FEE85987AD08}" dt="2022-06-04T21:29:20.276" v="4229"/>
          <ac:cxnSpMkLst>
            <pc:docMk/>
            <pc:sldMk cId="1692595508" sldId="2903"/>
            <ac:cxnSpMk id="67" creationId="{A42EA972-92DC-4B99-A5BE-1FCBFDE8E2CA}"/>
          </ac:cxnSpMkLst>
        </pc:cxnChg>
        <pc:cxnChg chg="mod">
          <ac:chgData name="Bardhonia Harding" userId="1e47516d-01e1-4d07-904f-2b17da643156" providerId="ADAL" clId="{0E9BB675-6FE4-4787-9B8A-FEE85987AD08}" dt="2022-06-04T21:29:20.276" v="4229"/>
          <ac:cxnSpMkLst>
            <pc:docMk/>
            <pc:sldMk cId="1692595508" sldId="2903"/>
            <ac:cxnSpMk id="68" creationId="{B8D4AE47-6E94-48FA-82EA-96621455C7D5}"/>
          </ac:cxnSpMkLst>
        </pc:cxnChg>
        <pc:cxnChg chg="mod">
          <ac:chgData name="Bardhonia Harding" userId="1e47516d-01e1-4d07-904f-2b17da643156" providerId="ADAL" clId="{0E9BB675-6FE4-4787-9B8A-FEE85987AD08}" dt="2022-06-04T21:29:20.276" v="4229"/>
          <ac:cxnSpMkLst>
            <pc:docMk/>
            <pc:sldMk cId="1692595508" sldId="2903"/>
            <ac:cxnSpMk id="69" creationId="{DA281F1A-B709-4DD5-8843-C706B349DB0C}"/>
          </ac:cxnSpMkLst>
        </pc:cxnChg>
        <pc:cxnChg chg="mod">
          <ac:chgData name="Bardhonia Harding" userId="1e47516d-01e1-4d07-904f-2b17da643156" providerId="ADAL" clId="{0E9BB675-6FE4-4787-9B8A-FEE85987AD08}" dt="2022-06-04T21:29:20.276" v="4229"/>
          <ac:cxnSpMkLst>
            <pc:docMk/>
            <pc:sldMk cId="1692595508" sldId="2903"/>
            <ac:cxnSpMk id="70" creationId="{0B3F0FB6-93DB-48AC-9B56-F9FAE44E6A10}"/>
          </ac:cxnSpMkLst>
        </pc:cxnChg>
        <pc:cxnChg chg="mod">
          <ac:chgData name="Bardhonia Harding" userId="1e47516d-01e1-4d07-904f-2b17da643156" providerId="ADAL" clId="{0E9BB675-6FE4-4787-9B8A-FEE85987AD08}" dt="2022-06-04T21:29:20.276" v="4229"/>
          <ac:cxnSpMkLst>
            <pc:docMk/>
            <pc:sldMk cId="1692595508" sldId="2903"/>
            <ac:cxnSpMk id="71" creationId="{B6F18F69-BE01-49AC-B750-B8AE13FB01F1}"/>
          </ac:cxnSpMkLst>
        </pc:cxnChg>
        <pc:cxnChg chg="mod">
          <ac:chgData name="Bardhonia Harding" userId="1e47516d-01e1-4d07-904f-2b17da643156" providerId="ADAL" clId="{0E9BB675-6FE4-4787-9B8A-FEE85987AD08}" dt="2022-06-04T21:29:20.276" v="4229"/>
          <ac:cxnSpMkLst>
            <pc:docMk/>
            <pc:sldMk cId="1692595508" sldId="2903"/>
            <ac:cxnSpMk id="72" creationId="{B20CAF8A-D023-4973-81CA-23A5994B9725}"/>
          </ac:cxnSpMkLst>
        </pc:cxnChg>
        <pc:cxnChg chg="mod">
          <ac:chgData name="Bardhonia Harding" userId="1e47516d-01e1-4d07-904f-2b17da643156" providerId="ADAL" clId="{0E9BB675-6FE4-4787-9B8A-FEE85987AD08}" dt="2022-06-04T21:29:20.276" v="4229"/>
          <ac:cxnSpMkLst>
            <pc:docMk/>
            <pc:sldMk cId="1692595508" sldId="2903"/>
            <ac:cxnSpMk id="73" creationId="{E3EE04D7-E4DC-483A-9520-BDDB6E935D16}"/>
          </ac:cxnSpMkLst>
        </pc:cxnChg>
        <pc:cxnChg chg="mod">
          <ac:chgData name="Bardhonia Harding" userId="1e47516d-01e1-4d07-904f-2b17da643156" providerId="ADAL" clId="{0E9BB675-6FE4-4787-9B8A-FEE85987AD08}" dt="2022-06-04T21:29:20.276" v="4229"/>
          <ac:cxnSpMkLst>
            <pc:docMk/>
            <pc:sldMk cId="1692595508" sldId="2903"/>
            <ac:cxnSpMk id="74" creationId="{7BC416F7-A295-4148-B831-60DB494AE650}"/>
          </ac:cxnSpMkLst>
        </pc:cxnChg>
        <pc:cxnChg chg="mod">
          <ac:chgData name="Bardhonia Harding" userId="1e47516d-01e1-4d07-904f-2b17da643156" providerId="ADAL" clId="{0E9BB675-6FE4-4787-9B8A-FEE85987AD08}" dt="2022-06-04T21:29:20.276" v="4229"/>
          <ac:cxnSpMkLst>
            <pc:docMk/>
            <pc:sldMk cId="1692595508" sldId="2903"/>
            <ac:cxnSpMk id="75" creationId="{FC22BC5F-7B97-4165-87A2-6FC4194DE368}"/>
          </ac:cxnSpMkLst>
        </pc:cxnChg>
        <pc:cxnChg chg="mod">
          <ac:chgData name="Bardhonia Harding" userId="1e47516d-01e1-4d07-904f-2b17da643156" providerId="ADAL" clId="{0E9BB675-6FE4-4787-9B8A-FEE85987AD08}" dt="2022-06-04T21:29:20.276" v="4229"/>
          <ac:cxnSpMkLst>
            <pc:docMk/>
            <pc:sldMk cId="1692595508" sldId="2903"/>
            <ac:cxnSpMk id="76" creationId="{52A86159-17BC-4BE2-BC61-DC014BF42288}"/>
          </ac:cxnSpMkLst>
        </pc:cxnChg>
        <pc:cxnChg chg="mod">
          <ac:chgData name="Bardhonia Harding" userId="1e47516d-01e1-4d07-904f-2b17da643156" providerId="ADAL" clId="{0E9BB675-6FE4-4787-9B8A-FEE85987AD08}" dt="2022-06-04T21:29:20.276" v="4229"/>
          <ac:cxnSpMkLst>
            <pc:docMk/>
            <pc:sldMk cId="1692595508" sldId="2903"/>
            <ac:cxnSpMk id="77" creationId="{717EFCC4-F055-4563-8B71-67B769731E7E}"/>
          </ac:cxnSpMkLst>
        </pc:cxnChg>
        <pc:cxnChg chg="mod">
          <ac:chgData name="Bardhonia Harding" userId="1e47516d-01e1-4d07-904f-2b17da643156" providerId="ADAL" clId="{0E9BB675-6FE4-4787-9B8A-FEE85987AD08}" dt="2022-06-04T21:29:20.276" v="4229"/>
          <ac:cxnSpMkLst>
            <pc:docMk/>
            <pc:sldMk cId="1692595508" sldId="2903"/>
            <ac:cxnSpMk id="78" creationId="{DC74E19B-E463-4AF6-8191-D218A3489AC1}"/>
          </ac:cxnSpMkLst>
        </pc:cxnChg>
        <pc:cxnChg chg="mod">
          <ac:chgData name="Bardhonia Harding" userId="1e47516d-01e1-4d07-904f-2b17da643156" providerId="ADAL" clId="{0E9BB675-6FE4-4787-9B8A-FEE85987AD08}" dt="2022-06-04T21:29:20.276" v="4229"/>
          <ac:cxnSpMkLst>
            <pc:docMk/>
            <pc:sldMk cId="1692595508" sldId="2903"/>
            <ac:cxnSpMk id="79" creationId="{9DF6E9EC-3F72-46A7-957A-AAA68ED34542}"/>
          </ac:cxnSpMkLst>
        </pc:cxnChg>
        <pc:cxnChg chg="mod">
          <ac:chgData name="Bardhonia Harding" userId="1e47516d-01e1-4d07-904f-2b17da643156" providerId="ADAL" clId="{0E9BB675-6FE4-4787-9B8A-FEE85987AD08}" dt="2022-06-04T21:29:20.276" v="4229"/>
          <ac:cxnSpMkLst>
            <pc:docMk/>
            <pc:sldMk cId="1692595508" sldId="2903"/>
            <ac:cxnSpMk id="80" creationId="{C2B7CC31-53F0-4AA9-B541-C9D9F2520BE1}"/>
          </ac:cxnSpMkLst>
        </pc:cxnChg>
        <pc:cxnChg chg="mod">
          <ac:chgData name="Bardhonia Harding" userId="1e47516d-01e1-4d07-904f-2b17da643156" providerId="ADAL" clId="{0E9BB675-6FE4-4787-9B8A-FEE85987AD08}" dt="2022-06-04T21:29:20.276" v="4229"/>
          <ac:cxnSpMkLst>
            <pc:docMk/>
            <pc:sldMk cId="1692595508" sldId="2903"/>
            <ac:cxnSpMk id="81" creationId="{06AFC418-FC51-426E-B00E-D1AD7A0F4C7F}"/>
          </ac:cxnSpMkLst>
        </pc:cxnChg>
        <pc:cxnChg chg="mod">
          <ac:chgData name="Bardhonia Harding" userId="1e47516d-01e1-4d07-904f-2b17da643156" providerId="ADAL" clId="{0E9BB675-6FE4-4787-9B8A-FEE85987AD08}" dt="2022-06-04T21:29:20.276" v="4229"/>
          <ac:cxnSpMkLst>
            <pc:docMk/>
            <pc:sldMk cId="1692595508" sldId="2903"/>
            <ac:cxnSpMk id="82" creationId="{9E6273BD-F3AE-42E4-A27F-7F7B0C4E7B6E}"/>
          </ac:cxnSpMkLst>
        </pc:cxnChg>
        <pc:cxnChg chg="mod">
          <ac:chgData name="Bardhonia Harding" userId="1e47516d-01e1-4d07-904f-2b17da643156" providerId="ADAL" clId="{0E9BB675-6FE4-4787-9B8A-FEE85987AD08}" dt="2022-06-04T21:29:20.276" v="4229"/>
          <ac:cxnSpMkLst>
            <pc:docMk/>
            <pc:sldMk cId="1692595508" sldId="2903"/>
            <ac:cxnSpMk id="83" creationId="{4F06A746-5FFD-4C1D-AC96-E701A60168C4}"/>
          </ac:cxnSpMkLst>
        </pc:cxnChg>
        <pc:cxnChg chg="mod">
          <ac:chgData name="Bardhonia Harding" userId="1e47516d-01e1-4d07-904f-2b17da643156" providerId="ADAL" clId="{0E9BB675-6FE4-4787-9B8A-FEE85987AD08}" dt="2022-06-04T21:29:20.276" v="4229"/>
          <ac:cxnSpMkLst>
            <pc:docMk/>
            <pc:sldMk cId="1692595508" sldId="2903"/>
            <ac:cxnSpMk id="84" creationId="{BF10F314-A386-4A16-BCA5-FA08773F0896}"/>
          </ac:cxnSpMkLst>
        </pc:cxnChg>
        <pc:cxnChg chg="mod">
          <ac:chgData name="Bardhonia Harding" userId="1e47516d-01e1-4d07-904f-2b17da643156" providerId="ADAL" clId="{0E9BB675-6FE4-4787-9B8A-FEE85987AD08}" dt="2022-06-04T21:29:20.276" v="4229"/>
          <ac:cxnSpMkLst>
            <pc:docMk/>
            <pc:sldMk cId="1692595508" sldId="2903"/>
            <ac:cxnSpMk id="85" creationId="{2D23CDE0-E601-48BD-8595-EAF87E1388F7}"/>
          </ac:cxnSpMkLst>
        </pc:cxnChg>
        <pc:cxnChg chg="mod">
          <ac:chgData name="Bardhonia Harding" userId="1e47516d-01e1-4d07-904f-2b17da643156" providerId="ADAL" clId="{0E9BB675-6FE4-4787-9B8A-FEE85987AD08}" dt="2022-06-04T21:29:20.276" v="4229"/>
          <ac:cxnSpMkLst>
            <pc:docMk/>
            <pc:sldMk cId="1692595508" sldId="2903"/>
            <ac:cxnSpMk id="86" creationId="{A7CE0C4A-3183-417B-9AA0-5589A563A6EF}"/>
          </ac:cxnSpMkLst>
        </pc:cxnChg>
        <pc:cxnChg chg="mod">
          <ac:chgData name="Bardhonia Harding" userId="1e47516d-01e1-4d07-904f-2b17da643156" providerId="ADAL" clId="{0E9BB675-6FE4-4787-9B8A-FEE85987AD08}" dt="2022-06-04T21:29:20.276" v="4229"/>
          <ac:cxnSpMkLst>
            <pc:docMk/>
            <pc:sldMk cId="1692595508" sldId="2903"/>
            <ac:cxnSpMk id="87" creationId="{967A63C7-CAF6-4C42-85AB-2DD36CD683D6}"/>
          </ac:cxnSpMkLst>
        </pc:cxnChg>
        <pc:cxnChg chg="mod">
          <ac:chgData name="Bardhonia Harding" userId="1e47516d-01e1-4d07-904f-2b17da643156" providerId="ADAL" clId="{0E9BB675-6FE4-4787-9B8A-FEE85987AD08}" dt="2022-06-04T21:29:20.276" v="4229"/>
          <ac:cxnSpMkLst>
            <pc:docMk/>
            <pc:sldMk cId="1692595508" sldId="2903"/>
            <ac:cxnSpMk id="88" creationId="{C8847D30-BE61-45AA-9E1D-263C838D5E72}"/>
          </ac:cxnSpMkLst>
        </pc:cxnChg>
        <pc:cxnChg chg="mod">
          <ac:chgData name="Bardhonia Harding" userId="1e47516d-01e1-4d07-904f-2b17da643156" providerId="ADAL" clId="{0E9BB675-6FE4-4787-9B8A-FEE85987AD08}" dt="2022-06-04T21:29:20.276" v="4229"/>
          <ac:cxnSpMkLst>
            <pc:docMk/>
            <pc:sldMk cId="1692595508" sldId="2903"/>
            <ac:cxnSpMk id="89" creationId="{DC4BD6F8-0A82-455D-9856-DEF53642254C}"/>
          </ac:cxnSpMkLst>
        </pc:cxnChg>
        <pc:cxnChg chg="mod">
          <ac:chgData name="Bardhonia Harding" userId="1e47516d-01e1-4d07-904f-2b17da643156" providerId="ADAL" clId="{0E9BB675-6FE4-4787-9B8A-FEE85987AD08}" dt="2022-06-04T21:29:20.276" v="4229"/>
          <ac:cxnSpMkLst>
            <pc:docMk/>
            <pc:sldMk cId="1692595508" sldId="2903"/>
            <ac:cxnSpMk id="90" creationId="{41330E88-3C21-4729-93D3-FA2825315FF1}"/>
          </ac:cxnSpMkLst>
        </pc:cxnChg>
        <pc:cxnChg chg="mod">
          <ac:chgData name="Bardhonia Harding" userId="1e47516d-01e1-4d07-904f-2b17da643156" providerId="ADAL" clId="{0E9BB675-6FE4-4787-9B8A-FEE85987AD08}" dt="2022-06-04T21:29:20.276" v="4229"/>
          <ac:cxnSpMkLst>
            <pc:docMk/>
            <pc:sldMk cId="1692595508" sldId="2903"/>
            <ac:cxnSpMk id="91" creationId="{2A591932-F9A3-43EA-8F50-88313020A6B7}"/>
          </ac:cxnSpMkLst>
        </pc:cxnChg>
        <pc:cxnChg chg="mod">
          <ac:chgData name="Bardhonia Harding" userId="1e47516d-01e1-4d07-904f-2b17da643156" providerId="ADAL" clId="{0E9BB675-6FE4-4787-9B8A-FEE85987AD08}" dt="2022-06-04T21:29:20.276" v="4229"/>
          <ac:cxnSpMkLst>
            <pc:docMk/>
            <pc:sldMk cId="1692595508" sldId="2903"/>
            <ac:cxnSpMk id="92" creationId="{3E0F23BF-32C8-4530-8F43-F2F30D7E628A}"/>
          </ac:cxnSpMkLst>
        </pc:cxnChg>
        <pc:cxnChg chg="mod">
          <ac:chgData name="Bardhonia Harding" userId="1e47516d-01e1-4d07-904f-2b17da643156" providerId="ADAL" clId="{0E9BB675-6FE4-4787-9B8A-FEE85987AD08}" dt="2022-06-04T21:29:20.276" v="4229"/>
          <ac:cxnSpMkLst>
            <pc:docMk/>
            <pc:sldMk cId="1692595508" sldId="2903"/>
            <ac:cxnSpMk id="93" creationId="{A0F2F14C-2289-476D-AEAD-1E60EC4EAEDF}"/>
          </ac:cxnSpMkLst>
        </pc:cxnChg>
        <pc:cxnChg chg="mod">
          <ac:chgData name="Bardhonia Harding" userId="1e47516d-01e1-4d07-904f-2b17da643156" providerId="ADAL" clId="{0E9BB675-6FE4-4787-9B8A-FEE85987AD08}" dt="2022-06-04T21:29:20.276" v="4229"/>
          <ac:cxnSpMkLst>
            <pc:docMk/>
            <pc:sldMk cId="1692595508" sldId="2903"/>
            <ac:cxnSpMk id="94" creationId="{A854105D-9F56-45EF-929F-6F45DF74F040}"/>
          </ac:cxnSpMkLst>
        </pc:cxnChg>
        <pc:cxnChg chg="mod">
          <ac:chgData name="Bardhonia Harding" userId="1e47516d-01e1-4d07-904f-2b17da643156" providerId="ADAL" clId="{0E9BB675-6FE4-4787-9B8A-FEE85987AD08}" dt="2022-06-04T21:29:20.276" v="4229"/>
          <ac:cxnSpMkLst>
            <pc:docMk/>
            <pc:sldMk cId="1692595508" sldId="2903"/>
            <ac:cxnSpMk id="95" creationId="{B8718029-FA09-4722-B4EF-A16057A75EA1}"/>
          </ac:cxnSpMkLst>
        </pc:cxnChg>
        <pc:cxnChg chg="mod">
          <ac:chgData name="Bardhonia Harding" userId="1e47516d-01e1-4d07-904f-2b17da643156" providerId="ADAL" clId="{0E9BB675-6FE4-4787-9B8A-FEE85987AD08}" dt="2022-06-04T21:29:20.276" v="4229"/>
          <ac:cxnSpMkLst>
            <pc:docMk/>
            <pc:sldMk cId="1692595508" sldId="2903"/>
            <ac:cxnSpMk id="96" creationId="{D186F85F-F58B-4D3D-898D-BB2937A947AF}"/>
          </ac:cxnSpMkLst>
        </pc:cxnChg>
        <pc:cxnChg chg="mod">
          <ac:chgData name="Bardhonia Harding" userId="1e47516d-01e1-4d07-904f-2b17da643156" providerId="ADAL" clId="{0E9BB675-6FE4-4787-9B8A-FEE85987AD08}" dt="2022-06-04T21:29:20.276" v="4229"/>
          <ac:cxnSpMkLst>
            <pc:docMk/>
            <pc:sldMk cId="1692595508" sldId="2903"/>
            <ac:cxnSpMk id="97" creationId="{6A6EAA45-B65B-49B0-A5DB-7BD0F75A0233}"/>
          </ac:cxnSpMkLst>
        </pc:cxnChg>
        <pc:cxnChg chg="mod">
          <ac:chgData name="Bardhonia Harding" userId="1e47516d-01e1-4d07-904f-2b17da643156" providerId="ADAL" clId="{0E9BB675-6FE4-4787-9B8A-FEE85987AD08}" dt="2022-06-04T21:29:20.276" v="4229"/>
          <ac:cxnSpMkLst>
            <pc:docMk/>
            <pc:sldMk cId="1692595508" sldId="2903"/>
            <ac:cxnSpMk id="98" creationId="{E74F8B12-FA4C-4B4A-B88D-1D38C3FFD429}"/>
          </ac:cxnSpMkLst>
        </pc:cxnChg>
        <pc:cxnChg chg="mod">
          <ac:chgData name="Bardhonia Harding" userId="1e47516d-01e1-4d07-904f-2b17da643156" providerId="ADAL" clId="{0E9BB675-6FE4-4787-9B8A-FEE85987AD08}" dt="2022-06-04T21:29:20.276" v="4229"/>
          <ac:cxnSpMkLst>
            <pc:docMk/>
            <pc:sldMk cId="1692595508" sldId="2903"/>
            <ac:cxnSpMk id="99" creationId="{4750FE1B-FB6D-4DF0-9DAB-EC0938148151}"/>
          </ac:cxnSpMkLst>
        </pc:cxnChg>
        <pc:cxnChg chg="add mod">
          <ac:chgData name="Bardhonia Harding" userId="1e47516d-01e1-4d07-904f-2b17da643156" providerId="ADAL" clId="{0E9BB675-6FE4-4787-9B8A-FEE85987AD08}" dt="2022-06-04T22:00:56.026" v="4560" actId="478"/>
          <ac:cxnSpMkLst>
            <pc:docMk/>
            <pc:sldMk cId="1692595508" sldId="2903"/>
            <ac:cxnSpMk id="102" creationId="{1049BC73-AD73-4E5A-A117-3D5F1C79B6D3}"/>
          </ac:cxnSpMkLst>
        </pc:cxnChg>
        <pc:cxnChg chg="add mod">
          <ac:chgData name="Bardhonia Harding" userId="1e47516d-01e1-4d07-904f-2b17da643156" providerId="ADAL" clId="{0E9BB675-6FE4-4787-9B8A-FEE85987AD08}" dt="2022-06-04T22:00:56.026" v="4560" actId="478"/>
          <ac:cxnSpMkLst>
            <pc:docMk/>
            <pc:sldMk cId="1692595508" sldId="2903"/>
            <ac:cxnSpMk id="103" creationId="{4196E39A-BF5C-4D0A-8389-8BF6DE8B04B7}"/>
          </ac:cxnSpMkLst>
        </pc:cxnChg>
        <pc:cxnChg chg="add mod">
          <ac:chgData name="Bardhonia Harding" userId="1e47516d-01e1-4d07-904f-2b17da643156" providerId="ADAL" clId="{0E9BB675-6FE4-4787-9B8A-FEE85987AD08}" dt="2022-06-04T22:00:56.026" v="4560" actId="478"/>
          <ac:cxnSpMkLst>
            <pc:docMk/>
            <pc:sldMk cId="1692595508" sldId="2903"/>
            <ac:cxnSpMk id="104" creationId="{2ACAD35F-5F52-4AF1-A474-F1C82817ED19}"/>
          </ac:cxnSpMkLst>
        </pc:cxnChg>
        <pc:cxnChg chg="add mod">
          <ac:chgData name="Bardhonia Harding" userId="1e47516d-01e1-4d07-904f-2b17da643156" providerId="ADAL" clId="{0E9BB675-6FE4-4787-9B8A-FEE85987AD08}" dt="2022-06-04T22:00:56.026" v="4560" actId="478"/>
          <ac:cxnSpMkLst>
            <pc:docMk/>
            <pc:sldMk cId="1692595508" sldId="2903"/>
            <ac:cxnSpMk id="105" creationId="{DA3E33F2-1451-4C52-9A4D-5F2786F82CF0}"/>
          </ac:cxnSpMkLst>
        </pc:cxnChg>
        <pc:cxnChg chg="add del mod">
          <ac:chgData name="Bardhonia Harding" userId="1e47516d-01e1-4d07-904f-2b17da643156" providerId="ADAL" clId="{0E9BB675-6FE4-4787-9B8A-FEE85987AD08}" dt="2022-06-04T22:00:56.026" v="4560" actId="478"/>
          <ac:cxnSpMkLst>
            <pc:docMk/>
            <pc:sldMk cId="1692595508" sldId="2903"/>
            <ac:cxnSpMk id="106" creationId="{02D1CC7B-E2C5-4FF1-B65F-126013B77E86}"/>
          </ac:cxnSpMkLst>
        </pc:cxnChg>
        <pc:cxnChg chg="add mod">
          <ac:chgData name="Bardhonia Harding" userId="1e47516d-01e1-4d07-904f-2b17da643156" providerId="ADAL" clId="{0E9BB675-6FE4-4787-9B8A-FEE85987AD08}" dt="2022-06-04T22:00:56.026" v="4560" actId="478"/>
          <ac:cxnSpMkLst>
            <pc:docMk/>
            <pc:sldMk cId="1692595508" sldId="2903"/>
            <ac:cxnSpMk id="107" creationId="{A6AFFCC7-A0C2-4960-BB0B-BB91AE030681}"/>
          </ac:cxnSpMkLst>
        </pc:cxnChg>
        <pc:cxnChg chg="add mod">
          <ac:chgData name="Bardhonia Harding" userId="1e47516d-01e1-4d07-904f-2b17da643156" providerId="ADAL" clId="{0E9BB675-6FE4-4787-9B8A-FEE85987AD08}" dt="2022-06-04T22:00:56.026" v="4560" actId="478"/>
          <ac:cxnSpMkLst>
            <pc:docMk/>
            <pc:sldMk cId="1692595508" sldId="2903"/>
            <ac:cxnSpMk id="108" creationId="{B6684421-C1FE-4524-A7B5-B729E57C2A98}"/>
          </ac:cxnSpMkLst>
        </pc:cxnChg>
        <pc:cxnChg chg="add mod">
          <ac:chgData name="Bardhonia Harding" userId="1e47516d-01e1-4d07-904f-2b17da643156" providerId="ADAL" clId="{0E9BB675-6FE4-4787-9B8A-FEE85987AD08}" dt="2022-06-04T22:00:56.026" v="4560" actId="478"/>
          <ac:cxnSpMkLst>
            <pc:docMk/>
            <pc:sldMk cId="1692595508" sldId="2903"/>
            <ac:cxnSpMk id="148" creationId="{3374DBCA-1A1F-4FE8-AFE0-7B02D8AAD4A1}"/>
          </ac:cxnSpMkLst>
        </pc:cxnChg>
        <pc:cxnChg chg="add mod">
          <ac:chgData name="Bardhonia Harding" userId="1e47516d-01e1-4d07-904f-2b17da643156" providerId="ADAL" clId="{0E9BB675-6FE4-4787-9B8A-FEE85987AD08}" dt="2022-06-04T22:00:56.026" v="4560" actId="478"/>
          <ac:cxnSpMkLst>
            <pc:docMk/>
            <pc:sldMk cId="1692595508" sldId="2903"/>
            <ac:cxnSpMk id="149" creationId="{5C6060B8-FC77-46FD-BF6A-4DD2C77E6A23}"/>
          </ac:cxnSpMkLst>
        </pc:cxnChg>
        <pc:cxnChg chg="add mod">
          <ac:chgData name="Bardhonia Harding" userId="1e47516d-01e1-4d07-904f-2b17da643156" providerId="ADAL" clId="{0E9BB675-6FE4-4787-9B8A-FEE85987AD08}" dt="2022-06-04T22:00:56.026" v="4560" actId="478"/>
          <ac:cxnSpMkLst>
            <pc:docMk/>
            <pc:sldMk cId="1692595508" sldId="2903"/>
            <ac:cxnSpMk id="150" creationId="{EE7B2544-D835-438E-B503-001D1FE21415}"/>
          </ac:cxnSpMkLst>
        </pc:cxnChg>
        <pc:cxnChg chg="add mod">
          <ac:chgData name="Bardhonia Harding" userId="1e47516d-01e1-4d07-904f-2b17da643156" providerId="ADAL" clId="{0E9BB675-6FE4-4787-9B8A-FEE85987AD08}" dt="2022-06-04T22:00:56.026" v="4560" actId="478"/>
          <ac:cxnSpMkLst>
            <pc:docMk/>
            <pc:sldMk cId="1692595508" sldId="2903"/>
            <ac:cxnSpMk id="151" creationId="{7A8133B9-CF9C-4E4D-B0D1-31BE42025F47}"/>
          </ac:cxnSpMkLst>
        </pc:cxnChg>
        <pc:cxnChg chg="add mod">
          <ac:chgData name="Bardhonia Harding" userId="1e47516d-01e1-4d07-904f-2b17da643156" providerId="ADAL" clId="{0E9BB675-6FE4-4787-9B8A-FEE85987AD08}" dt="2022-06-04T22:00:56.026" v="4560" actId="478"/>
          <ac:cxnSpMkLst>
            <pc:docMk/>
            <pc:sldMk cId="1692595508" sldId="2903"/>
            <ac:cxnSpMk id="152" creationId="{5E421B41-6B00-4385-8563-A0B6A4C7E3E8}"/>
          </ac:cxnSpMkLst>
        </pc:cxnChg>
        <pc:cxnChg chg="add mod">
          <ac:chgData name="Bardhonia Harding" userId="1e47516d-01e1-4d07-904f-2b17da643156" providerId="ADAL" clId="{0E9BB675-6FE4-4787-9B8A-FEE85987AD08}" dt="2022-06-04T22:00:56.026" v="4560" actId="478"/>
          <ac:cxnSpMkLst>
            <pc:docMk/>
            <pc:sldMk cId="1692595508" sldId="2903"/>
            <ac:cxnSpMk id="153" creationId="{7C795AFC-5190-4741-8285-971405266788}"/>
          </ac:cxnSpMkLst>
        </pc:cxnChg>
        <pc:cxnChg chg="add mod">
          <ac:chgData name="Bardhonia Harding" userId="1e47516d-01e1-4d07-904f-2b17da643156" providerId="ADAL" clId="{0E9BB675-6FE4-4787-9B8A-FEE85987AD08}" dt="2022-06-04T22:00:56.026" v="4560" actId="478"/>
          <ac:cxnSpMkLst>
            <pc:docMk/>
            <pc:sldMk cId="1692595508" sldId="2903"/>
            <ac:cxnSpMk id="154" creationId="{7F4F3C07-61D9-489E-B45E-B16AD700B600}"/>
          </ac:cxnSpMkLst>
        </pc:cxnChg>
        <pc:cxnChg chg="mod">
          <ac:chgData name="Bardhonia Harding" userId="1e47516d-01e1-4d07-904f-2b17da643156" providerId="ADAL" clId="{0E9BB675-6FE4-4787-9B8A-FEE85987AD08}" dt="2022-06-04T21:43:02.760" v="4381"/>
          <ac:cxnSpMkLst>
            <pc:docMk/>
            <pc:sldMk cId="1692595508" sldId="2903"/>
            <ac:cxnSpMk id="184" creationId="{7E2F0B0A-4151-4302-BD61-8C69595F366F}"/>
          </ac:cxnSpMkLst>
        </pc:cxnChg>
        <pc:cxnChg chg="mod">
          <ac:chgData name="Bardhonia Harding" userId="1e47516d-01e1-4d07-904f-2b17da643156" providerId="ADAL" clId="{0E9BB675-6FE4-4787-9B8A-FEE85987AD08}" dt="2022-06-04T21:43:02.760" v="4381"/>
          <ac:cxnSpMkLst>
            <pc:docMk/>
            <pc:sldMk cId="1692595508" sldId="2903"/>
            <ac:cxnSpMk id="185" creationId="{83D0FEB1-4BD2-4B08-B3B1-AC647709B3D9}"/>
          </ac:cxnSpMkLst>
        </pc:cxnChg>
        <pc:cxnChg chg="mod">
          <ac:chgData name="Bardhonia Harding" userId="1e47516d-01e1-4d07-904f-2b17da643156" providerId="ADAL" clId="{0E9BB675-6FE4-4787-9B8A-FEE85987AD08}" dt="2022-06-04T21:43:02.760" v="4381"/>
          <ac:cxnSpMkLst>
            <pc:docMk/>
            <pc:sldMk cId="1692595508" sldId="2903"/>
            <ac:cxnSpMk id="189" creationId="{227E64D9-1745-4982-AA15-0C280BC0E8B2}"/>
          </ac:cxnSpMkLst>
        </pc:cxnChg>
        <pc:cxnChg chg="mod">
          <ac:chgData name="Bardhonia Harding" userId="1e47516d-01e1-4d07-904f-2b17da643156" providerId="ADAL" clId="{0E9BB675-6FE4-4787-9B8A-FEE85987AD08}" dt="2022-06-04T21:43:02.760" v="4381"/>
          <ac:cxnSpMkLst>
            <pc:docMk/>
            <pc:sldMk cId="1692595508" sldId="2903"/>
            <ac:cxnSpMk id="208" creationId="{C88257BF-8A1B-44D7-8189-72B5BCE07206}"/>
          </ac:cxnSpMkLst>
        </pc:cxnChg>
        <pc:cxnChg chg="mod">
          <ac:chgData name="Bardhonia Harding" userId="1e47516d-01e1-4d07-904f-2b17da643156" providerId="ADAL" clId="{0E9BB675-6FE4-4787-9B8A-FEE85987AD08}" dt="2022-06-04T21:43:02.760" v="4381"/>
          <ac:cxnSpMkLst>
            <pc:docMk/>
            <pc:sldMk cId="1692595508" sldId="2903"/>
            <ac:cxnSpMk id="209" creationId="{854C5E5A-7348-4D42-9062-1314C9C35038}"/>
          </ac:cxnSpMkLst>
        </pc:cxnChg>
        <pc:cxnChg chg="mod">
          <ac:chgData name="Bardhonia Harding" userId="1e47516d-01e1-4d07-904f-2b17da643156" providerId="ADAL" clId="{0E9BB675-6FE4-4787-9B8A-FEE85987AD08}" dt="2022-06-04T21:43:02.760" v="4381"/>
          <ac:cxnSpMkLst>
            <pc:docMk/>
            <pc:sldMk cId="1692595508" sldId="2903"/>
            <ac:cxnSpMk id="210" creationId="{76F69142-D8C9-42AE-A15A-B081C4AC4C9E}"/>
          </ac:cxnSpMkLst>
        </pc:cxnChg>
        <pc:cxnChg chg="mod">
          <ac:chgData name="Bardhonia Harding" userId="1e47516d-01e1-4d07-904f-2b17da643156" providerId="ADAL" clId="{0E9BB675-6FE4-4787-9B8A-FEE85987AD08}" dt="2022-06-04T21:43:02.760" v="4381"/>
          <ac:cxnSpMkLst>
            <pc:docMk/>
            <pc:sldMk cId="1692595508" sldId="2903"/>
            <ac:cxnSpMk id="211" creationId="{CD866481-261A-49EE-94F4-EAFB89923659}"/>
          </ac:cxnSpMkLst>
        </pc:cxnChg>
        <pc:cxnChg chg="mod">
          <ac:chgData name="Bardhonia Harding" userId="1e47516d-01e1-4d07-904f-2b17da643156" providerId="ADAL" clId="{0E9BB675-6FE4-4787-9B8A-FEE85987AD08}" dt="2022-06-04T21:43:02.760" v="4381"/>
          <ac:cxnSpMkLst>
            <pc:docMk/>
            <pc:sldMk cId="1692595508" sldId="2903"/>
            <ac:cxnSpMk id="212" creationId="{159AF845-D34A-48CA-96C4-18AEB71A0CE8}"/>
          </ac:cxnSpMkLst>
        </pc:cxnChg>
        <pc:cxnChg chg="mod">
          <ac:chgData name="Bardhonia Harding" userId="1e47516d-01e1-4d07-904f-2b17da643156" providerId="ADAL" clId="{0E9BB675-6FE4-4787-9B8A-FEE85987AD08}" dt="2022-06-04T21:43:02.760" v="4381"/>
          <ac:cxnSpMkLst>
            <pc:docMk/>
            <pc:sldMk cId="1692595508" sldId="2903"/>
            <ac:cxnSpMk id="213" creationId="{DA8DD57A-B3D4-4030-A38C-F5BA6D08AADA}"/>
          </ac:cxnSpMkLst>
        </pc:cxnChg>
        <pc:cxnChg chg="mod">
          <ac:chgData name="Bardhonia Harding" userId="1e47516d-01e1-4d07-904f-2b17da643156" providerId="ADAL" clId="{0E9BB675-6FE4-4787-9B8A-FEE85987AD08}" dt="2022-06-04T21:43:02.760" v="4381"/>
          <ac:cxnSpMkLst>
            <pc:docMk/>
            <pc:sldMk cId="1692595508" sldId="2903"/>
            <ac:cxnSpMk id="226" creationId="{CA0EE2A9-1D6A-4BC0-876F-7E552C020F82}"/>
          </ac:cxnSpMkLst>
        </pc:cxnChg>
        <pc:cxnChg chg="mod">
          <ac:chgData name="Bardhonia Harding" userId="1e47516d-01e1-4d07-904f-2b17da643156" providerId="ADAL" clId="{0E9BB675-6FE4-4787-9B8A-FEE85987AD08}" dt="2022-06-04T21:43:02.760" v="4381"/>
          <ac:cxnSpMkLst>
            <pc:docMk/>
            <pc:sldMk cId="1692595508" sldId="2903"/>
            <ac:cxnSpMk id="227" creationId="{E82CA118-1D1B-41A7-808E-8A842FEA8EDC}"/>
          </ac:cxnSpMkLst>
        </pc:cxnChg>
        <pc:cxnChg chg="mod">
          <ac:chgData name="Bardhonia Harding" userId="1e47516d-01e1-4d07-904f-2b17da643156" providerId="ADAL" clId="{0E9BB675-6FE4-4787-9B8A-FEE85987AD08}" dt="2022-06-04T21:43:02.760" v="4381"/>
          <ac:cxnSpMkLst>
            <pc:docMk/>
            <pc:sldMk cId="1692595508" sldId="2903"/>
            <ac:cxnSpMk id="228" creationId="{9CA51F7B-263F-4CDF-AECC-48D4E4687912}"/>
          </ac:cxnSpMkLst>
        </pc:cxnChg>
        <pc:cxnChg chg="mod">
          <ac:chgData name="Bardhonia Harding" userId="1e47516d-01e1-4d07-904f-2b17da643156" providerId="ADAL" clId="{0E9BB675-6FE4-4787-9B8A-FEE85987AD08}" dt="2022-06-04T21:43:02.760" v="4381"/>
          <ac:cxnSpMkLst>
            <pc:docMk/>
            <pc:sldMk cId="1692595508" sldId="2903"/>
            <ac:cxnSpMk id="229" creationId="{11242165-167A-43EE-B38C-919E05F3B0E1}"/>
          </ac:cxnSpMkLst>
        </pc:cxnChg>
        <pc:cxnChg chg="mod">
          <ac:chgData name="Bardhonia Harding" userId="1e47516d-01e1-4d07-904f-2b17da643156" providerId="ADAL" clId="{0E9BB675-6FE4-4787-9B8A-FEE85987AD08}" dt="2022-06-04T21:43:02.760" v="4381"/>
          <ac:cxnSpMkLst>
            <pc:docMk/>
            <pc:sldMk cId="1692595508" sldId="2903"/>
            <ac:cxnSpMk id="230" creationId="{80A6BADB-4CB9-48D0-A6C9-0E3F8F167AD6}"/>
          </ac:cxnSpMkLst>
        </pc:cxnChg>
        <pc:cxnChg chg="mod">
          <ac:chgData name="Bardhonia Harding" userId="1e47516d-01e1-4d07-904f-2b17da643156" providerId="ADAL" clId="{0E9BB675-6FE4-4787-9B8A-FEE85987AD08}" dt="2022-06-04T21:43:02.760" v="4381"/>
          <ac:cxnSpMkLst>
            <pc:docMk/>
            <pc:sldMk cId="1692595508" sldId="2903"/>
            <ac:cxnSpMk id="231" creationId="{E738A636-638D-48BF-BE8A-7920F36E856D}"/>
          </ac:cxnSpMkLst>
        </pc:cxnChg>
        <pc:cxnChg chg="mod">
          <ac:chgData name="Bardhonia Harding" userId="1e47516d-01e1-4d07-904f-2b17da643156" providerId="ADAL" clId="{0E9BB675-6FE4-4787-9B8A-FEE85987AD08}" dt="2022-06-04T21:43:02.760" v="4381"/>
          <ac:cxnSpMkLst>
            <pc:docMk/>
            <pc:sldMk cId="1692595508" sldId="2903"/>
            <ac:cxnSpMk id="232" creationId="{3855829A-9E85-40CA-A879-721005D85F43}"/>
          </ac:cxnSpMkLst>
        </pc:cxnChg>
        <pc:cxnChg chg="mod">
          <ac:chgData name="Bardhonia Harding" userId="1e47516d-01e1-4d07-904f-2b17da643156" providerId="ADAL" clId="{0E9BB675-6FE4-4787-9B8A-FEE85987AD08}" dt="2022-06-04T21:43:02.760" v="4381"/>
          <ac:cxnSpMkLst>
            <pc:docMk/>
            <pc:sldMk cId="1692595508" sldId="2903"/>
            <ac:cxnSpMk id="233" creationId="{DB148E37-636C-4DB9-A222-5BB1483F7DF4}"/>
          </ac:cxnSpMkLst>
        </pc:cxnChg>
        <pc:cxnChg chg="mod">
          <ac:chgData name="Bardhonia Harding" userId="1e47516d-01e1-4d07-904f-2b17da643156" providerId="ADAL" clId="{0E9BB675-6FE4-4787-9B8A-FEE85987AD08}" dt="2022-06-04T21:43:02.760" v="4381"/>
          <ac:cxnSpMkLst>
            <pc:docMk/>
            <pc:sldMk cId="1692595508" sldId="2903"/>
            <ac:cxnSpMk id="234" creationId="{2D025206-67D1-47FD-9E39-470972C2DF60}"/>
          </ac:cxnSpMkLst>
        </pc:cxnChg>
        <pc:cxnChg chg="mod">
          <ac:chgData name="Bardhonia Harding" userId="1e47516d-01e1-4d07-904f-2b17da643156" providerId="ADAL" clId="{0E9BB675-6FE4-4787-9B8A-FEE85987AD08}" dt="2022-06-04T21:43:02.760" v="4381"/>
          <ac:cxnSpMkLst>
            <pc:docMk/>
            <pc:sldMk cId="1692595508" sldId="2903"/>
            <ac:cxnSpMk id="235" creationId="{FA660BE1-A532-4D87-8DDA-2084453589CB}"/>
          </ac:cxnSpMkLst>
        </pc:cxnChg>
        <pc:cxnChg chg="add mod">
          <ac:chgData name="Bardhonia Harding" userId="1e47516d-01e1-4d07-904f-2b17da643156" providerId="ADAL" clId="{0E9BB675-6FE4-4787-9B8A-FEE85987AD08}" dt="2022-06-04T22:00:56.026" v="4560" actId="478"/>
          <ac:cxnSpMkLst>
            <pc:docMk/>
            <pc:sldMk cId="1692595508" sldId="2903"/>
            <ac:cxnSpMk id="238" creationId="{8B85EF13-1C2D-43B5-9114-3BB5A4A9EA2F}"/>
          </ac:cxnSpMkLst>
        </pc:cxnChg>
        <pc:cxnChg chg="add mod">
          <ac:chgData name="Bardhonia Harding" userId="1e47516d-01e1-4d07-904f-2b17da643156" providerId="ADAL" clId="{0E9BB675-6FE4-4787-9B8A-FEE85987AD08}" dt="2022-06-04T22:00:56.026" v="4560" actId="478"/>
          <ac:cxnSpMkLst>
            <pc:docMk/>
            <pc:sldMk cId="1692595508" sldId="2903"/>
            <ac:cxnSpMk id="239" creationId="{A47E0ED9-1136-4134-AAE4-5F621D62D9CE}"/>
          </ac:cxnSpMkLst>
        </pc:cxnChg>
        <pc:cxnChg chg="add mod">
          <ac:chgData name="Bardhonia Harding" userId="1e47516d-01e1-4d07-904f-2b17da643156" providerId="ADAL" clId="{0E9BB675-6FE4-4787-9B8A-FEE85987AD08}" dt="2022-06-04T22:00:56.026" v="4560" actId="478"/>
          <ac:cxnSpMkLst>
            <pc:docMk/>
            <pc:sldMk cId="1692595508" sldId="2903"/>
            <ac:cxnSpMk id="240" creationId="{11AB0BDF-B766-4C32-B52B-AE09A34A235F}"/>
          </ac:cxnSpMkLst>
        </pc:cxnChg>
        <pc:cxnChg chg="add mod">
          <ac:chgData name="Bardhonia Harding" userId="1e47516d-01e1-4d07-904f-2b17da643156" providerId="ADAL" clId="{0E9BB675-6FE4-4787-9B8A-FEE85987AD08}" dt="2022-06-04T22:00:56.026" v="4560" actId="478"/>
          <ac:cxnSpMkLst>
            <pc:docMk/>
            <pc:sldMk cId="1692595508" sldId="2903"/>
            <ac:cxnSpMk id="241" creationId="{D6ACF6A0-BB08-423D-8542-90DE6F6F5186}"/>
          </ac:cxnSpMkLst>
        </pc:cxnChg>
        <pc:cxnChg chg="add mod">
          <ac:chgData name="Bardhonia Harding" userId="1e47516d-01e1-4d07-904f-2b17da643156" providerId="ADAL" clId="{0E9BB675-6FE4-4787-9B8A-FEE85987AD08}" dt="2022-06-04T22:00:56.026" v="4560" actId="478"/>
          <ac:cxnSpMkLst>
            <pc:docMk/>
            <pc:sldMk cId="1692595508" sldId="2903"/>
            <ac:cxnSpMk id="242" creationId="{3449387A-7B78-4BE3-A867-57CC01BEDED4}"/>
          </ac:cxnSpMkLst>
        </pc:cxnChg>
        <pc:cxnChg chg="add mod">
          <ac:chgData name="Bardhonia Harding" userId="1e47516d-01e1-4d07-904f-2b17da643156" providerId="ADAL" clId="{0E9BB675-6FE4-4787-9B8A-FEE85987AD08}" dt="2022-06-04T22:00:56.026" v="4560" actId="478"/>
          <ac:cxnSpMkLst>
            <pc:docMk/>
            <pc:sldMk cId="1692595508" sldId="2903"/>
            <ac:cxnSpMk id="243" creationId="{AB9974E5-2134-4D52-BD2B-EFAA1D3684BE}"/>
          </ac:cxnSpMkLst>
        </pc:cxnChg>
        <pc:cxnChg chg="add mod">
          <ac:chgData name="Bardhonia Harding" userId="1e47516d-01e1-4d07-904f-2b17da643156" providerId="ADAL" clId="{0E9BB675-6FE4-4787-9B8A-FEE85987AD08}" dt="2022-06-04T22:00:56.026" v="4560" actId="478"/>
          <ac:cxnSpMkLst>
            <pc:docMk/>
            <pc:sldMk cId="1692595508" sldId="2903"/>
            <ac:cxnSpMk id="244" creationId="{73E2CAC3-0769-49B7-9B14-1EF4727FFBB6}"/>
          </ac:cxnSpMkLst>
        </pc:cxnChg>
        <pc:cxnChg chg="mod">
          <ac:chgData name="Bardhonia Harding" userId="1e47516d-01e1-4d07-904f-2b17da643156" providerId="ADAL" clId="{0E9BB675-6FE4-4787-9B8A-FEE85987AD08}" dt="2022-06-04T22:00:56.026" v="4560" actId="478"/>
          <ac:cxnSpMkLst>
            <pc:docMk/>
            <pc:sldMk cId="1692595508" sldId="2903"/>
            <ac:cxnSpMk id="262" creationId="{2FA7F434-BD2F-4E33-8BA8-3F62580FC96E}"/>
          </ac:cxnSpMkLst>
        </pc:cxnChg>
        <pc:cxnChg chg="mod">
          <ac:chgData name="Bardhonia Harding" userId="1e47516d-01e1-4d07-904f-2b17da643156" providerId="ADAL" clId="{0E9BB675-6FE4-4787-9B8A-FEE85987AD08}" dt="2022-06-04T22:00:56.026" v="4560" actId="478"/>
          <ac:cxnSpMkLst>
            <pc:docMk/>
            <pc:sldMk cId="1692595508" sldId="2903"/>
            <ac:cxnSpMk id="263" creationId="{F3AFCEC2-9C2A-4ABD-AF04-522AD321787D}"/>
          </ac:cxnSpMkLst>
        </pc:cxnChg>
        <pc:cxnChg chg="mod">
          <ac:chgData name="Bardhonia Harding" userId="1e47516d-01e1-4d07-904f-2b17da643156" providerId="ADAL" clId="{0E9BB675-6FE4-4787-9B8A-FEE85987AD08}" dt="2022-06-04T22:00:56.026" v="4560" actId="478"/>
          <ac:cxnSpMkLst>
            <pc:docMk/>
            <pc:sldMk cId="1692595508" sldId="2903"/>
            <ac:cxnSpMk id="264" creationId="{A3781C2B-A328-4613-8700-388D2FE97B69}"/>
          </ac:cxnSpMkLst>
        </pc:cxnChg>
        <pc:cxnChg chg="mod">
          <ac:chgData name="Bardhonia Harding" userId="1e47516d-01e1-4d07-904f-2b17da643156" providerId="ADAL" clId="{0E9BB675-6FE4-4787-9B8A-FEE85987AD08}" dt="2022-06-04T22:00:56.026" v="4560" actId="478"/>
          <ac:cxnSpMkLst>
            <pc:docMk/>
            <pc:sldMk cId="1692595508" sldId="2903"/>
            <ac:cxnSpMk id="265" creationId="{AF5CDB47-122F-4CCE-A9C6-7E63D4E131AF}"/>
          </ac:cxnSpMkLst>
        </pc:cxnChg>
        <pc:cxnChg chg="mod">
          <ac:chgData name="Bardhonia Harding" userId="1e47516d-01e1-4d07-904f-2b17da643156" providerId="ADAL" clId="{0E9BB675-6FE4-4787-9B8A-FEE85987AD08}" dt="2022-06-04T22:00:56.026" v="4560" actId="478"/>
          <ac:cxnSpMkLst>
            <pc:docMk/>
            <pc:sldMk cId="1692595508" sldId="2903"/>
            <ac:cxnSpMk id="266" creationId="{A85E2F1A-39CC-4942-B5BE-127BD9B27649}"/>
          </ac:cxnSpMkLst>
        </pc:cxnChg>
        <pc:cxnChg chg="mod">
          <ac:chgData name="Bardhonia Harding" userId="1e47516d-01e1-4d07-904f-2b17da643156" providerId="ADAL" clId="{0E9BB675-6FE4-4787-9B8A-FEE85987AD08}" dt="2022-06-04T22:00:56.026" v="4560" actId="478"/>
          <ac:cxnSpMkLst>
            <pc:docMk/>
            <pc:sldMk cId="1692595508" sldId="2903"/>
            <ac:cxnSpMk id="267" creationId="{3A1725C4-A636-4533-9F04-AE21032D4EE5}"/>
          </ac:cxnSpMkLst>
        </pc:cxnChg>
        <pc:cxnChg chg="mod">
          <ac:chgData name="Bardhonia Harding" userId="1e47516d-01e1-4d07-904f-2b17da643156" providerId="ADAL" clId="{0E9BB675-6FE4-4787-9B8A-FEE85987AD08}" dt="2022-06-04T22:00:56.026" v="4560" actId="478"/>
          <ac:cxnSpMkLst>
            <pc:docMk/>
            <pc:sldMk cId="1692595508" sldId="2903"/>
            <ac:cxnSpMk id="268" creationId="{B6981343-30EF-41FF-B38F-E046E8651291}"/>
          </ac:cxnSpMkLst>
        </pc:cxnChg>
      </pc:sldChg>
      <pc:sldChg chg="addSp delSp modSp add del mod setBg">
        <pc:chgData name="Bardhonia Harding" userId="1e47516d-01e1-4d07-904f-2b17da643156" providerId="ADAL" clId="{0E9BB675-6FE4-4787-9B8A-FEE85987AD08}" dt="2022-06-05T03:49:06.692" v="6325" actId="47"/>
        <pc:sldMkLst>
          <pc:docMk/>
          <pc:sldMk cId="1926585414" sldId="2904"/>
        </pc:sldMkLst>
        <pc:spChg chg="add mod">
          <ac:chgData name="Bardhonia Harding" userId="1e47516d-01e1-4d07-904f-2b17da643156" providerId="ADAL" clId="{0E9BB675-6FE4-4787-9B8A-FEE85987AD08}" dt="2022-06-05T03:39:39.905" v="6324" actId="1076"/>
          <ac:spMkLst>
            <pc:docMk/>
            <pc:sldMk cId="1926585414" sldId="2904"/>
            <ac:spMk id="8" creationId="{C01E345A-DEBA-4F9E-B685-E174F45A5F5C}"/>
          </ac:spMkLst>
        </pc:spChg>
        <pc:spChg chg="add mod">
          <ac:chgData name="Bardhonia Harding" userId="1e47516d-01e1-4d07-904f-2b17da643156" providerId="ADAL" clId="{0E9BB675-6FE4-4787-9B8A-FEE85987AD08}" dt="2022-06-05T03:39:39.905" v="6324" actId="1076"/>
          <ac:spMkLst>
            <pc:docMk/>
            <pc:sldMk cId="1926585414" sldId="2904"/>
            <ac:spMk id="9" creationId="{A98E3E7A-C91C-4D44-9BF6-9A388C186D0D}"/>
          </ac:spMkLst>
        </pc:spChg>
        <pc:spChg chg="mod">
          <ac:chgData name="Bardhonia Harding" userId="1e47516d-01e1-4d07-904f-2b17da643156" providerId="ADAL" clId="{0E9BB675-6FE4-4787-9B8A-FEE85987AD08}" dt="2022-06-05T03:39:39.905" v="6324" actId="1076"/>
          <ac:spMkLst>
            <pc:docMk/>
            <pc:sldMk cId="1926585414" sldId="2904"/>
            <ac:spMk id="20" creationId="{DB16AB0D-C7B0-45B7-B5E1-F73E7EAA0F40}"/>
          </ac:spMkLst>
        </pc:spChg>
        <pc:spChg chg="add mod">
          <ac:chgData name="Bardhonia Harding" userId="1e47516d-01e1-4d07-904f-2b17da643156" providerId="ADAL" clId="{0E9BB675-6FE4-4787-9B8A-FEE85987AD08}" dt="2022-06-05T03:39:39.905" v="6324" actId="1076"/>
          <ac:spMkLst>
            <pc:docMk/>
            <pc:sldMk cId="1926585414" sldId="2904"/>
            <ac:spMk id="21" creationId="{D7F6A19A-18DF-4718-9E47-F8288C4A0053}"/>
          </ac:spMkLst>
        </pc:spChg>
        <pc:spChg chg="add mod">
          <ac:chgData name="Bardhonia Harding" userId="1e47516d-01e1-4d07-904f-2b17da643156" providerId="ADAL" clId="{0E9BB675-6FE4-4787-9B8A-FEE85987AD08}" dt="2022-06-05T03:39:39.905" v="6324" actId="1076"/>
          <ac:spMkLst>
            <pc:docMk/>
            <pc:sldMk cId="1926585414" sldId="2904"/>
            <ac:spMk id="22" creationId="{017327AF-B4D0-43C5-AAEB-B0E9ECC4D183}"/>
          </ac:spMkLst>
        </pc:spChg>
        <pc:spChg chg="add mod">
          <ac:chgData name="Bardhonia Harding" userId="1e47516d-01e1-4d07-904f-2b17da643156" providerId="ADAL" clId="{0E9BB675-6FE4-4787-9B8A-FEE85987AD08}" dt="2022-06-05T03:39:39.905" v="6324" actId="1076"/>
          <ac:spMkLst>
            <pc:docMk/>
            <pc:sldMk cId="1926585414" sldId="2904"/>
            <ac:spMk id="23" creationId="{C6F61E9A-0E22-43D1-B805-B7DE5FFB1715}"/>
          </ac:spMkLst>
        </pc:spChg>
        <pc:spChg chg="add del mod">
          <ac:chgData name="Bardhonia Harding" userId="1e47516d-01e1-4d07-904f-2b17da643156" providerId="ADAL" clId="{0E9BB675-6FE4-4787-9B8A-FEE85987AD08}" dt="2022-06-05T01:59:13.946" v="5747"/>
          <ac:spMkLst>
            <pc:docMk/>
            <pc:sldMk cId="1926585414" sldId="2904"/>
            <ac:spMk id="24" creationId="{31E34F35-1EC5-4D00-AB41-994C9F9B4706}"/>
          </ac:spMkLst>
        </pc:spChg>
        <pc:spChg chg="add del mod">
          <ac:chgData name="Bardhonia Harding" userId="1e47516d-01e1-4d07-904f-2b17da643156" providerId="ADAL" clId="{0E9BB675-6FE4-4787-9B8A-FEE85987AD08}" dt="2022-06-05T01:59:13.946" v="5747"/>
          <ac:spMkLst>
            <pc:docMk/>
            <pc:sldMk cId="1926585414" sldId="2904"/>
            <ac:spMk id="25" creationId="{48836D64-0F1D-411D-901D-55F41A12B328}"/>
          </ac:spMkLst>
        </pc:spChg>
        <pc:spChg chg="add del mod">
          <ac:chgData name="Bardhonia Harding" userId="1e47516d-01e1-4d07-904f-2b17da643156" providerId="ADAL" clId="{0E9BB675-6FE4-4787-9B8A-FEE85987AD08}" dt="2022-06-05T01:59:13.946" v="5747"/>
          <ac:spMkLst>
            <pc:docMk/>
            <pc:sldMk cId="1926585414" sldId="2904"/>
            <ac:spMk id="26" creationId="{FE3A65DF-C6BD-4229-9BE6-1D54AD8CD555}"/>
          </ac:spMkLst>
        </pc:spChg>
        <pc:spChg chg="mod">
          <ac:chgData name="Bardhonia Harding" userId="1e47516d-01e1-4d07-904f-2b17da643156" providerId="ADAL" clId="{0E9BB675-6FE4-4787-9B8A-FEE85987AD08}" dt="2022-06-05T03:39:39.905" v="6324" actId="1076"/>
          <ac:spMkLst>
            <pc:docMk/>
            <pc:sldMk cId="1926585414" sldId="2904"/>
            <ac:spMk id="27" creationId="{102CBA6F-9A14-479F-BBBF-09602159B6FE}"/>
          </ac:spMkLst>
        </pc:spChg>
        <pc:spChg chg="mod">
          <ac:chgData name="Bardhonia Harding" userId="1e47516d-01e1-4d07-904f-2b17da643156" providerId="ADAL" clId="{0E9BB675-6FE4-4787-9B8A-FEE85987AD08}" dt="2022-06-05T03:39:39.905" v="6324" actId="1076"/>
          <ac:spMkLst>
            <pc:docMk/>
            <pc:sldMk cId="1926585414" sldId="2904"/>
            <ac:spMk id="28" creationId="{B76FB62D-584D-4194-B917-853AB0BF5FD9}"/>
          </ac:spMkLst>
        </pc:spChg>
        <pc:spChg chg="add mod">
          <ac:chgData name="Bardhonia Harding" userId="1e47516d-01e1-4d07-904f-2b17da643156" providerId="ADAL" clId="{0E9BB675-6FE4-4787-9B8A-FEE85987AD08}" dt="2022-06-05T03:39:39.905" v="6324" actId="1076"/>
          <ac:spMkLst>
            <pc:docMk/>
            <pc:sldMk cId="1926585414" sldId="2904"/>
            <ac:spMk id="30" creationId="{5322250A-D2B6-4214-B4CD-E7374F7606ED}"/>
          </ac:spMkLst>
        </pc:spChg>
        <pc:spChg chg="add mod">
          <ac:chgData name="Bardhonia Harding" userId="1e47516d-01e1-4d07-904f-2b17da643156" providerId="ADAL" clId="{0E9BB675-6FE4-4787-9B8A-FEE85987AD08}" dt="2022-06-05T03:39:39.905" v="6324" actId="1076"/>
          <ac:spMkLst>
            <pc:docMk/>
            <pc:sldMk cId="1926585414" sldId="2904"/>
            <ac:spMk id="31" creationId="{056EFB5B-CEF7-4626-B0B1-DB03532FF745}"/>
          </ac:spMkLst>
        </pc:spChg>
        <pc:spChg chg="add mod">
          <ac:chgData name="Bardhonia Harding" userId="1e47516d-01e1-4d07-904f-2b17da643156" providerId="ADAL" clId="{0E9BB675-6FE4-4787-9B8A-FEE85987AD08}" dt="2022-06-05T03:39:39.905" v="6324" actId="1076"/>
          <ac:spMkLst>
            <pc:docMk/>
            <pc:sldMk cId="1926585414" sldId="2904"/>
            <ac:spMk id="32" creationId="{478F5546-BF9A-465B-B00A-DDE0A0578367}"/>
          </ac:spMkLst>
        </pc:spChg>
        <pc:spChg chg="add mod">
          <ac:chgData name="Bardhonia Harding" userId="1e47516d-01e1-4d07-904f-2b17da643156" providerId="ADAL" clId="{0E9BB675-6FE4-4787-9B8A-FEE85987AD08}" dt="2022-06-05T03:39:39.905" v="6324" actId="1076"/>
          <ac:spMkLst>
            <pc:docMk/>
            <pc:sldMk cId="1926585414" sldId="2904"/>
            <ac:spMk id="33" creationId="{853DB648-A8E9-4B59-9742-06A113FACDE0}"/>
          </ac:spMkLst>
        </pc:spChg>
        <pc:spChg chg="del mod">
          <ac:chgData name="Bardhonia Harding" userId="1e47516d-01e1-4d07-904f-2b17da643156" providerId="ADAL" clId="{0E9BB675-6FE4-4787-9B8A-FEE85987AD08}" dt="2022-06-05T03:16:07.754" v="6068" actId="478"/>
          <ac:spMkLst>
            <pc:docMk/>
            <pc:sldMk cId="1926585414" sldId="2904"/>
            <ac:spMk id="36" creationId="{A4773DB1-C309-450C-9F18-9F730357B869}"/>
          </ac:spMkLst>
        </pc:spChg>
        <pc:spChg chg="del">
          <ac:chgData name="Bardhonia Harding" userId="1e47516d-01e1-4d07-904f-2b17da643156" providerId="ADAL" clId="{0E9BB675-6FE4-4787-9B8A-FEE85987AD08}" dt="2022-06-04T23:02:57.840" v="5399" actId="478"/>
          <ac:spMkLst>
            <pc:docMk/>
            <pc:sldMk cId="1926585414" sldId="2904"/>
            <ac:spMk id="46" creationId="{9C1D33AF-A681-46EF-8903-2229147A0FBA}"/>
          </ac:spMkLst>
        </pc:spChg>
        <pc:spChg chg="add mod">
          <ac:chgData name="Bardhonia Harding" userId="1e47516d-01e1-4d07-904f-2b17da643156" providerId="ADAL" clId="{0E9BB675-6FE4-4787-9B8A-FEE85987AD08}" dt="2022-06-05T03:39:39.905" v="6324" actId="1076"/>
          <ac:spMkLst>
            <pc:docMk/>
            <pc:sldMk cId="1926585414" sldId="2904"/>
            <ac:spMk id="50" creationId="{56111764-7E63-47FA-AFA3-840E778B75A8}"/>
          </ac:spMkLst>
        </pc:spChg>
        <pc:spChg chg="add mod">
          <ac:chgData name="Bardhonia Harding" userId="1e47516d-01e1-4d07-904f-2b17da643156" providerId="ADAL" clId="{0E9BB675-6FE4-4787-9B8A-FEE85987AD08}" dt="2022-06-05T03:39:39.905" v="6324" actId="1076"/>
          <ac:spMkLst>
            <pc:docMk/>
            <pc:sldMk cId="1926585414" sldId="2904"/>
            <ac:spMk id="51" creationId="{2A886B5D-C18D-41A8-A620-0CB0D3F7A32E}"/>
          </ac:spMkLst>
        </pc:spChg>
        <pc:spChg chg="add mod">
          <ac:chgData name="Bardhonia Harding" userId="1e47516d-01e1-4d07-904f-2b17da643156" providerId="ADAL" clId="{0E9BB675-6FE4-4787-9B8A-FEE85987AD08}" dt="2022-06-05T03:39:39.905" v="6324" actId="1076"/>
          <ac:spMkLst>
            <pc:docMk/>
            <pc:sldMk cId="1926585414" sldId="2904"/>
            <ac:spMk id="52" creationId="{563F0D5D-B78A-455D-906B-2147ECC5F436}"/>
          </ac:spMkLst>
        </pc:spChg>
        <pc:spChg chg="add mod">
          <ac:chgData name="Bardhonia Harding" userId="1e47516d-01e1-4d07-904f-2b17da643156" providerId="ADAL" clId="{0E9BB675-6FE4-4787-9B8A-FEE85987AD08}" dt="2022-06-05T03:39:39.905" v="6324" actId="1076"/>
          <ac:spMkLst>
            <pc:docMk/>
            <pc:sldMk cId="1926585414" sldId="2904"/>
            <ac:spMk id="53" creationId="{0C0D7BEB-D26E-47B4-8B95-941778907305}"/>
          </ac:spMkLst>
        </pc:spChg>
        <pc:spChg chg="mod">
          <ac:chgData name="Bardhonia Harding" userId="1e47516d-01e1-4d07-904f-2b17da643156" providerId="ADAL" clId="{0E9BB675-6FE4-4787-9B8A-FEE85987AD08}" dt="2022-06-04T23:02:54.781" v="5398" actId="20577"/>
          <ac:spMkLst>
            <pc:docMk/>
            <pc:sldMk cId="1926585414" sldId="2904"/>
            <ac:spMk id="201" creationId="{8A57D2C5-D912-4343-A3B5-E334882DF4AC}"/>
          </ac:spMkLst>
        </pc:spChg>
        <pc:grpChg chg="del mod">
          <ac:chgData name="Bardhonia Harding" userId="1e47516d-01e1-4d07-904f-2b17da643156" providerId="ADAL" clId="{0E9BB675-6FE4-4787-9B8A-FEE85987AD08}" dt="2022-06-05T03:13:19.746" v="6053" actId="27803"/>
          <ac:grpSpMkLst>
            <pc:docMk/>
            <pc:sldMk cId="1926585414" sldId="2904"/>
            <ac:grpSpMk id="19" creationId="{FA0B5DD8-4213-4470-B522-474A68DB9464}"/>
          </ac:grpSpMkLst>
        </pc:grpChg>
        <pc:grpChg chg="add mod">
          <ac:chgData name="Bardhonia Harding" userId="1e47516d-01e1-4d07-904f-2b17da643156" providerId="ADAL" clId="{0E9BB675-6FE4-4787-9B8A-FEE85987AD08}" dt="2022-06-05T03:39:39.905" v="6324" actId="1076"/>
          <ac:grpSpMkLst>
            <pc:docMk/>
            <pc:sldMk cId="1926585414" sldId="2904"/>
            <ac:grpSpMk id="29" creationId="{E81D7772-ABAB-4BFC-8D56-6BB449772358}"/>
          </ac:grpSpMkLst>
        </pc:grpChg>
        <pc:grpChg chg="del">
          <ac:chgData name="Bardhonia Harding" userId="1e47516d-01e1-4d07-904f-2b17da643156" providerId="ADAL" clId="{0E9BB675-6FE4-4787-9B8A-FEE85987AD08}" dt="2022-06-05T03:39:31.110" v="6323" actId="478"/>
          <ac:grpSpMkLst>
            <pc:docMk/>
            <pc:sldMk cId="1926585414" sldId="2904"/>
            <ac:grpSpMk id="186" creationId="{6827F0B2-ABF1-4E7A-B3EB-1D51EEDAD2F6}"/>
          </ac:grpSpMkLst>
        </pc:grpChg>
        <pc:picChg chg="add mod">
          <ac:chgData name="Bardhonia Harding" userId="1e47516d-01e1-4d07-904f-2b17da643156" providerId="ADAL" clId="{0E9BB675-6FE4-4787-9B8A-FEE85987AD08}" dt="2022-06-05T03:39:39.905" v="6324" actId="1076"/>
          <ac:picMkLst>
            <pc:docMk/>
            <pc:sldMk cId="1926585414" sldId="2904"/>
            <ac:picMk id="3" creationId="{E3F25413-0994-4407-A97E-12161BB5B9A1}"/>
          </ac:picMkLst>
        </pc:picChg>
        <pc:picChg chg="add mod">
          <ac:chgData name="Bardhonia Harding" userId="1e47516d-01e1-4d07-904f-2b17da643156" providerId="ADAL" clId="{0E9BB675-6FE4-4787-9B8A-FEE85987AD08}" dt="2022-06-05T03:39:39.905" v="6324" actId="1076"/>
          <ac:picMkLst>
            <pc:docMk/>
            <pc:sldMk cId="1926585414" sldId="2904"/>
            <ac:picMk id="5" creationId="{2814BBFA-9E42-49E2-9D37-3F6B1F88252A}"/>
          </ac:picMkLst>
        </pc:picChg>
        <pc:picChg chg="add mod">
          <ac:chgData name="Bardhonia Harding" userId="1e47516d-01e1-4d07-904f-2b17da643156" providerId="ADAL" clId="{0E9BB675-6FE4-4787-9B8A-FEE85987AD08}" dt="2022-06-05T03:39:39.905" v="6324" actId="1076"/>
          <ac:picMkLst>
            <pc:docMk/>
            <pc:sldMk cId="1926585414" sldId="2904"/>
            <ac:picMk id="7" creationId="{2DA0C1FC-65C1-4235-B42E-C85E07FDE33F}"/>
          </ac:picMkLst>
        </pc:picChg>
        <pc:picChg chg="add mod">
          <ac:chgData name="Bardhonia Harding" userId="1e47516d-01e1-4d07-904f-2b17da643156" providerId="ADAL" clId="{0E9BB675-6FE4-4787-9B8A-FEE85987AD08}" dt="2022-06-05T03:39:39.905" v="6324" actId="1076"/>
          <ac:picMkLst>
            <pc:docMk/>
            <pc:sldMk cId="1926585414" sldId="2904"/>
            <ac:picMk id="10" creationId="{593B0AAB-45C7-474B-A794-6C3FF1A6C994}"/>
          </ac:picMkLst>
        </pc:picChg>
        <pc:picChg chg="add mod">
          <ac:chgData name="Bardhonia Harding" userId="1e47516d-01e1-4d07-904f-2b17da643156" providerId="ADAL" clId="{0E9BB675-6FE4-4787-9B8A-FEE85987AD08}" dt="2022-06-05T03:39:39.905" v="6324" actId="1076"/>
          <ac:picMkLst>
            <pc:docMk/>
            <pc:sldMk cId="1926585414" sldId="2904"/>
            <ac:picMk id="11" creationId="{41D740C1-294B-48F0-9DC9-6E9A50263E6B}"/>
          </ac:picMkLst>
        </pc:picChg>
        <pc:picChg chg="add del mod">
          <ac:chgData name="Bardhonia Harding" userId="1e47516d-01e1-4d07-904f-2b17da643156" providerId="ADAL" clId="{0E9BB675-6FE4-4787-9B8A-FEE85987AD08}" dt="2022-06-04T23:10:39.931" v="5434" actId="478"/>
          <ac:picMkLst>
            <pc:docMk/>
            <pc:sldMk cId="1926585414" sldId="2904"/>
            <ac:picMk id="12" creationId="{5BB076BE-0493-467F-91B7-88F917CEBBCB}"/>
          </ac:picMkLst>
        </pc:picChg>
        <pc:picChg chg="add mod">
          <ac:chgData name="Bardhonia Harding" userId="1e47516d-01e1-4d07-904f-2b17da643156" providerId="ADAL" clId="{0E9BB675-6FE4-4787-9B8A-FEE85987AD08}" dt="2022-06-05T03:39:39.905" v="6324" actId="1076"/>
          <ac:picMkLst>
            <pc:docMk/>
            <pc:sldMk cId="1926585414" sldId="2904"/>
            <ac:picMk id="14" creationId="{A3CB2FD5-9E94-4A47-A79C-2E8B88D67A3A}"/>
          </ac:picMkLst>
        </pc:picChg>
        <pc:picChg chg="add del mod">
          <ac:chgData name="Bardhonia Harding" userId="1e47516d-01e1-4d07-904f-2b17da643156" providerId="ADAL" clId="{0E9BB675-6FE4-4787-9B8A-FEE85987AD08}" dt="2022-06-05T03:24:19.348" v="6089" actId="478"/>
          <ac:picMkLst>
            <pc:docMk/>
            <pc:sldMk cId="1926585414" sldId="2904"/>
            <ac:picMk id="16" creationId="{3D36794E-BDAF-443A-8428-DC82A5D1B166}"/>
          </ac:picMkLst>
        </pc:picChg>
        <pc:picChg chg="add del mod">
          <ac:chgData name="Bardhonia Harding" userId="1e47516d-01e1-4d07-904f-2b17da643156" providerId="ADAL" clId="{0E9BB675-6FE4-4787-9B8A-FEE85987AD08}" dt="2022-06-05T03:13:19.746" v="6053" actId="27803"/>
          <ac:picMkLst>
            <pc:docMk/>
            <pc:sldMk cId="1926585414" sldId="2904"/>
            <ac:picMk id="18" creationId="{CEDED5B1-7546-4938-8DE6-293CBE0C1CD6}"/>
          </ac:picMkLst>
        </pc:picChg>
        <pc:picChg chg="add del mod">
          <ac:chgData name="Bardhonia Harding" userId="1e47516d-01e1-4d07-904f-2b17da643156" providerId="ADAL" clId="{0E9BB675-6FE4-4787-9B8A-FEE85987AD08}" dt="2022-06-05T03:15:20.372" v="6062" actId="27803"/>
          <ac:picMkLst>
            <pc:docMk/>
            <pc:sldMk cId="1926585414" sldId="2904"/>
            <ac:picMk id="35" creationId="{8082E4C9-49A3-4E4B-AB59-705A554CDDCA}"/>
          </ac:picMkLst>
        </pc:picChg>
        <pc:picChg chg="add del mod">
          <ac:chgData name="Bardhonia Harding" userId="1e47516d-01e1-4d07-904f-2b17da643156" providerId="ADAL" clId="{0E9BB675-6FE4-4787-9B8A-FEE85987AD08}" dt="2022-06-05T03:38:02.912" v="6315" actId="478"/>
          <ac:picMkLst>
            <pc:docMk/>
            <pc:sldMk cId="1926585414" sldId="2904"/>
            <ac:picMk id="38" creationId="{2CBB4731-F125-4FF0-AF6C-9F5FA87A5B16}"/>
          </ac:picMkLst>
        </pc:picChg>
        <pc:picChg chg="add mod">
          <ac:chgData name="Bardhonia Harding" userId="1e47516d-01e1-4d07-904f-2b17da643156" providerId="ADAL" clId="{0E9BB675-6FE4-4787-9B8A-FEE85987AD08}" dt="2022-06-05T03:39:39.905" v="6324" actId="1076"/>
          <ac:picMkLst>
            <pc:docMk/>
            <pc:sldMk cId="1926585414" sldId="2904"/>
            <ac:picMk id="40" creationId="{B23F30E3-126A-472E-91D3-A8542CBB72F9}"/>
          </ac:picMkLst>
        </pc:picChg>
        <pc:picChg chg="add mod">
          <ac:chgData name="Bardhonia Harding" userId="1e47516d-01e1-4d07-904f-2b17da643156" providerId="ADAL" clId="{0E9BB675-6FE4-4787-9B8A-FEE85987AD08}" dt="2022-06-05T03:39:39.905" v="6324" actId="1076"/>
          <ac:picMkLst>
            <pc:docMk/>
            <pc:sldMk cId="1926585414" sldId="2904"/>
            <ac:picMk id="48" creationId="{BF15EF52-BB80-433B-9D30-19223FFE0B53}"/>
          </ac:picMkLst>
        </pc:picChg>
        <pc:picChg chg="add mod">
          <ac:chgData name="Bardhonia Harding" userId="1e47516d-01e1-4d07-904f-2b17da643156" providerId="ADAL" clId="{0E9BB675-6FE4-4787-9B8A-FEE85987AD08}" dt="2022-06-05T03:39:39.905" v="6324" actId="1076"/>
          <ac:picMkLst>
            <pc:docMk/>
            <pc:sldMk cId="1926585414" sldId="2904"/>
            <ac:picMk id="49" creationId="{B8D583BA-B43B-481D-9967-2987B7109024}"/>
          </ac:picMkLst>
        </pc:picChg>
        <pc:picChg chg="add del">
          <ac:chgData name="Bardhonia Harding" userId="1e47516d-01e1-4d07-904f-2b17da643156" providerId="ADAL" clId="{0E9BB675-6FE4-4787-9B8A-FEE85987AD08}" dt="2022-06-05T02:54:31.624" v="5749" actId="478"/>
          <ac:picMkLst>
            <pc:docMk/>
            <pc:sldMk cId="1926585414" sldId="2904"/>
            <ac:picMk id="1026" creationId="{B358CEA9-3691-4B17-9792-9C254582AF80}"/>
          </ac:picMkLst>
        </pc:picChg>
        <pc:picChg chg="add del">
          <ac:chgData name="Bardhonia Harding" userId="1e47516d-01e1-4d07-904f-2b17da643156" providerId="ADAL" clId="{0E9BB675-6FE4-4787-9B8A-FEE85987AD08}" dt="2022-06-05T03:08:23.520" v="6040" actId="478"/>
          <ac:picMkLst>
            <pc:docMk/>
            <pc:sldMk cId="1926585414" sldId="2904"/>
            <ac:picMk id="1028" creationId="{B15C0FAF-74CE-4794-90DC-FC8CA96941F9}"/>
          </ac:picMkLst>
        </pc:picChg>
        <pc:picChg chg="add del mod">
          <ac:chgData name="Bardhonia Harding" userId="1e47516d-01e1-4d07-904f-2b17da643156" providerId="ADAL" clId="{0E9BB675-6FE4-4787-9B8A-FEE85987AD08}" dt="2022-06-05T03:18:01.351" v="6079" actId="478"/>
          <ac:picMkLst>
            <pc:docMk/>
            <pc:sldMk cId="1926585414" sldId="2904"/>
            <ac:picMk id="1030" creationId="{17614BA7-810C-47AC-9DEF-B4639FF2DC9C}"/>
          </ac:picMkLst>
        </pc:picChg>
        <pc:picChg chg="add mod">
          <ac:chgData name="Bardhonia Harding" userId="1e47516d-01e1-4d07-904f-2b17da643156" providerId="ADAL" clId="{0E9BB675-6FE4-4787-9B8A-FEE85987AD08}" dt="2022-06-05T03:39:39.905" v="6324" actId="1076"/>
          <ac:picMkLst>
            <pc:docMk/>
            <pc:sldMk cId="1926585414" sldId="2904"/>
            <ac:picMk id="1032" creationId="{DC2A971A-F561-47AE-98B3-11162F0DC7C0}"/>
          </ac:picMkLst>
        </pc:picChg>
        <pc:picChg chg="add del mod">
          <ac:chgData name="Bardhonia Harding" userId="1e47516d-01e1-4d07-904f-2b17da643156" providerId="ADAL" clId="{0E9BB675-6FE4-4787-9B8A-FEE85987AD08}" dt="2022-06-05T03:29:11.215" v="6223" actId="478"/>
          <ac:picMkLst>
            <pc:docMk/>
            <pc:sldMk cId="1926585414" sldId="2904"/>
            <ac:picMk id="1034" creationId="{C31EAF63-DC4B-40F4-966C-BA81294E03F8}"/>
          </ac:picMkLst>
        </pc:picChg>
        <pc:picChg chg="add del">
          <ac:chgData name="Bardhonia Harding" userId="1e47516d-01e1-4d07-904f-2b17da643156" providerId="ADAL" clId="{0E9BB675-6FE4-4787-9B8A-FEE85987AD08}" dt="2022-06-05T03:35:36.410" v="6257" actId="478"/>
          <ac:picMkLst>
            <pc:docMk/>
            <pc:sldMk cId="1926585414" sldId="2904"/>
            <ac:picMk id="1036" creationId="{DFDFD050-1E0B-4470-BE9C-D01FDDD90C1A}"/>
          </ac:picMkLst>
        </pc:picChg>
      </pc:sldChg>
      <pc:sldChg chg="add setBg">
        <pc:chgData name="Bardhonia Harding" userId="1e47516d-01e1-4d07-904f-2b17da643156" providerId="ADAL" clId="{0E9BB675-6FE4-4787-9B8A-FEE85987AD08}" dt="2022-06-05T03:39:21.705" v="6322"/>
        <pc:sldMkLst>
          <pc:docMk/>
          <pc:sldMk cId="1842547582" sldId="2905"/>
        </pc:sldMkLst>
      </pc:sldChg>
      <pc:sldChg chg="addSp delSp modSp add del mod">
        <pc:chgData name="Bardhonia Harding" userId="1e47516d-01e1-4d07-904f-2b17da643156" providerId="ADAL" clId="{0E9BB675-6FE4-4787-9B8A-FEE85987AD08}" dt="2022-06-04T22:42:01.854" v="4921" actId="47"/>
        <pc:sldMkLst>
          <pc:docMk/>
          <pc:sldMk cId="2619441243" sldId="3686"/>
        </pc:sldMkLst>
        <pc:spChg chg="del">
          <ac:chgData name="Bardhonia Harding" userId="1e47516d-01e1-4d07-904f-2b17da643156" providerId="ADAL" clId="{0E9BB675-6FE4-4787-9B8A-FEE85987AD08}" dt="2022-06-04T21:45:16.981" v="4393" actId="478"/>
          <ac:spMkLst>
            <pc:docMk/>
            <pc:sldMk cId="2619441243" sldId="3686"/>
            <ac:spMk id="2" creationId="{E6F56348-33B3-475D-9FA0-25D6071F9EBD}"/>
          </ac:spMkLst>
        </pc:spChg>
        <pc:spChg chg="add del mod">
          <ac:chgData name="Bardhonia Harding" userId="1e47516d-01e1-4d07-904f-2b17da643156" providerId="ADAL" clId="{0E9BB675-6FE4-4787-9B8A-FEE85987AD08}" dt="2022-06-04T21:45:19.592" v="4394" actId="478"/>
          <ac:spMkLst>
            <pc:docMk/>
            <pc:sldMk cId="2619441243" sldId="3686"/>
            <ac:spMk id="4" creationId="{72D74AA1-37BF-4874-8D2B-FD98CC0E832D}"/>
          </ac:spMkLst>
        </pc:spChg>
        <pc:spChg chg="del">
          <ac:chgData name="Bardhonia Harding" userId="1e47516d-01e1-4d07-904f-2b17da643156" providerId="ADAL" clId="{0E9BB675-6FE4-4787-9B8A-FEE85987AD08}" dt="2022-06-04T21:45:16.981" v="4393" actId="478"/>
          <ac:spMkLst>
            <pc:docMk/>
            <pc:sldMk cId="2619441243" sldId="3686"/>
            <ac:spMk id="5" creationId="{E6E5A3B0-7C9F-45D9-8190-BD64124278AA}"/>
          </ac:spMkLst>
        </pc:spChg>
        <pc:spChg chg="mod">
          <ac:chgData name="Bardhonia Harding" userId="1e47516d-01e1-4d07-904f-2b17da643156" providerId="ADAL" clId="{0E9BB675-6FE4-4787-9B8A-FEE85987AD08}" dt="2022-06-04T22:04:41.740" v="4596" actId="403"/>
          <ac:spMkLst>
            <pc:docMk/>
            <pc:sldMk cId="2619441243" sldId="3686"/>
            <ac:spMk id="125" creationId="{546E2B04-7044-4C95-B1E5-F7A5E508BA07}"/>
          </ac:spMkLst>
        </pc:spChg>
        <pc:spChg chg="mod">
          <ac:chgData name="Bardhonia Harding" userId="1e47516d-01e1-4d07-904f-2b17da643156" providerId="ADAL" clId="{0E9BB675-6FE4-4787-9B8A-FEE85987AD08}" dt="2022-06-04T21:42:58.316" v="4379"/>
          <ac:spMkLst>
            <pc:docMk/>
            <pc:sldMk cId="2619441243" sldId="3686"/>
            <ac:spMk id="175" creationId="{23F62C0F-EC35-48FA-A92A-2E67E5ADEA06}"/>
          </ac:spMkLst>
        </pc:spChg>
        <pc:spChg chg="mod">
          <ac:chgData name="Bardhonia Harding" userId="1e47516d-01e1-4d07-904f-2b17da643156" providerId="ADAL" clId="{0E9BB675-6FE4-4787-9B8A-FEE85987AD08}" dt="2022-06-04T21:42:58.316" v="4379"/>
          <ac:spMkLst>
            <pc:docMk/>
            <pc:sldMk cId="2619441243" sldId="3686"/>
            <ac:spMk id="176" creationId="{6E7BE1E7-ABC8-4923-B03E-55F3CDDA68F6}"/>
          </ac:spMkLst>
        </pc:spChg>
        <pc:spChg chg="mod">
          <ac:chgData name="Bardhonia Harding" userId="1e47516d-01e1-4d07-904f-2b17da643156" providerId="ADAL" clId="{0E9BB675-6FE4-4787-9B8A-FEE85987AD08}" dt="2022-06-04T21:42:58.316" v="4379"/>
          <ac:spMkLst>
            <pc:docMk/>
            <pc:sldMk cId="2619441243" sldId="3686"/>
            <ac:spMk id="178" creationId="{2DAE8258-0829-4043-8B2B-275E0AD77602}"/>
          </ac:spMkLst>
        </pc:spChg>
        <pc:spChg chg="mod">
          <ac:chgData name="Bardhonia Harding" userId="1e47516d-01e1-4d07-904f-2b17da643156" providerId="ADAL" clId="{0E9BB675-6FE4-4787-9B8A-FEE85987AD08}" dt="2022-06-04T21:42:58.316" v="4379"/>
          <ac:spMkLst>
            <pc:docMk/>
            <pc:sldMk cId="2619441243" sldId="3686"/>
            <ac:spMk id="179" creationId="{3623B0BD-4785-4EB8-9FA1-21D5F4A90F8B}"/>
          </ac:spMkLst>
        </pc:spChg>
        <pc:spChg chg="mod">
          <ac:chgData name="Bardhonia Harding" userId="1e47516d-01e1-4d07-904f-2b17da643156" providerId="ADAL" clId="{0E9BB675-6FE4-4787-9B8A-FEE85987AD08}" dt="2022-06-04T21:42:58.316" v="4379"/>
          <ac:spMkLst>
            <pc:docMk/>
            <pc:sldMk cId="2619441243" sldId="3686"/>
            <ac:spMk id="180" creationId="{40BFAD34-0934-4293-A5DF-2890644736C7}"/>
          </ac:spMkLst>
        </pc:spChg>
        <pc:spChg chg="mod">
          <ac:chgData name="Bardhonia Harding" userId="1e47516d-01e1-4d07-904f-2b17da643156" providerId="ADAL" clId="{0E9BB675-6FE4-4787-9B8A-FEE85987AD08}" dt="2022-06-04T21:42:58.316" v="4379"/>
          <ac:spMkLst>
            <pc:docMk/>
            <pc:sldMk cId="2619441243" sldId="3686"/>
            <ac:spMk id="181" creationId="{0B778D5E-4BA5-48E8-9512-6046061E9786}"/>
          </ac:spMkLst>
        </pc:spChg>
        <pc:spChg chg="mod">
          <ac:chgData name="Bardhonia Harding" userId="1e47516d-01e1-4d07-904f-2b17da643156" providerId="ADAL" clId="{0E9BB675-6FE4-4787-9B8A-FEE85987AD08}" dt="2022-06-04T21:42:58.316" v="4379"/>
          <ac:spMkLst>
            <pc:docMk/>
            <pc:sldMk cId="2619441243" sldId="3686"/>
            <ac:spMk id="182" creationId="{6E0C74EB-0F53-48BB-8473-9882C039C27D}"/>
          </ac:spMkLst>
        </pc:spChg>
        <pc:spChg chg="mod">
          <ac:chgData name="Bardhonia Harding" userId="1e47516d-01e1-4d07-904f-2b17da643156" providerId="ADAL" clId="{0E9BB675-6FE4-4787-9B8A-FEE85987AD08}" dt="2022-06-04T21:42:58.316" v="4379"/>
          <ac:spMkLst>
            <pc:docMk/>
            <pc:sldMk cId="2619441243" sldId="3686"/>
            <ac:spMk id="183" creationId="{1A4D4F59-CC55-424E-9A05-241AFB0B2A1F}"/>
          </ac:spMkLst>
        </pc:spChg>
        <pc:spChg chg="mod">
          <ac:chgData name="Bardhonia Harding" userId="1e47516d-01e1-4d07-904f-2b17da643156" providerId="ADAL" clId="{0E9BB675-6FE4-4787-9B8A-FEE85987AD08}" dt="2022-06-04T21:42:58.316" v="4379"/>
          <ac:spMkLst>
            <pc:docMk/>
            <pc:sldMk cId="2619441243" sldId="3686"/>
            <ac:spMk id="184" creationId="{8F811397-0E56-4EB0-AB96-F4FC79B27835}"/>
          </ac:spMkLst>
        </pc:spChg>
        <pc:spChg chg="mod">
          <ac:chgData name="Bardhonia Harding" userId="1e47516d-01e1-4d07-904f-2b17da643156" providerId="ADAL" clId="{0E9BB675-6FE4-4787-9B8A-FEE85987AD08}" dt="2022-06-04T21:42:58.316" v="4379"/>
          <ac:spMkLst>
            <pc:docMk/>
            <pc:sldMk cId="2619441243" sldId="3686"/>
            <ac:spMk id="185" creationId="{5D342D57-D9AD-4AEC-BA9D-A95C37F974BD}"/>
          </ac:spMkLst>
        </pc:spChg>
        <pc:spChg chg="mod">
          <ac:chgData name="Bardhonia Harding" userId="1e47516d-01e1-4d07-904f-2b17da643156" providerId="ADAL" clId="{0E9BB675-6FE4-4787-9B8A-FEE85987AD08}" dt="2022-06-04T21:42:58.316" v="4379"/>
          <ac:spMkLst>
            <pc:docMk/>
            <pc:sldMk cId="2619441243" sldId="3686"/>
            <ac:spMk id="186" creationId="{71EC321E-6B78-40CC-980C-BF3CD54AEE97}"/>
          </ac:spMkLst>
        </pc:spChg>
        <pc:spChg chg="mod">
          <ac:chgData name="Bardhonia Harding" userId="1e47516d-01e1-4d07-904f-2b17da643156" providerId="ADAL" clId="{0E9BB675-6FE4-4787-9B8A-FEE85987AD08}" dt="2022-06-04T21:42:58.316" v="4379"/>
          <ac:spMkLst>
            <pc:docMk/>
            <pc:sldMk cId="2619441243" sldId="3686"/>
            <ac:spMk id="187" creationId="{76653C6D-BD8C-4BE5-8979-69973F5BB173}"/>
          </ac:spMkLst>
        </pc:spChg>
        <pc:spChg chg="mod">
          <ac:chgData name="Bardhonia Harding" userId="1e47516d-01e1-4d07-904f-2b17da643156" providerId="ADAL" clId="{0E9BB675-6FE4-4787-9B8A-FEE85987AD08}" dt="2022-06-04T21:42:58.316" v="4379"/>
          <ac:spMkLst>
            <pc:docMk/>
            <pc:sldMk cId="2619441243" sldId="3686"/>
            <ac:spMk id="188" creationId="{57988700-FB45-41E4-A9D1-71E16E25A00A}"/>
          </ac:spMkLst>
        </pc:spChg>
        <pc:spChg chg="mod">
          <ac:chgData name="Bardhonia Harding" userId="1e47516d-01e1-4d07-904f-2b17da643156" providerId="ADAL" clId="{0E9BB675-6FE4-4787-9B8A-FEE85987AD08}" dt="2022-06-04T21:42:58.316" v="4379"/>
          <ac:spMkLst>
            <pc:docMk/>
            <pc:sldMk cId="2619441243" sldId="3686"/>
            <ac:spMk id="196" creationId="{DAA74CCC-1952-4A7A-A9BA-1542D0E9876F}"/>
          </ac:spMkLst>
        </pc:spChg>
        <pc:spChg chg="mod">
          <ac:chgData name="Bardhonia Harding" userId="1e47516d-01e1-4d07-904f-2b17da643156" providerId="ADAL" clId="{0E9BB675-6FE4-4787-9B8A-FEE85987AD08}" dt="2022-06-04T21:42:58.316" v="4379"/>
          <ac:spMkLst>
            <pc:docMk/>
            <pc:sldMk cId="2619441243" sldId="3686"/>
            <ac:spMk id="197" creationId="{36D197C5-2D16-4D21-B619-DF1040409B70}"/>
          </ac:spMkLst>
        </pc:spChg>
        <pc:spChg chg="mod">
          <ac:chgData name="Bardhonia Harding" userId="1e47516d-01e1-4d07-904f-2b17da643156" providerId="ADAL" clId="{0E9BB675-6FE4-4787-9B8A-FEE85987AD08}" dt="2022-06-04T21:42:58.316" v="4379"/>
          <ac:spMkLst>
            <pc:docMk/>
            <pc:sldMk cId="2619441243" sldId="3686"/>
            <ac:spMk id="198" creationId="{606E8D8B-C2D3-4004-A28C-387976BE54C7}"/>
          </ac:spMkLst>
        </pc:spChg>
        <pc:spChg chg="mod">
          <ac:chgData name="Bardhonia Harding" userId="1e47516d-01e1-4d07-904f-2b17da643156" providerId="ADAL" clId="{0E9BB675-6FE4-4787-9B8A-FEE85987AD08}" dt="2022-06-04T21:42:58.316" v="4379"/>
          <ac:spMkLst>
            <pc:docMk/>
            <pc:sldMk cId="2619441243" sldId="3686"/>
            <ac:spMk id="201" creationId="{15FA8C41-7AD7-4A45-BCDA-424D5E6E1520}"/>
          </ac:spMkLst>
        </pc:spChg>
        <pc:spChg chg="mod">
          <ac:chgData name="Bardhonia Harding" userId="1e47516d-01e1-4d07-904f-2b17da643156" providerId="ADAL" clId="{0E9BB675-6FE4-4787-9B8A-FEE85987AD08}" dt="2022-06-04T21:42:58.316" v="4379"/>
          <ac:spMkLst>
            <pc:docMk/>
            <pc:sldMk cId="2619441243" sldId="3686"/>
            <ac:spMk id="204" creationId="{13B6854D-11FF-4E76-9CF5-02F8856C85DB}"/>
          </ac:spMkLst>
        </pc:spChg>
        <pc:spChg chg="mod">
          <ac:chgData name="Bardhonia Harding" userId="1e47516d-01e1-4d07-904f-2b17da643156" providerId="ADAL" clId="{0E9BB675-6FE4-4787-9B8A-FEE85987AD08}" dt="2022-06-04T21:42:58.316" v="4379"/>
          <ac:spMkLst>
            <pc:docMk/>
            <pc:sldMk cId="2619441243" sldId="3686"/>
            <ac:spMk id="216" creationId="{6C26CF47-E896-44B4-8509-E57EE3BAD16A}"/>
          </ac:spMkLst>
        </pc:spChg>
        <pc:spChg chg="mod">
          <ac:chgData name="Bardhonia Harding" userId="1e47516d-01e1-4d07-904f-2b17da643156" providerId="ADAL" clId="{0E9BB675-6FE4-4787-9B8A-FEE85987AD08}" dt="2022-06-04T21:42:58.316" v="4379"/>
          <ac:spMkLst>
            <pc:docMk/>
            <pc:sldMk cId="2619441243" sldId="3686"/>
            <ac:spMk id="217" creationId="{D85B401A-06E6-43F3-931D-D52BA34FB6D6}"/>
          </ac:spMkLst>
        </pc:spChg>
        <pc:spChg chg="mod">
          <ac:chgData name="Bardhonia Harding" userId="1e47516d-01e1-4d07-904f-2b17da643156" providerId="ADAL" clId="{0E9BB675-6FE4-4787-9B8A-FEE85987AD08}" dt="2022-06-04T21:42:58.316" v="4379"/>
          <ac:spMkLst>
            <pc:docMk/>
            <pc:sldMk cId="2619441243" sldId="3686"/>
            <ac:spMk id="218" creationId="{20BE1608-2C72-449B-A31A-4531F3602F3D}"/>
          </ac:spMkLst>
        </pc:spChg>
        <pc:spChg chg="mod">
          <ac:chgData name="Bardhonia Harding" userId="1e47516d-01e1-4d07-904f-2b17da643156" providerId="ADAL" clId="{0E9BB675-6FE4-4787-9B8A-FEE85987AD08}" dt="2022-06-04T21:42:58.316" v="4379"/>
          <ac:spMkLst>
            <pc:docMk/>
            <pc:sldMk cId="2619441243" sldId="3686"/>
            <ac:spMk id="219" creationId="{F8D08896-346C-408F-91BA-210D8F59BA9E}"/>
          </ac:spMkLst>
        </pc:spChg>
        <pc:spChg chg="mod">
          <ac:chgData name="Bardhonia Harding" userId="1e47516d-01e1-4d07-904f-2b17da643156" providerId="ADAL" clId="{0E9BB675-6FE4-4787-9B8A-FEE85987AD08}" dt="2022-06-04T21:42:58.316" v="4379"/>
          <ac:spMkLst>
            <pc:docMk/>
            <pc:sldMk cId="2619441243" sldId="3686"/>
            <ac:spMk id="220" creationId="{955E36BF-DE70-4FE4-A417-E8467C843248}"/>
          </ac:spMkLst>
        </pc:spChg>
        <pc:spChg chg="mod">
          <ac:chgData name="Bardhonia Harding" userId="1e47516d-01e1-4d07-904f-2b17da643156" providerId="ADAL" clId="{0E9BB675-6FE4-4787-9B8A-FEE85987AD08}" dt="2022-06-04T21:42:58.316" v="4379"/>
          <ac:spMkLst>
            <pc:docMk/>
            <pc:sldMk cId="2619441243" sldId="3686"/>
            <ac:spMk id="221" creationId="{1F2187A8-ECAD-4142-B5F4-641BEAD450C5}"/>
          </ac:spMkLst>
        </pc:spChg>
        <pc:spChg chg="mod">
          <ac:chgData name="Bardhonia Harding" userId="1e47516d-01e1-4d07-904f-2b17da643156" providerId="ADAL" clId="{0E9BB675-6FE4-4787-9B8A-FEE85987AD08}" dt="2022-06-04T21:42:58.316" v="4379"/>
          <ac:spMkLst>
            <pc:docMk/>
            <pc:sldMk cId="2619441243" sldId="3686"/>
            <ac:spMk id="222" creationId="{84916E0E-DA21-4BBB-98DA-D3B0BC3C20C7}"/>
          </ac:spMkLst>
        </pc:spChg>
        <pc:spChg chg="mod">
          <ac:chgData name="Bardhonia Harding" userId="1e47516d-01e1-4d07-904f-2b17da643156" providerId="ADAL" clId="{0E9BB675-6FE4-4787-9B8A-FEE85987AD08}" dt="2022-06-04T21:42:58.316" v="4379"/>
          <ac:spMkLst>
            <pc:docMk/>
            <pc:sldMk cId="2619441243" sldId="3686"/>
            <ac:spMk id="223" creationId="{A06E422B-D1C6-4DAD-AAE2-F13F92049F17}"/>
          </ac:spMkLst>
        </pc:spChg>
        <pc:spChg chg="mod">
          <ac:chgData name="Bardhonia Harding" userId="1e47516d-01e1-4d07-904f-2b17da643156" providerId="ADAL" clId="{0E9BB675-6FE4-4787-9B8A-FEE85987AD08}" dt="2022-06-04T21:42:58.316" v="4379"/>
          <ac:spMkLst>
            <pc:docMk/>
            <pc:sldMk cId="2619441243" sldId="3686"/>
            <ac:spMk id="224" creationId="{7CA368D4-98C5-419C-809B-86E49851B511}"/>
          </ac:spMkLst>
        </pc:spChg>
        <pc:spChg chg="mod">
          <ac:chgData name="Bardhonia Harding" userId="1e47516d-01e1-4d07-904f-2b17da643156" providerId="ADAL" clId="{0E9BB675-6FE4-4787-9B8A-FEE85987AD08}" dt="2022-06-04T21:42:58.316" v="4379"/>
          <ac:spMkLst>
            <pc:docMk/>
            <pc:sldMk cId="2619441243" sldId="3686"/>
            <ac:spMk id="225" creationId="{CB724E60-485A-4EDB-8B34-CCA5F6A0BDED}"/>
          </ac:spMkLst>
        </pc:spChg>
        <pc:spChg chg="mod">
          <ac:chgData name="Bardhonia Harding" userId="1e47516d-01e1-4d07-904f-2b17da643156" providerId="ADAL" clId="{0E9BB675-6FE4-4787-9B8A-FEE85987AD08}" dt="2022-06-04T21:42:58.316" v="4379"/>
          <ac:spMkLst>
            <pc:docMk/>
            <pc:sldMk cId="2619441243" sldId="3686"/>
            <ac:spMk id="226" creationId="{F6260247-75DF-45E5-AF10-1DADEFF962ED}"/>
          </ac:spMkLst>
        </pc:spChg>
        <pc:spChg chg="mod">
          <ac:chgData name="Bardhonia Harding" userId="1e47516d-01e1-4d07-904f-2b17da643156" providerId="ADAL" clId="{0E9BB675-6FE4-4787-9B8A-FEE85987AD08}" dt="2022-06-04T21:42:58.316" v="4379"/>
          <ac:spMkLst>
            <pc:docMk/>
            <pc:sldMk cId="2619441243" sldId="3686"/>
            <ac:spMk id="227" creationId="{5CA7EA85-1391-4BEC-8E97-99922149514F}"/>
          </ac:spMkLst>
        </pc:spChg>
        <pc:spChg chg="mod">
          <ac:chgData name="Bardhonia Harding" userId="1e47516d-01e1-4d07-904f-2b17da643156" providerId="ADAL" clId="{0E9BB675-6FE4-4787-9B8A-FEE85987AD08}" dt="2022-06-04T21:42:58.316" v="4379"/>
          <ac:spMkLst>
            <pc:docMk/>
            <pc:sldMk cId="2619441243" sldId="3686"/>
            <ac:spMk id="238" creationId="{2D7DE6D5-AC99-4340-AB4A-76CD7D4E979B}"/>
          </ac:spMkLst>
        </pc:spChg>
        <pc:spChg chg="mod">
          <ac:chgData name="Bardhonia Harding" userId="1e47516d-01e1-4d07-904f-2b17da643156" providerId="ADAL" clId="{0E9BB675-6FE4-4787-9B8A-FEE85987AD08}" dt="2022-06-04T21:42:58.316" v="4379"/>
          <ac:spMkLst>
            <pc:docMk/>
            <pc:sldMk cId="2619441243" sldId="3686"/>
            <ac:spMk id="239" creationId="{DED1EDCC-99F9-480D-829A-C21DE6895FE6}"/>
          </ac:spMkLst>
        </pc:spChg>
        <pc:grpChg chg="mod">
          <ac:chgData name="Bardhonia Harding" userId="1e47516d-01e1-4d07-904f-2b17da643156" providerId="ADAL" clId="{0E9BB675-6FE4-4787-9B8A-FEE85987AD08}" dt="2022-06-04T21:45:30.210" v="4397" actId="14100"/>
          <ac:grpSpMkLst>
            <pc:docMk/>
            <pc:sldMk cId="2619441243" sldId="3686"/>
            <ac:grpSpMk id="9" creationId="{EB782AA5-3F39-477F-B7BB-B5D92CDB43B4}"/>
          </ac:grpSpMkLst>
        </pc:grpChg>
        <pc:grpChg chg="del">
          <ac:chgData name="Bardhonia Harding" userId="1e47516d-01e1-4d07-904f-2b17da643156" providerId="ADAL" clId="{0E9BB675-6FE4-4787-9B8A-FEE85987AD08}" dt="2022-06-04T21:45:12.543" v="4392" actId="478"/>
          <ac:grpSpMkLst>
            <pc:docMk/>
            <pc:sldMk cId="2619441243" sldId="3686"/>
            <ac:grpSpMk id="164" creationId="{1B13BE7C-D149-45F2-AABC-7D4F13576474}"/>
          </ac:grpSpMkLst>
        </pc:grpChg>
        <pc:grpChg chg="add del mod">
          <ac:chgData name="Bardhonia Harding" userId="1e47516d-01e1-4d07-904f-2b17da643156" providerId="ADAL" clId="{0E9BB675-6FE4-4787-9B8A-FEE85987AD08}" dt="2022-06-04T21:42:59.803" v="4380"/>
          <ac:grpSpMkLst>
            <pc:docMk/>
            <pc:sldMk cId="2619441243" sldId="3686"/>
            <ac:grpSpMk id="169" creationId="{A08B74FE-F7FB-477C-ABF1-A56699D8977E}"/>
          </ac:grpSpMkLst>
        </pc:grpChg>
        <pc:grpChg chg="mod">
          <ac:chgData name="Bardhonia Harding" userId="1e47516d-01e1-4d07-904f-2b17da643156" providerId="ADAL" clId="{0E9BB675-6FE4-4787-9B8A-FEE85987AD08}" dt="2022-06-04T21:42:58.316" v="4379"/>
          <ac:grpSpMkLst>
            <pc:docMk/>
            <pc:sldMk cId="2619441243" sldId="3686"/>
            <ac:grpSpMk id="170" creationId="{3E38FC14-829A-40DE-AFE0-F46568592AA7}"/>
          </ac:grpSpMkLst>
        </pc:grpChg>
        <pc:grpChg chg="del">
          <ac:chgData name="Bardhonia Harding" userId="1e47516d-01e1-4d07-904f-2b17da643156" providerId="ADAL" clId="{0E9BB675-6FE4-4787-9B8A-FEE85987AD08}" dt="2022-06-04T21:45:07.945" v="4391" actId="478"/>
          <ac:grpSpMkLst>
            <pc:docMk/>
            <pc:sldMk cId="2619441243" sldId="3686"/>
            <ac:grpSpMk id="171" creationId="{16C6D05D-3D72-43B5-8153-734C85BE820B}"/>
          </ac:grpSpMkLst>
        </pc:grpChg>
        <pc:grpChg chg="mod">
          <ac:chgData name="Bardhonia Harding" userId="1e47516d-01e1-4d07-904f-2b17da643156" providerId="ADAL" clId="{0E9BB675-6FE4-4787-9B8A-FEE85987AD08}" dt="2022-06-04T21:42:58.316" v="4379"/>
          <ac:grpSpMkLst>
            <pc:docMk/>
            <pc:sldMk cId="2619441243" sldId="3686"/>
            <ac:grpSpMk id="172" creationId="{7CB75FA5-621C-415F-8C6A-9B2A836119EF}"/>
          </ac:grpSpMkLst>
        </pc:grpChg>
        <pc:grpChg chg="mod">
          <ac:chgData name="Bardhonia Harding" userId="1e47516d-01e1-4d07-904f-2b17da643156" providerId="ADAL" clId="{0E9BB675-6FE4-4787-9B8A-FEE85987AD08}" dt="2022-06-04T21:42:58.316" v="4379"/>
          <ac:grpSpMkLst>
            <pc:docMk/>
            <pc:sldMk cId="2619441243" sldId="3686"/>
            <ac:grpSpMk id="173" creationId="{79C64C0C-39FF-489F-AF7F-FE98932D317E}"/>
          </ac:grpSpMkLst>
        </pc:grpChg>
        <pc:grpChg chg="mod">
          <ac:chgData name="Bardhonia Harding" userId="1e47516d-01e1-4d07-904f-2b17da643156" providerId="ADAL" clId="{0E9BB675-6FE4-4787-9B8A-FEE85987AD08}" dt="2022-06-04T21:42:58.316" v="4379"/>
          <ac:grpSpMkLst>
            <pc:docMk/>
            <pc:sldMk cId="2619441243" sldId="3686"/>
            <ac:grpSpMk id="174" creationId="{5B7839B2-53E0-468D-BECF-2AE90AB62DD9}"/>
          </ac:grpSpMkLst>
        </pc:grpChg>
        <pc:grpChg chg="mod">
          <ac:chgData name="Bardhonia Harding" userId="1e47516d-01e1-4d07-904f-2b17da643156" providerId="ADAL" clId="{0E9BB675-6FE4-4787-9B8A-FEE85987AD08}" dt="2022-06-04T21:42:58.316" v="4379"/>
          <ac:grpSpMkLst>
            <pc:docMk/>
            <pc:sldMk cId="2619441243" sldId="3686"/>
            <ac:grpSpMk id="177" creationId="{8B741ECE-9953-4C61-A208-0F9CD2CADC52}"/>
          </ac:grpSpMkLst>
        </pc:grpChg>
        <pc:grpChg chg="mod">
          <ac:chgData name="Bardhonia Harding" userId="1e47516d-01e1-4d07-904f-2b17da643156" providerId="ADAL" clId="{0E9BB675-6FE4-4787-9B8A-FEE85987AD08}" dt="2022-06-04T21:42:58.316" v="4379"/>
          <ac:grpSpMkLst>
            <pc:docMk/>
            <pc:sldMk cId="2619441243" sldId="3686"/>
            <ac:grpSpMk id="189" creationId="{83A6457E-26BF-4C14-AB52-54D9FE9A5E7F}"/>
          </ac:grpSpMkLst>
        </pc:grpChg>
        <pc:grpChg chg="mod">
          <ac:chgData name="Bardhonia Harding" userId="1e47516d-01e1-4d07-904f-2b17da643156" providerId="ADAL" clId="{0E9BB675-6FE4-4787-9B8A-FEE85987AD08}" dt="2022-06-04T21:42:58.316" v="4379"/>
          <ac:grpSpMkLst>
            <pc:docMk/>
            <pc:sldMk cId="2619441243" sldId="3686"/>
            <ac:grpSpMk id="194" creationId="{03CD1312-E3E4-4D93-8310-BA11A6FEB850}"/>
          </ac:grpSpMkLst>
        </pc:grpChg>
        <pc:grpChg chg="mod">
          <ac:chgData name="Bardhonia Harding" userId="1e47516d-01e1-4d07-904f-2b17da643156" providerId="ADAL" clId="{0E9BB675-6FE4-4787-9B8A-FEE85987AD08}" dt="2022-06-04T21:42:58.316" v="4379"/>
          <ac:grpSpMkLst>
            <pc:docMk/>
            <pc:sldMk cId="2619441243" sldId="3686"/>
            <ac:grpSpMk id="195" creationId="{C6EED66E-3785-4877-B543-2F716EF5E3F7}"/>
          </ac:grpSpMkLst>
        </pc:grpChg>
        <pc:grpChg chg="mod">
          <ac:chgData name="Bardhonia Harding" userId="1e47516d-01e1-4d07-904f-2b17da643156" providerId="ADAL" clId="{0E9BB675-6FE4-4787-9B8A-FEE85987AD08}" dt="2022-06-04T21:42:58.316" v="4379"/>
          <ac:grpSpMkLst>
            <pc:docMk/>
            <pc:sldMk cId="2619441243" sldId="3686"/>
            <ac:grpSpMk id="199" creationId="{B4EFBCAA-5339-40CA-8C62-2B3129DE314E}"/>
          </ac:grpSpMkLst>
        </pc:grpChg>
        <pc:grpChg chg="mod">
          <ac:chgData name="Bardhonia Harding" userId="1e47516d-01e1-4d07-904f-2b17da643156" providerId="ADAL" clId="{0E9BB675-6FE4-4787-9B8A-FEE85987AD08}" dt="2022-06-04T21:42:58.316" v="4379"/>
          <ac:grpSpMkLst>
            <pc:docMk/>
            <pc:sldMk cId="2619441243" sldId="3686"/>
            <ac:grpSpMk id="200" creationId="{7547C023-8938-4114-BCE7-B946433CEFEF}"/>
          </ac:grpSpMkLst>
        </pc:grpChg>
        <pc:grpChg chg="mod">
          <ac:chgData name="Bardhonia Harding" userId="1e47516d-01e1-4d07-904f-2b17da643156" providerId="ADAL" clId="{0E9BB675-6FE4-4787-9B8A-FEE85987AD08}" dt="2022-06-04T21:42:58.316" v="4379"/>
          <ac:grpSpMkLst>
            <pc:docMk/>
            <pc:sldMk cId="2619441243" sldId="3686"/>
            <ac:grpSpMk id="202" creationId="{EFF53531-3AA3-4B3B-A3DA-2E57F7F3A4FC}"/>
          </ac:grpSpMkLst>
        </pc:grpChg>
        <pc:grpChg chg="mod">
          <ac:chgData name="Bardhonia Harding" userId="1e47516d-01e1-4d07-904f-2b17da643156" providerId="ADAL" clId="{0E9BB675-6FE4-4787-9B8A-FEE85987AD08}" dt="2022-06-04T21:42:58.316" v="4379"/>
          <ac:grpSpMkLst>
            <pc:docMk/>
            <pc:sldMk cId="2619441243" sldId="3686"/>
            <ac:grpSpMk id="203" creationId="{1F791ACC-BB9C-4CB8-9503-106F7DC8A2AF}"/>
          </ac:grpSpMkLst>
        </pc:grpChg>
        <pc:grpChg chg="mod">
          <ac:chgData name="Bardhonia Harding" userId="1e47516d-01e1-4d07-904f-2b17da643156" providerId="ADAL" clId="{0E9BB675-6FE4-4787-9B8A-FEE85987AD08}" dt="2022-06-04T21:42:58.316" v="4379"/>
          <ac:grpSpMkLst>
            <pc:docMk/>
            <pc:sldMk cId="2619441243" sldId="3686"/>
            <ac:grpSpMk id="205" creationId="{DBD91CAB-FF9E-4EDB-879C-DCA0D0AAFB7A}"/>
          </ac:grpSpMkLst>
        </pc:grpChg>
        <pc:grpChg chg="mod">
          <ac:chgData name="Bardhonia Harding" userId="1e47516d-01e1-4d07-904f-2b17da643156" providerId="ADAL" clId="{0E9BB675-6FE4-4787-9B8A-FEE85987AD08}" dt="2022-06-04T21:42:58.316" v="4379"/>
          <ac:grpSpMkLst>
            <pc:docMk/>
            <pc:sldMk cId="2619441243" sldId="3686"/>
            <ac:grpSpMk id="206" creationId="{C4125CAB-9A5F-49BF-B9A7-7FE82AC476A9}"/>
          </ac:grpSpMkLst>
        </pc:grpChg>
        <pc:grpChg chg="mod">
          <ac:chgData name="Bardhonia Harding" userId="1e47516d-01e1-4d07-904f-2b17da643156" providerId="ADAL" clId="{0E9BB675-6FE4-4787-9B8A-FEE85987AD08}" dt="2022-06-04T21:42:58.316" v="4379"/>
          <ac:grpSpMkLst>
            <pc:docMk/>
            <pc:sldMk cId="2619441243" sldId="3686"/>
            <ac:grpSpMk id="207" creationId="{7C076CF7-B1FF-4238-A7F7-6B756BD7BBE0}"/>
          </ac:grpSpMkLst>
        </pc:grpChg>
        <pc:grpChg chg="mod">
          <ac:chgData name="Bardhonia Harding" userId="1e47516d-01e1-4d07-904f-2b17da643156" providerId="ADAL" clId="{0E9BB675-6FE4-4787-9B8A-FEE85987AD08}" dt="2022-06-04T21:42:58.316" v="4379"/>
          <ac:grpSpMkLst>
            <pc:docMk/>
            <pc:sldMk cId="2619441243" sldId="3686"/>
            <ac:grpSpMk id="208" creationId="{2BA09130-5A4F-438B-B220-544906B9E28A}"/>
          </ac:grpSpMkLst>
        </pc:grpChg>
        <pc:grpChg chg="mod">
          <ac:chgData name="Bardhonia Harding" userId="1e47516d-01e1-4d07-904f-2b17da643156" providerId="ADAL" clId="{0E9BB675-6FE4-4787-9B8A-FEE85987AD08}" dt="2022-06-04T21:42:58.316" v="4379"/>
          <ac:grpSpMkLst>
            <pc:docMk/>
            <pc:sldMk cId="2619441243" sldId="3686"/>
            <ac:grpSpMk id="209" creationId="{6FD4765C-547A-4B2F-BA5F-2203C483EFCC}"/>
          </ac:grpSpMkLst>
        </pc:grpChg>
        <pc:cxnChg chg="mod">
          <ac:chgData name="Bardhonia Harding" userId="1e47516d-01e1-4d07-904f-2b17da643156" providerId="ADAL" clId="{0E9BB675-6FE4-4787-9B8A-FEE85987AD08}" dt="2022-06-04T21:42:58.316" v="4379"/>
          <ac:cxnSpMkLst>
            <pc:docMk/>
            <pc:sldMk cId="2619441243" sldId="3686"/>
            <ac:cxnSpMk id="190" creationId="{8C8EC8FD-0F0E-42F3-97BB-A41879088127}"/>
          </ac:cxnSpMkLst>
        </pc:cxnChg>
        <pc:cxnChg chg="mod">
          <ac:chgData name="Bardhonia Harding" userId="1e47516d-01e1-4d07-904f-2b17da643156" providerId="ADAL" clId="{0E9BB675-6FE4-4787-9B8A-FEE85987AD08}" dt="2022-06-04T21:42:58.316" v="4379"/>
          <ac:cxnSpMkLst>
            <pc:docMk/>
            <pc:sldMk cId="2619441243" sldId="3686"/>
            <ac:cxnSpMk id="192" creationId="{1E10C6A8-0B28-4CED-8EA3-79D49708CBAB}"/>
          </ac:cxnSpMkLst>
        </pc:cxnChg>
        <pc:cxnChg chg="mod">
          <ac:chgData name="Bardhonia Harding" userId="1e47516d-01e1-4d07-904f-2b17da643156" providerId="ADAL" clId="{0E9BB675-6FE4-4787-9B8A-FEE85987AD08}" dt="2022-06-04T21:42:58.316" v="4379"/>
          <ac:cxnSpMkLst>
            <pc:docMk/>
            <pc:sldMk cId="2619441243" sldId="3686"/>
            <ac:cxnSpMk id="193" creationId="{65880B3B-66B8-43F5-BDF9-388542EE66F7}"/>
          </ac:cxnSpMkLst>
        </pc:cxnChg>
        <pc:cxnChg chg="mod">
          <ac:chgData name="Bardhonia Harding" userId="1e47516d-01e1-4d07-904f-2b17da643156" providerId="ADAL" clId="{0E9BB675-6FE4-4787-9B8A-FEE85987AD08}" dt="2022-06-04T21:42:58.316" v="4379"/>
          <ac:cxnSpMkLst>
            <pc:docMk/>
            <pc:sldMk cId="2619441243" sldId="3686"/>
            <ac:cxnSpMk id="210" creationId="{958A991E-3116-4491-8243-09C54163F17F}"/>
          </ac:cxnSpMkLst>
        </pc:cxnChg>
        <pc:cxnChg chg="mod">
          <ac:chgData name="Bardhonia Harding" userId="1e47516d-01e1-4d07-904f-2b17da643156" providerId="ADAL" clId="{0E9BB675-6FE4-4787-9B8A-FEE85987AD08}" dt="2022-06-04T21:42:58.316" v="4379"/>
          <ac:cxnSpMkLst>
            <pc:docMk/>
            <pc:sldMk cId="2619441243" sldId="3686"/>
            <ac:cxnSpMk id="211" creationId="{4548D357-F773-4E35-8583-417247A94D63}"/>
          </ac:cxnSpMkLst>
        </pc:cxnChg>
        <pc:cxnChg chg="mod">
          <ac:chgData name="Bardhonia Harding" userId="1e47516d-01e1-4d07-904f-2b17da643156" providerId="ADAL" clId="{0E9BB675-6FE4-4787-9B8A-FEE85987AD08}" dt="2022-06-04T21:42:58.316" v="4379"/>
          <ac:cxnSpMkLst>
            <pc:docMk/>
            <pc:sldMk cId="2619441243" sldId="3686"/>
            <ac:cxnSpMk id="212" creationId="{930C68D3-BE77-45F5-AF49-F045701D1AC7}"/>
          </ac:cxnSpMkLst>
        </pc:cxnChg>
        <pc:cxnChg chg="mod">
          <ac:chgData name="Bardhonia Harding" userId="1e47516d-01e1-4d07-904f-2b17da643156" providerId="ADAL" clId="{0E9BB675-6FE4-4787-9B8A-FEE85987AD08}" dt="2022-06-04T21:42:58.316" v="4379"/>
          <ac:cxnSpMkLst>
            <pc:docMk/>
            <pc:sldMk cId="2619441243" sldId="3686"/>
            <ac:cxnSpMk id="213" creationId="{087C4D57-6BE6-47DA-BCC7-539EF70C0AFF}"/>
          </ac:cxnSpMkLst>
        </pc:cxnChg>
        <pc:cxnChg chg="mod">
          <ac:chgData name="Bardhonia Harding" userId="1e47516d-01e1-4d07-904f-2b17da643156" providerId="ADAL" clId="{0E9BB675-6FE4-4787-9B8A-FEE85987AD08}" dt="2022-06-04T21:42:58.316" v="4379"/>
          <ac:cxnSpMkLst>
            <pc:docMk/>
            <pc:sldMk cId="2619441243" sldId="3686"/>
            <ac:cxnSpMk id="214" creationId="{326DAED7-B74E-43F8-A498-31876E7ACA07}"/>
          </ac:cxnSpMkLst>
        </pc:cxnChg>
        <pc:cxnChg chg="mod">
          <ac:chgData name="Bardhonia Harding" userId="1e47516d-01e1-4d07-904f-2b17da643156" providerId="ADAL" clId="{0E9BB675-6FE4-4787-9B8A-FEE85987AD08}" dt="2022-06-04T21:42:58.316" v="4379"/>
          <ac:cxnSpMkLst>
            <pc:docMk/>
            <pc:sldMk cId="2619441243" sldId="3686"/>
            <ac:cxnSpMk id="215" creationId="{7BF6489F-B592-457F-B163-8FB8D1E09F69}"/>
          </ac:cxnSpMkLst>
        </pc:cxnChg>
        <pc:cxnChg chg="mod">
          <ac:chgData name="Bardhonia Harding" userId="1e47516d-01e1-4d07-904f-2b17da643156" providerId="ADAL" clId="{0E9BB675-6FE4-4787-9B8A-FEE85987AD08}" dt="2022-06-04T21:42:58.316" v="4379"/>
          <ac:cxnSpMkLst>
            <pc:docMk/>
            <pc:sldMk cId="2619441243" sldId="3686"/>
            <ac:cxnSpMk id="228" creationId="{0E28ABED-C0E9-4BD6-8A08-6E1D788879F9}"/>
          </ac:cxnSpMkLst>
        </pc:cxnChg>
        <pc:cxnChg chg="mod">
          <ac:chgData name="Bardhonia Harding" userId="1e47516d-01e1-4d07-904f-2b17da643156" providerId="ADAL" clId="{0E9BB675-6FE4-4787-9B8A-FEE85987AD08}" dt="2022-06-04T21:42:58.316" v="4379"/>
          <ac:cxnSpMkLst>
            <pc:docMk/>
            <pc:sldMk cId="2619441243" sldId="3686"/>
            <ac:cxnSpMk id="229" creationId="{6DDD58BF-99DC-4461-840A-A106B4C61E74}"/>
          </ac:cxnSpMkLst>
        </pc:cxnChg>
        <pc:cxnChg chg="mod">
          <ac:chgData name="Bardhonia Harding" userId="1e47516d-01e1-4d07-904f-2b17da643156" providerId="ADAL" clId="{0E9BB675-6FE4-4787-9B8A-FEE85987AD08}" dt="2022-06-04T21:42:58.316" v="4379"/>
          <ac:cxnSpMkLst>
            <pc:docMk/>
            <pc:sldMk cId="2619441243" sldId="3686"/>
            <ac:cxnSpMk id="230" creationId="{EE127179-B924-42F7-8F65-BE69D31E888B}"/>
          </ac:cxnSpMkLst>
        </pc:cxnChg>
        <pc:cxnChg chg="mod">
          <ac:chgData name="Bardhonia Harding" userId="1e47516d-01e1-4d07-904f-2b17da643156" providerId="ADAL" clId="{0E9BB675-6FE4-4787-9B8A-FEE85987AD08}" dt="2022-06-04T21:42:58.316" v="4379"/>
          <ac:cxnSpMkLst>
            <pc:docMk/>
            <pc:sldMk cId="2619441243" sldId="3686"/>
            <ac:cxnSpMk id="231" creationId="{CB0D0414-59B2-47A1-B86C-980DC483AFDB}"/>
          </ac:cxnSpMkLst>
        </pc:cxnChg>
        <pc:cxnChg chg="mod">
          <ac:chgData name="Bardhonia Harding" userId="1e47516d-01e1-4d07-904f-2b17da643156" providerId="ADAL" clId="{0E9BB675-6FE4-4787-9B8A-FEE85987AD08}" dt="2022-06-04T21:42:58.316" v="4379"/>
          <ac:cxnSpMkLst>
            <pc:docMk/>
            <pc:sldMk cId="2619441243" sldId="3686"/>
            <ac:cxnSpMk id="232" creationId="{2C430099-6EF1-4C8C-ADAD-B14798ED042F}"/>
          </ac:cxnSpMkLst>
        </pc:cxnChg>
        <pc:cxnChg chg="mod">
          <ac:chgData name="Bardhonia Harding" userId="1e47516d-01e1-4d07-904f-2b17da643156" providerId="ADAL" clId="{0E9BB675-6FE4-4787-9B8A-FEE85987AD08}" dt="2022-06-04T21:42:58.316" v="4379"/>
          <ac:cxnSpMkLst>
            <pc:docMk/>
            <pc:sldMk cId="2619441243" sldId="3686"/>
            <ac:cxnSpMk id="233" creationId="{04AD4961-7CDA-441E-9104-50B16F2F202A}"/>
          </ac:cxnSpMkLst>
        </pc:cxnChg>
        <pc:cxnChg chg="mod">
          <ac:chgData name="Bardhonia Harding" userId="1e47516d-01e1-4d07-904f-2b17da643156" providerId="ADAL" clId="{0E9BB675-6FE4-4787-9B8A-FEE85987AD08}" dt="2022-06-04T21:42:58.316" v="4379"/>
          <ac:cxnSpMkLst>
            <pc:docMk/>
            <pc:sldMk cId="2619441243" sldId="3686"/>
            <ac:cxnSpMk id="234" creationId="{F8E46725-822F-4E14-AB80-59BFBAC374B1}"/>
          </ac:cxnSpMkLst>
        </pc:cxnChg>
        <pc:cxnChg chg="mod">
          <ac:chgData name="Bardhonia Harding" userId="1e47516d-01e1-4d07-904f-2b17da643156" providerId="ADAL" clId="{0E9BB675-6FE4-4787-9B8A-FEE85987AD08}" dt="2022-06-04T21:42:58.316" v="4379"/>
          <ac:cxnSpMkLst>
            <pc:docMk/>
            <pc:sldMk cId="2619441243" sldId="3686"/>
            <ac:cxnSpMk id="235" creationId="{68B5088D-8BD9-4BF2-8CD4-FBB805D8FF3A}"/>
          </ac:cxnSpMkLst>
        </pc:cxnChg>
        <pc:cxnChg chg="mod">
          <ac:chgData name="Bardhonia Harding" userId="1e47516d-01e1-4d07-904f-2b17da643156" providerId="ADAL" clId="{0E9BB675-6FE4-4787-9B8A-FEE85987AD08}" dt="2022-06-04T21:42:58.316" v="4379"/>
          <ac:cxnSpMkLst>
            <pc:docMk/>
            <pc:sldMk cId="2619441243" sldId="3686"/>
            <ac:cxnSpMk id="236" creationId="{4FCCA008-FFE4-473E-AFA2-295B3FF9E6FF}"/>
          </ac:cxnSpMkLst>
        </pc:cxnChg>
        <pc:cxnChg chg="mod">
          <ac:chgData name="Bardhonia Harding" userId="1e47516d-01e1-4d07-904f-2b17da643156" providerId="ADAL" clId="{0E9BB675-6FE4-4787-9B8A-FEE85987AD08}" dt="2022-06-04T21:42:58.316" v="4379"/>
          <ac:cxnSpMkLst>
            <pc:docMk/>
            <pc:sldMk cId="2619441243" sldId="3686"/>
            <ac:cxnSpMk id="237" creationId="{C07250B7-2CA5-4008-B3DE-D1C537EC8DFD}"/>
          </ac:cxnSpMkLst>
        </pc:cxnChg>
      </pc:sldChg>
      <pc:sldChg chg="addSp delSp modSp add del mod">
        <pc:chgData name="Bardhonia Harding" userId="1e47516d-01e1-4d07-904f-2b17da643156" providerId="ADAL" clId="{0E9BB675-6FE4-4787-9B8A-FEE85987AD08}" dt="2022-06-04T22:42:01.854" v="4921" actId="47"/>
        <pc:sldMkLst>
          <pc:docMk/>
          <pc:sldMk cId="2947666961" sldId="3687"/>
        </pc:sldMkLst>
        <pc:spChg chg="del">
          <ac:chgData name="Bardhonia Harding" userId="1e47516d-01e1-4d07-904f-2b17da643156" providerId="ADAL" clId="{0E9BB675-6FE4-4787-9B8A-FEE85987AD08}" dt="2022-06-04T21:46:00.403" v="4401" actId="478"/>
          <ac:spMkLst>
            <pc:docMk/>
            <pc:sldMk cId="2947666961" sldId="3687"/>
            <ac:spMk id="2" creationId="{E6F56348-33B3-475D-9FA0-25D6071F9EBD}"/>
          </ac:spMkLst>
        </pc:spChg>
        <pc:spChg chg="add del mod">
          <ac:chgData name="Bardhonia Harding" userId="1e47516d-01e1-4d07-904f-2b17da643156" providerId="ADAL" clId="{0E9BB675-6FE4-4787-9B8A-FEE85987AD08}" dt="2022-06-04T21:46:03.419" v="4402" actId="478"/>
          <ac:spMkLst>
            <pc:docMk/>
            <pc:sldMk cId="2947666961" sldId="3687"/>
            <ac:spMk id="4" creationId="{70AB0BB8-5D31-4ED8-860A-85B09ECF41EC}"/>
          </ac:spMkLst>
        </pc:spChg>
        <pc:spChg chg="del">
          <ac:chgData name="Bardhonia Harding" userId="1e47516d-01e1-4d07-904f-2b17da643156" providerId="ADAL" clId="{0E9BB675-6FE4-4787-9B8A-FEE85987AD08}" dt="2022-06-04T21:46:00.403" v="4401" actId="478"/>
          <ac:spMkLst>
            <pc:docMk/>
            <pc:sldMk cId="2947666961" sldId="3687"/>
            <ac:spMk id="5" creationId="{E6E5A3B0-7C9F-45D9-8190-BD64124278AA}"/>
          </ac:spMkLst>
        </pc:spChg>
        <pc:spChg chg="mod">
          <ac:chgData name="Bardhonia Harding" userId="1e47516d-01e1-4d07-904f-2b17da643156" providerId="ADAL" clId="{0E9BB675-6FE4-4787-9B8A-FEE85987AD08}" dt="2022-06-04T21:45:52.727" v="4399" actId="165"/>
          <ac:spMkLst>
            <pc:docMk/>
            <pc:sldMk cId="2947666961" sldId="3687"/>
            <ac:spMk id="13" creationId="{FAA12654-6365-40B8-9F77-8EB0A3589B47}"/>
          </ac:spMkLst>
        </pc:spChg>
        <pc:spChg chg="mod">
          <ac:chgData name="Bardhonia Harding" userId="1e47516d-01e1-4d07-904f-2b17da643156" providerId="ADAL" clId="{0E9BB675-6FE4-4787-9B8A-FEE85987AD08}" dt="2022-06-04T21:45:52.727" v="4399" actId="165"/>
          <ac:spMkLst>
            <pc:docMk/>
            <pc:sldMk cId="2947666961" sldId="3687"/>
            <ac:spMk id="14" creationId="{6798F55C-3B3A-44A5-ADAD-34BD77A93885}"/>
          </ac:spMkLst>
        </pc:spChg>
        <pc:spChg chg="mod">
          <ac:chgData name="Bardhonia Harding" userId="1e47516d-01e1-4d07-904f-2b17da643156" providerId="ADAL" clId="{0E9BB675-6FE4-4787-9B8A-FEE85987AD08}" dt="2022-06-04T21:45:52.727" v="4399" actId="165"/>
          <ac:spMkLst>
            <pc:docMk/>
            <pc:sldMk cId="2947666961" sldId="3687"/>
            <ac:spMk id="16" creationId="{1CFD2BAB-5BCD-402E-A645-1D5F4AE78318}"/>
          </ac:spMkLst>
        </pc:spChg>
        <pc:spChg chg="mod">
          <ac:chgData name="Bardhonia Harding" userId="1e47516d-01e1-4d07-904f-2b17da643156" providerId="ADAL" clId="{0E9BB675-6FE4-4787-9B8A-FEE85987AD08}" dt="2022-06-04T21:45:52.727" v="4399" actId="165"/>
          <ac:spMkLst>
            <pc:docMk/>
            <pc:sldMk cId="2947666961" sldId="3687"/>
            <ac:spMk id="17" creationId="{230B0C97-28A7-4A40-BC1A-278BF7D69FBF}"/>
          </ac:spMkLst>
        </pc:spChg>
        <pc:spChg chg="mod">
          <ac:chgData name="Bardhonia Harding" userId="1e47516d-01e1-4d07-904f-2b17da643156" providerId="ADAL" clId="{0E9BB675-6FE4-4787-9B8A-FEE85987AD08}" dt="2022-06-04T21:45:52.727" v="4399" actId="165"/>
          <ac:spMkLst>
            <pc:docMk/>
            <pc:sldMk cId="2947666961" sldId="3687"/>
            <ac:spMk id="18" creationId="{7FB75F2D-08AA-4A9A-88F2-A82F03C133A7}"/>
          </ac:spMkLst>
        </pc:spChg>
        <pc:spChg chg="mod">
          <ac:chgData name="Bardhonia Harding" userId="1e47516d-01e1-4d07-904f-2b17da643156" providerId="ADAL" clId="{0E9BB675-6FE4-4787-9B8A-FEE85987AD08}" dt="2022-06-04T21:45:52.727" v="4399" actId="165"/>
          <ac:spMkLst>
            <pc:docMk/>
            <pc:sldMk cId="2947666961" sldId="3687"/>
            <ac:spMk id="19" creationId="{2D35B2DE-1B7F-4606-8C45-4BE97585BFA2}"/>
          </ac:spMkLst>
        </pc:spChg>
        <pc:spChg chg="mod">
          <ac:chgData name="Bardhonia Harding" userId="1e47516d-01e1-4d07-904f-2b17da643156" providerId="ADAL" clId="{0E9BB675-6FE4-4787-9B8A-FEE85987AD08}" dt="2022-06-04T21:45:52.727" v="4399" actId="165"/>
          <ac:spMkLst>
            <pc:docMk/>
            <pc:sldMk cId="2947666961" sldId="3687"/>
            <ac:spMk id="20" creationId="{EB1537F3-D6C0-40C4-B58E-5F5D83D3AE3E}"/>
          </ac:spMkLst>
        </pc:spChg>
        <pc:spChg chg="mod">
          <ac:chgData name="Bardhonia Harding" userId="1e47516d-01e1-4d07-904f-2b17da643156" providerId="ADAL" clId="{0E9BB675-6FE4-4787-9B8A-FEE85987AD08}" dt="2022-06-04T21:45:52.727" v="4399" actId="165"/>
          <ac:spMkLst>
            <pc:docMk/>
            <pc:sldMk cId="2947666961" sldId="3687"/>
            <ac:spMk id="21" creationId="{24CAA7C7-5217-458F-9B78-7599CF470D1F}"/>
          </ac:spMkLst>
        </pc:spChg>
        <pc:spChg chg="mod">
          <ac:chgData name="Bardhonia Harding" userId="1e47516d-01e1-4d07-904f-2b17da643156" providerId="ADAL" clId="{0E9BB675-6FE4-4787-9B8A-FEE85987AD08}" dt="2022-06-04T21:45:52.727" v="4399" actId="165"/>
          <ac:spMkLst>
            <pc:docMk/>
            <pc:sldMk cId="2947666961" sldId="3687"/>
            <ac:spMk id="22" creationId="{7ACA3807-D67F-422A-AEB7-DF3A29C18661}"/>
          </ac:spMkLst>
        </pc:spChg>
        <pc:spChg chg="mod">
          <ac:chgData name="Bardhonia Harding" userId="1e47516d-01e1-4d07-904f-2b17da643156" providerId="ADAL" clId="{0E9BB675-6FE4-4787-9B8A-FEE85987AD08}" dt="2022-06-04T21:45:52.727" v="4399" actId="165"/>
          <ac:spMkLst>
            <pc:docMk/>
            <pc:sldMk cId="2947666961" sldId="3687"/>
            <ac:spMk id="23" creationId="{98E3695B-7B07-4EB3-B3E0-5EE1A9A6E189}"/>
          </ac:spMkLst>
        </pc:spChg>
        <pc:spChg chg="mod">
          <ac:chgData name="Bardhonia Harding" userId="1e47516d-01e1-4d07-904f-2b17da643156" providerId="ADAL" clId="{0E9BB675-6FE4-4787-9B8A-FEE85987AD08}" dt="2022-06-04T21:45:52.727" v="4399" actId="165"/>
          <ac:spMkLst>
            <pc:docMk/>
            <pc:sldMk cId="2947666961" sldId="3687"/>
            <ac:spMk id="24" creationId="{460C6D71-2AE6-43FE-BF05-B4C930871A0A}"/>
          </ac:spMkLst>
        </pc:spChg>
        <pc:spChg chg="mod">
          <ac:chgData name="Bardhonia Harding" userId="1e47516d-01e1-4d07-904f-2b17da643156" providerId="ADAL" clId="{0E9BB675-6FE4-4787-9B8A-FEE85987AD08}" dt="2022-06-04T21:45:52.727" v="4399" actId="165"/>
          <ac:spMkLst>
            <pc:docMk/>
            <pc:sldMk cId="2947666961" sldId="3687"/>
            <ac:spMk id="25" creationId="{81CE273C-00D4-4739-8779-63B999B8A8FC}"/>
          </ac:spMkLst>
        </pc:spChg>
        <pc:spChg chg="mod">
          <ac:chgData name="Bardhonia Harding" userId="1e47516d-01e1-4d07-904f-2b17da643156" providerId="ADAL" clId="{0E9BB675-6FE4-4787-9B8A-FEE85987AD08}" dt="2022-06-04T21:45:52.727" v="4399" actId="165"/>
          <ac:spMkLst>
            <pc:docMk/>
            <pc:sldMk cId="2947666961" sldId="3687"/>
            <ac:spMk id="26" creationId="{037ECB2C-4864-47F1-9C0E-EEF0C3EE2407}"/>
          </ac:spMkLst>
        </pc:spChg>
        <pc:spChg chg="mod">
          <ac:chgData name="Bardhonia Harding" userId="1e47516d-01e1-4d07-904f-2b17da643156" providerId="ADAL" clId="{0E9BB675-6FE4-4787-9B8A-FEE85987AD08}" dt="2022-06-04T21:45:52.727" v="4399" actId="165"/>
          <ac:spMkLst>
            <pc:docMk/>
            <pc:sldMk cId="2947666961" sldId="3687"/>
            <ac:spMk id="33" creationId="{4564C839-EE68-4A8E-B6FB-30D9B4B454BF}"/>
          </ac:spMkLst>
        </pc:spChg>
        <pc:spChg chg="mod">
          <ac:chgData name="Bardhonia Harding" userId="1e47516d-01e1-4d07-904f-2b17da643156" providerId="ADAL" clId="{0E9BB675-6FE4-4787-9B8A-FEE85987AD08}" dt="2022-06-04T21:45:52.727" v="4399" actId="165"/>
          <ac:spMkLst>
            <pc:docMk/>
            <pc:sldMk cId="2947666961" sldId="3687"/>
            <ac:spMk id="34" creationId="{9E45F560-3D14-4423-AD76-70233C0C3B5D}"/>
          </ac:spMkLst>
        </pc:spChg>
        <pc:spChg chg="mod">
          <ac:chgData name="Bardhonia Harding" userId="1e47516d-01e1-4d07-904f-2b17da643156" providerId="ADAL" clId="{0E9BB675-6FE4-4787-9B8A-FEE85987AD08}" dt="2022-06-04T21:45:52.727" v="4399" actId="165"/>
          <ac:spMkLst>
            <pc:docMk/>
            <pc:sldMk cId="2947666961" sldId="3687"/>
            <ac:spMk id="35" creationId="{C2B2900F-B614-4378-B597-5D83A081C848}"/>
          </ac:spMkLst>
        </pc:spChg>
        <pc:spChg chg="mod">
          <ac:chgData name="Bardhonia Harding" userId="1e47516d-01e1-4d07-904f-2b17da643156" providerId="ADAL" clId="{0E9BB675-6FE4-4787-9B8A-FEE85987AD08}" dt="2022-06-04T21:45:52.727" v="4399" actId="165"/>
          <ac:spMkLst>
            <pc:docMk/>
            <pc:sldMk cId="2947666961" sldId="3687"/>
            <ac:spMk id="38" creationId="{BEC96F85-055F-4142-8BA2-6B13553473DB}"/>
          </ac:spMkLst>
        </pc:spChg>
        <pc:spChg chg="mod">
          <ac:chgData name="Bardhonia Harding" userId="1e47516d-01e1-4d07-904f-2b17da643156" providerId="ADAL" clId="{0E9BB675-6FE4-4787-9B8A-FEE85987AD08}" dt="2022-06-04T21:45:52.727" v="4399" actId="165"/>
          <ac:spMkLst>
            <pc:docMk/>
            <pc:sldMk cId="2947666961" sldId="3687"/>
            <ac:spMk id="41" creationId="{8B342E2E-A81F-449B-A22A-C1A35C8E0C23}"/>
          </ac:spMkLst>
        </pc:spChg>
        <pc:spChg chg="mod">
          <ac:chgData name="Bardhonia Harding" userId="1e47516d-01e1-4d07-904f-2b17da643156" providerId="ADAL" clId="{0E9BB675-6FE4-4787-9B8A-FEE85987AD08}" dt="2022-06-04T21:45:52.727" v="4399" actId="165"/>
          <ac:spMkLst>
            <pc:docMk/>
            <pc:sldMk cId="2947666961" sldId="3687"/>
            <ac:spMk id="53" creationId="{117C36A4-EFD3-45B7-94F6-B52E37D5D80F}"/>
          </ac:spMkLst>
        </pc:spChg>
        <pc:spChg chg="mod">
          <ac:chgData name="Bardhonia Harding" userId="1e47516d-01e1-4d07-904f-2b17da643156" providerId="ADAL" clId="{0E9BB675-6FE4-4787-9B8A-FEE85987AD08}" dt="2022-06-04T21:45:52.727" v="4399" actId="165"/>
          <ac:spMkLst>
            <pc:docMk/>
            <pc:sldMk cId="2947666961" sldId="3687"/>
            <ac:spMk id="54" creationId="{B061DF3A-794F-4C43-A654-E68AF43B33FB}"/>
          </ac:spMkLst>
        </pc:spChg>
        <pc:spChg chg="mod">
          <ac:chgData name="Bardhonia Harding" userId="1e47516d-01e1-4d07-904f-2b17da643156" providerId="ADAL" clId="{0E9BB675-6FE4-4787-9B8A-FEE85987AD08}" dt="2022-06-04T21:45:52.727" v="4399" actId="165"/>
          <ac:spMkLst>
            <pc:docMk/>
            <pc:sldMk cId="2947666961" sldId="3687"/>
            <ac:spMk id="55" creationId="{D8AE8285-BF08-456A-B03D-15E37D63878B}"/>
          </ac:spMkLst>
        </pc:spChg>
        <pc:spChg chg="mod">
          <ac:chgData name="Bardhonia Harding" userId="1e47516d-01e1-4d07-904f-2b17da643156" providerId="ADAL" clId="{0E9BB675-6FE4-4787-9B8A-FEE85987AD08}" dt="2022-06-04T21:45:52.727" v="4399" actId="165"/>
          <ac:spMkLst>
            <pc:docMk/>
            <pc:sldMk cId="2947666961" sldId="3687"/>
            <ac:spMk id="56" creationId="{BCA1E4D1-12FE-42A2-9AE7-DC721CAAE29F}"/>
          </ac:spMkLst>
        </pc:spChg>
        <pc:spChg chg="mod">
          <ac:chgData name="Bardhonia Harding" userId="1e47516d-01e1-4d07-904f-2b17da643156" providerId="ADAL" clId="{0E9BB675-6FE4-4787-9B8A-FEE85987AD08}" dt="2022-06-04T21:45:52.727" v="4399" actId="165"/>
          <ac:spMkLst>
            <pc:docMk/>
            <pc:sldMk cId="2947666961" sldId="3687"/>
            <ac:spMk id="57" creationId="{129B97D0-5FB7-47A7-A051-F20DE1765812}"/>
          </ac:spMkLst>
        </pc:spChg>
        <pc:spChg chg="mod">
          <ac:chgData name="Bardhonia Harding" userId="1e47516d-01e1-4d07-904f-2b17da643156" providerId="ADAL" clId="{0E9BB675-6FE4-4787-9B8A-FEE85987AD08}" dt="2022-06-04T21:45:52.727" v="4399" actId="165"/>
          <ac:spMkLst>
            <pc:docMk/>
            <pc:sldMk cId="2947666961" sldId="3687"/>
            <ac:spMk id="58" creationId="{7B6B43A0-93C6-43ED-B12A-45D36959E949}"/>
          </ac:spMkLst>
        </pc:spChg>
        <pc:spChg chg="mod">
          <ac:chgData name="Bardhonia Harding" userId="1e47516d-01e1-4d07-904f-2b17da643156" providerId="ADAL" clId="{0E9BB675-6FE4-4787-9B8A-FEE85987AD08}" dt="2022-06-04T21:45:52.727" v="4399" actId="165"/>
          <ac:spMkLst>
            <pc:docMk/>
            <pc:sldMk cId="2947666961" sldId="3687"/>
            <ac:spMk id="59" creationId="{FEDD7910-D2EC-4A8A-ABE2-6F60FAAEDDC6}"/>
          </ac:spMkLst>
        </pc:spChg>
        <pc:spChg chg="mod">
          <ac:chgData name="Bardhonia Harding" userId="1e47516d-01e1-4d07-904f-2b17da643156" providerId="ADAL" clId="{0E9BB675-6FE4-4787-9B8A-FEE85987AD08}" dt="2022-06-04T21:45:52.727" v="4399" actId="165"/>
          <ac:spMkLst>
            <pc:docMk/>
            <pc:sldMk cId="2947666961" sldId="3687"/>
            <ac:spMk id="60" creationId="{C30F3768-3209-4587-B944-EC0147ED820A}"/>
          </ac:spMkLst>
        </pc:spChg>
        <pc:spChg chg="mod">
          <ac:chgData name="Bardhonia Harding" userId="1e47516d-01e1-4d07-904f-2b17da643156" providerId="ADAL" clId="{0E9BB675-6FE4-4787-9B8A-FEE85987AD08}" dt="2022-06-04T21:45:52.727" v="4399" actId="165"/>
          <ac:spMkLst>
            <pc:docMk/>
            <pc:sldMk cId="2947666961" sldId="3687"/>
            <ac:spMk id="61" creationId="{DABA45D7-1608-4B8A-B196-FE63FBA64ED0}"/>
          </ac:spMkLst>
        </pc:spChg>
        <pc:spChg chg="mod">
          <ac:chgData name="Bardhonia Harding" userId="1e47516d-01e1-4d07-904f-2b17da643156" providerId="ADAL" clId="{0E9BB675-6FE4-4787-9B8A-FEE85987AD08}" dt="2022-06-04T21:45:52.727" v="4399" actId="165"/>
          <ac:spMkLst>
            <pc:docMk/>
            <pc:sldMk cId="2947666961" sldId="3687"/>
            <ac:spMk id="62" creationId="{FE4981C8-2800-4B8E-853A-37B11DCB91FB}"/>
          </ac:spMkLst>
        </pc:spChg>
        <pc:spChg chg="mod">
          <ac:chgData name="Bardhonia Harding" userId="1e47516d-01e1-4d07-904f-2b17da643156" providerId="ADAL" clId="{0E9BB675-6FE4-4787-9B8A-FEE85987AD08}" dt="2022-06-04T21:45:52.727" v="4399" actId="165"/>
          <ac:spMkLst>
            <pc:docMk/>
            <pc:sldMk cId="2947666961" sldId="3687"/>
            <ac:spMk id="63" creationId="{92A697EB-18B2-49C1-8A97-B47AB8F51FD1}"/>
          </ac:spMkLst>
        </pc:spChg>
        <pc:spChg chg="mod">
          <ac:chgData name="Bardhonia Harding" userId="1e47516d-01e1-4d07-904f-2b17da643156" providerId="ADAL" clId="{0E9BB675-6FE4-4787-9B8A-FEE85987AD08}" dt="2022-06-04T21:45:52.727" v="4399" actId="165"/>
          <ac:spMkLst>
            <pc:docMk/>
            <pc:sldMk cId="2947666961" sldId="3687"/>
            <ac:spMk id="64" creationId="{C0B6E44C-3050-4F78-877F-45ED8D4F3FDB}"/>
          </ac:spMkLst>
        </pc:spChg>
        <pc:spChg chg="mod">
          <ac:chgData name="Bardhonia Harding" userId="1e47516d-01e1-4d07-904f-2b17da643156" providerId="ADAL" clId="{0E9BB675-6FE4-4787-9B8A-FEE85987AD08}" dt="2022-06-04T21:45:52.727" v="4399" actId="165"/>
          <ac:spMkLst>
            <pc:docMk/>
            <pc:sldMk cId="2947666961" sldId="3687"/>
            <ac:spMk id="167" creationId="{C4C1EDA5-9FD8-42B2-993C-1C683AC2D102}"/>
          </ac:spMkLst>
        </pc:spChg>
        <pc:spChg chg="mod">
          <ac:chgData name="Bardhonia Harding" userId="1e47516d-01e1-4d07-904f-2b17da643156" providerId="ADAL" clId="{0E9BB675-6FE4-4787-9B8A-FEE85987AD08}" dt="2022-06-04T21:45:52.727" v="4399" actId="165"/>
          <ac:spMkLst>
            <pc:docMk/>
            <pc:sldMk cId="2947666961" sldId="3687"/>
            <ac:spMk id="168" creationId="{CB086AAF-FA73-43FE-BD77-18FE18A2F8C4}"/>
          </ac:spMkLst>
        </pc:spChg>
        <pc:spChg chg="del">
          <ac:chgData name="Bardhonia Harding" userId="1e47516d-01e1-4d07-904f-2b17da643156" providerId="ADAL" clId="{0E9BB675-6FE4-4787-9B8A-FEE85987AD08}" dt="2022-06-04T21:45:39.396" v="4398" actId="478"/>
          <ac:spMkLst>
            <pc:docMk/>
            <pc:sldMk cId="2947666961" sldId="3687"/>
            <ac:spMk id="191" creationId="{43BC7C77-8D47-4258-92D8-56B856448C66}"/>
          </ac:spMkLst>
        </pc:spChg>
        <pc:grpChg chg="del">
          <ac:chgData name="Bardhonia Harding" userId="1e47516d-01e1-4d07-904f-2b17da643156" providerId="ADAL" clId="{0E9BB675-6FE4-4787-9B8A-FEE85987AD08}" dt="2022-06-04T21:44:55.809" v="4389" actId="478"/>
          <ac:grpSpMkLst>
            <pc:docMk/>
            <pc:sldMk cId="2947666961" sldId="3687"/>
            <ac:grpSpMk id="9" creationId="{EB782AA5-3F39-477F-B7BB-B5D92CDB43B4}"/>
          </ac:grpSpMkLst>
        </pc:grpChg>
        <pc:grpChg chg="mod topLvl">
          <ac:chgData name="Bardhonia Harding" userId="1e47516d-01e1-4d07-904f-2b17da643156" providerId="ADAL" clId="{0E9BB675-6FE4-4787-9B8A-FEE85987AD08}" dt="2022-06-04T21:46:10.189" v="4404" actId="14100"/>
          <ac:grpSpMkLst>
            <pc:docMk/>
            <pc:sldMk cId="2947666961" sldId="3687"/>
            <ac:grpSpMk id="10" creationId="{9127986A-065B-41D2-BB23-859D3305DD2D}"/>
          </ac:grpSpMkLst>
        </pc:grpChg>
        <pc:grpChg chg="mod">
          <ac:chgData name="Bardhonia Harding" userId="1e47516d-01e1-4d07-904f-2b17da643156" providerId="ADAL" clId="{0E9BB675-6FE4-4787-9B8A-FEE85987AD08}" dt="2022-06-04T21:45:52.727" v="4399" actId="165"/>
          <ac:grpSpMkLst>
            <pc:docMk/>
            <pc:sldMk cId="2947666961" sldId="3687"/>
            <ac:grpSpMk id="11" creationId="{C89D21AF-1E68-497C-9E98-17F47D1FDD80}"/>
          </ac:grpSpMkLst>
        </pc:grpChg>
        <pc:grpChg chg="mod">
          <ac:chgData name="Bardhonia Harding" userId="1e47516d-01e1-4d07-904f-2b17da643156" providerId="ADAL" clId="{0E9BB675-6FE4-4787-9B8A-FEE85987AD08}" dt="2022-06-04T21:45:52.727" v="4399" actId="165"/>
          <ac:grpSpMkLst>
            <pc:docMk/>
            <pc:sldMk cId="2947666961" sldId="3687"/>
            <ac:grpSpMk id="12" creationId="{0AD41262-F5D6-45E8-914D-6C5D1859BEB2}"/>
          </ac:grpSpMkLst>
        </pc:grpChg>
        <pc:grpChg chg="mod">
          <ac:chgData name="Bardhonia Harding" userId="1e47516d-01e1-4d07-904f-2b17da643156" providerId="ADAL" clId="{0E9BB675-6FE4-4787-9B8A-FEE85987AD08}" dt="2022-06-04T21:45:52.727" v="4399" actId="165"/>
          <ac:grpSpMkLst>
            <pc:docMk/>
            <pc:sldMk cId="2947666961" sldId="3687"/>
            <ac:grpSpMk id="15" creationId="{CD5C81F9-F8DA-4957-A1AC-521983D3D49E}"/>
          </ac:grpSpMkLst>
        </pc:grpChg>
        <pc:grpChg chg="mod">
          <ac:chgData name="Bardhonia Harding" userId="1e47516d-01e1-4d07-904f-2b17da643156" providerId="ADAL" clId="{0E9BB675-6FE4-4787-9B8A-FEE85987AD08}" dt="2022-06-04T21:45:52.727" v="4399" actId="165"/>
          <ac:grpSpMkLst>
            <pc:docMk/>
            <pc:sldMk cId="2947666961" sldId="3687"/>
            <ac:grpSpMk id="27" creationId="{FA0E4BC7-F181-42D3-90C1-5C833201AA55}"/>
          </ac:grpSpMkLst>
        </pc:grpChg>
        <pc:grpChg chg="mod">
          <ac:chgData name="Bardhonia Harding" userId="1e47516d-01e1-4d07-904f-2b17da643156" providerId="ADAL" clId="{0E9BB675-6FE4-4787-9B8A-FEE85987AD08}" dt="2022-06-04T21:45:52.727" v="4399" actId="165"/>
          <ac:grpSpMkLst>
            <pc:docMk/>
            <pc:sldMk cId="2947666961" sldId="3687"/>
            <ac:grpSpMk id="31" creationId="{464C9037-A4FE-4C1C-AAC3-49CDA72ED567}"/>
          </ac:grpSpMkLst>
        </pc:grpChg>
        <pc:grpChg chg="mod">
          <ac:chgData name="Bardhonia Harding" userId="1e47516d-01e1-4d07-904f-2b17da643156" providerId="ADAL" clId="{0E9BB675-6FE4-4787-9B8A-FEE85987AD08}" dt="2022-06-04T21:45:52.727" v="4399" actId="165"/>
          <ac:grpSpMkLst>
            <pc:docMk/>
            <pc:sldMk cId="2947666961" sldId="3687"/>
            <ac:grpSpMk id="32" creationId="{69118E05-94AC-4AC0-BEE8-DDDAE43A15F1}"/>
          </ac:grpSpMkLst>
        </pc:grpChg>
        <pc:grpChg chg="mod">
          <ac:chgData name="Bardhonia Harding" userId="1e47516d-01e1-4d07-904f-2b17da643156" providerId="ADAL" clId="{0E9BB675-6FE4-4787-9B8A-FEE85987AD08}" dt="2022-06-04T21:45:52.727" v="4399" actId="165"/>
          <ac:grpSpMkLst>
            <pc:docMk/>
            <pc:sldMk cId="2947666961" sldId="3687"/>
            <ac:grpSpMk id="36" creationId="{E47F126A-2123-4C08-9A4E-CE721534ADC6}"/>
          </ac:grpSpMkLst>
        </pc:grpChg>
        <pc:grpChg chg="mod">
          <ac:chgData name="Bardhonia Harding" userId="1e47516d-01e1-4d07-904f-2b17da643156" providerId="ADAL" clId="{0E9BB675-6FE4-4787-9B8A-FEE85987AD08}" dt="2022-06-04T21:45:52.727" v="4399" actId="165"/>
          <ac:grpSpMkLst>
            <pc:docMk/>
            <pc:sldMk cId="2947666961" sldId="3687"/>
            <ac:grpSpMk id="37" creationId="{B034AA34-6688-4109-9C93-DCDBFBBEFDAC}"/>
          </ac:grpSpMkLst>
        </pc:grpChg>
        <pc:grpChg chg="mod">
          <ac:chgData name="Bardhonia Harding" userId="1e47516d-01e1-4d07-904f-2b17da643156" providerId="ADAL" clId="{0E9BB675-6FE4-4787-9B8A-FEE85987AD08}" dt="2022-06-04T21:45:52.727" v="4399" actId="165"/>
          <ac:grpSpMkLst>
            <pc:docMk/>
            <pc:sldMk cId="2947666961" sldId="3687"/>
            <ac:grpSpMk id="39" creationId="{BB90CB3C-8D4A-4D86-95CC-4570BB26818F}"/>
          </ac:grpSpMkLst>
        </pc:grpChg>
        <pc:grpChg chg="mod">
          <ac:chgData name="Bardhonia Harding" userId="1e47516d-01e1-4d07-904f-2b17da643156" providerId="ADAL" clId="{0E9BB675-6FE4-4787-9B8A-FEE85987AD08}" dt="2022-06-04T21:45:52.727" v="4399" actId="165"/>
          <ac:grpSpMkLst>
            <pc:docMk/>
            <pc:sldMk cId="2947666961" sldId="3687"/>
            <ac:grpSpMk id="40" creationId="{D15BBCE9-1D3A-4528-8747-30EDB9BA837D}"/>
          </ac:grpSpMkLst>
        </pc:grpChg>
        <pc:grpChg chg="mod">
          <ac:chgData name="Bardhonia Harding" userId="1e47516d-01e1-4d07-904f-2b17da643156" providerId="ADAL" clId="{0E9BB675-6FE4-4787-9B8A-FEE85987AD08}" dt="2022-06-04T21:45:52.727" v="4399" actId="165"/>
          <ac:grpSpMkLst>
            <pc:docMk/>
            <pc:sldMk cId="2947666961" sldId="3687"/>
            <ac:grpSpMk id="42" creationId="{3F781132-6CE5-4F44-826B-D3F118ABBB35}"/>
          </ac:grpSpMkLst>
        </pc:grpChg>
        <pc:grpChg chg="mod">
          <ac:chgData name="Bardhonia Harding" userId="1e47516d-01e1-4d07-904f-2b17da643156" providerId="ADAL" clId="{0E9BB675-6FE4-4787-9B8A-FEE85987AD08}" dt="2022-06-04T21:45:52.727" v="4399" actId="165"/>
          <ac:grpSpMkLst>
            <pc:docMk/>
            <pc:sldMk cId="2947666961" sldId="3687"/>
            <ac:grpSpMk id="43" creationId="{B3A2C6C6-2D48-42F1-8742-58E2A8854830}"/>
          </ac:grpSpMkLst>
        </pc:grpChg>
        <pc:grpChg chg="mod">
          <ac:chgData name="Bardhonia Harding" userId="1e47516d-01e1-4d07-904f-2b17da643156" providerId="ADAL" clId="{0E9BB675-6FE4-4787-9B8A-FEE85987AD08}" dt="2022-06-04T21:45:52.727" v="4399" actId="165"/>
          <ac:grpSpMkLst>
            <pc:docMk/>
            <pc:sldMk cId="2947666961" sldId="3687"/>
            <ac:grpSpMk id="44" creationId="{09731039-38F6-4441-B2B5-85DCA4334F52}"/>
          </ac:grpSpMkLst>
        </pc:grpChg>
        <pc:grpChg chg="mod">
          <ac:chgData name="Bardhonia Harding" userId="1e47516d-01e1-4d07-904f-2b17da643156" providerId="ADAL" clId="{0E9BB675-6FE4-4787-9B8A-FEE85987AD08}" dt="2022-06-04T21:45:52.727" v="4399" actId="165"/>
          <ac:grpSpMkLst>
            <pc:docMk/>
            <pc:sldMk cId="2947666961" sldId="3687"/>
            <ac:grpSpMk id="45" creationId="{A42B73A1-1F99-4395-95D9-740CC1459235}"/>
          </ac:grpSpMkLst>
        </pc:grpChg>
        <pc:grpChg chg="mod">
          <ac:chgData name="Bardhonia Harding" userId="1e47516d-01e1-4d07-904f-2b17da643156" providerId="ADAL" clId="{0E9BB675-6FE4-4787-9B8A-FEE85987AD08}" dt="2022-06-04T21:45:52.727" v="4399" actId="165"/>
          <ac:grpSpMkLst>
            <pc:docMk/>
            <pc:sldMk cId="2947666961" sldId="3687"/>
            <ac:grpSpMk id="46" creationId="{ECF7F892-CA73-480F-9FFE-D35951EB1DF0}"/>
          </ac:grpSpMkLst>
        </pc:grpChg>
        <pc:grpChg chg="del mod topLvl">
          <ac:chgData name="Bardhonia Harding" userId="1e47516d-01e1-4d07-904f-2b17da643156" providerId="ADAL" clId="{0E9BB675-6FE4-4787-9B8A-FEE85987AD08}" dt="2022-06-04T21:45:56.718" v="4400" actId="478"/>
          <ac:grpSpMkLst>
            <pc:docMk/>
            <pc:sldMk cId="2947666961" sldId="3687"/>
            <ac:grpSpMk id="163" creationId="{119DEC03-E364-4415-A3AC-AA170BCD467A}"/>
          </ac:grpSpMkLst>
        </pc:grpChg>
        <pc:grpChg chg="del">
          <ac:chgData name="Bardhonia Harding" userId="1e47516d-01e1-4d07-904f-2b17da643156" providerId="ADAL" clId="{0E9BB675-6FE4-4787-9B8A-FEE85987AD08}" dt="2022-06-04T21:45:39.396" v="4398" actId="478"/>
          <ac:grpSpMkLst>
            <pc:docMk/>
            <pc:sldMk cId="2947666961" sldId="3687"/>
            <ac:grpSpMk id="164" creationId="{1B13BE7C-D149-45F2-AABC-7D4F13576474}"/>
          </ac:grpSpMkLst>
        </pc:grpChg>
        <pc:grpChg chg="del">
          <ac:chgData name="Bardhonia Harding" userId="1e47516d-01e1-4d07-904f-2b17da643156" providerId="ADAL" clId="{0E9BB675-6FE4-4787-9B8A-FEE85987AD08}" dt="2022-06-04T21:45:52.727" v="4399" actId="165"/>
          <ac:grpSpMkLst>
            <pc:docMk/>
            <pc:sldMk cId="2947666961" sldId="3687"/>
            <ac:grpSpMk id="171" creationId="{16C6D05D-3D72-43B5-8153-734C85BE820B}"/>
          </ac:grpSpMkLst>
        </pc:grpChg>
        <pc:cxnChg chg="mod">
          <ac:chgData name="Bardhonia Harding" userId="1e47516d-01e1-4d07-904f-2b17da643156" providerId="ADAL" clId="{0E9BB675-6FE4-4787-9B8A-FEE85987AD08}" dt="2022-06-04T21:45:52.727" v="4399" actId="165"/>
          <ac:cxnSpMkLst>
            <pc:docMk/>
            <pc:sldMk cId="2947666961" sldId="3687"/>
            <ac:cxnSpMk id="28" creationId="{46985147-48C4-44BD-B8E9-212AE27E9BBB}"/>
          </ac:cxnSpMkLst>
        </pc:cxnChg>
        <pc:cxnChg chg="mod">
          <ac:chgData name="Bardhonia Harding" userId="1e47516d-01e1-4d07-904f-2b17da643156" providerId="ADAL" clId="{0E9BB675-6FE4-4787-9B8A-FEE85987AD08}" dt="2022-06-04T21:45:52.727" v="4399" actId="165"/>
          <ac:cxnSpMkLst>
            <pc:docMk/>
            <pc:sldMk cId="2947666961" sldId="3687"/>
            <ac:cxnSpMk id="29" creationId="{3B450C02-82D1-438D-AAA8-42F26125660B}"/>
          </ac:cxnSpMkLst>
        </pc:cxnChg>
        <pc:cxnChg chg="mod">
          <ac:chgData name="Bardhonia Harding" userId="1e47516d-01e1-4d07-904f-2b17da643156" providerId="ADAL" clId="{0E9BB675-6FE4-4787-9B8A-FEE85987AD08}" dt="2022-06-04T21:45:52.727" v="4399" actId="165"/>
          <ac:cxnSpMkLst>
            <pc:docMk/>
            <pc:sldMk cId="2947666961" sldId="3687"/>
            <ac:cxnSpMk id="30" creationId="{FF0121F7-D89D-4578-BD11-150E2B4E55B4}"/>
          </ac:cxnSpMkLst>
        </pc:cxnChg>
        <pc:cxnChg chg="mod">
          <ac:chgData name="Bardhonia Harding" userId="1e47516d-01e1-4d07-904f-2b17da643156" providerId="ADAL" clId="{0E9BB675-6FE4-4787-9B8A-FEE85987AD08}" dt="2022-06-04T21:45:52.727" v="4399" actId="165"/>
          <ac:cxnSpMkLst>
            <pc:docMk/>
            <pc:sldMk cId="2947666961" sldId="3687"/>
            <ac:cxnSpMk id="47" creationId="{21A45BB3-40E5-49E5-9D52-9E5246D9A840}"/>
          </ac:cxnSpMkLst>
        </pc:cxnChg>
        <pc:cxnChg chg="mod">
          <ac:chgData name="Bardhonia Harding" userId="1e47516d-01e1-4d07-904f-2b17da643156" providerId="ADAL" clId="{0E9BB675-6FE4-4787-9B8A-FEE85987AD08}" dt="2022-06-04T21:45:52.727" v="4399" actId="165"/>
          <ac:cxnSpMkLst>
            <pc:docMk/>
            <pc:sldMk cId="2947666961" sldId="3687"/>
            <ac:cxnSpMk id="48" creationId="{331CEF86-9846-40AD-8E4D-15BA40D27B6B}"/>
          </ac:cxnSpMkLst>
        </pc:cxnChg>
        <pc:cxnChg chg="mod">
          <ac:chgData name="Bardhonia Harding" userId="1e47516d-01e1-4d07-904f-2b17da643156" providerId="ADAL" clId="{0E9BB675-6FE4-4787-9B8A-FEE85987AD08}" dt="2022-06-04T21:45:52.727" v="4399" actId="165"/>
          <ac:cxnSpMkLst>
            <pc:docMk/>
            <pc:sldMk cId="2947666961" sldId="3687"/>
            <ac:cxnSpMk id="49" creationId="{06AB1791-F95D-4FE2-BF73-76921E01D571}"/>
          </ac:cxnSpMkLst>
        </pc:cxnChg>
        <pc:cxnChg chg="mod">
          <ac:chgData name="Bardhonia Harding" userId="1e47516d-01e1-4d07-904f-2b17da643156" providerId="ADAL" clId="{0E9BB675-6FE4-4787-9B8A-FEE85987AD08}" dt="2022-06-04T21:45:52.727" v="4399" actId="165"/>
          <ac:cxnSpMkLst>
            <pc:docMk/>
            <pc:sldMk cId="2947666961" sldId="3687"/>
            <ac:cxnSpMk id="50" creationId="{7DD3D367-21BA-420A-869F-903246BEAE5C}"/>
          </ac:cxnSpMkLst>
        </pc:cxnChg>
        <pc:cxnChg chg="mod">
          <ac:chgData name="Bardhonia Harding" userId="1e47516d-01e1-4d07-904f-2b17da643156" providerId="ADAL" clId="{0E9BB675-6FE4-4787-9B8A-FEE85987AD08}" dt="2022-06-04T21:45:52.727" v="4399" actId="165"/>
          <ac:cxnSpMkLst>
            <pc:docMk/>
            <pc:sldMk cId="2947666961" sldId="3687"/>
            <ac:cxnSpMk id="51" creationId="{EF22DEB4-551A-4ACF-8BDA-E3283FE09447}"/>
          </ac:cxnSpMkLst>
        </pc:cxnChg>
        <pc:cxnChg chg="mod">
          <ac:chgData name="Bardhonia Harding" userId="1e47516d-01e1-4d07-904f-2b17da643156" providerId="ADAL" clId="{0E9BB675-6FE4-4787-9B8A-FEE85987AD08}" dt="2022-06-04T21:45:52.727" v="4399" actId="165"/>
          <ac:cxnSpMkLst>
            <pc:docMk/>
            <pc:sldMk cId="2947666961" sldId="3687"/>
            <ac:cxnSpMk id="52" creationId="{CA3BB6DA-59D2-4F5B-A480-3C1FCBE3044F}"/>
          </ac:cxnSpMkLst>
        </pc:cxnChg>
        <pc:cxnChg chg="mod">
          <ac:chgData name="Bardhonia Harding" userId="1e47516d-01e1-4d07-904f-2b17da643156" providerId="ADAL" clId="{0E9BB675-6FE4-4787-9B8A-FEE85987AD08}" dt="2022-06-04T21:45:52.727" v="4399" actId="165"/>
          <ac:cxnSpMkLst>
            <pc:docMk/>
            <pc:sldMk cId="2947666961" sldId="3687"/>
            <ac:cxnSpMk id="65" creationId="{A2988735-E377-49AB-953F-ABAC36DB3478}"/>
          </ac:cxnSpMkLst>
        </pc:cxnChg>
        <pc:cxnChg chg="mod">
          <ac:chgData name="Bardhonia Harding" userId="1e47516d-01e1-4d07-904f-2b17da643156" providerId="ADAL" clId="{0E9BB675-6FE4-4787-9B8A-FEE85987AD08}" dt="2022-06-04T21:45:52.727" v="4399" actId="165"/>
          <ac:cxnSpMkLst>
            <pc:docMk/>
            <pc:sldMk cId="2947666961" sldId="3687"/>
            <ac:cxnSpMk id="66" creationId="{E17E7456-4A8C-4463-B389-48A2ADABE790}"/>
          </ac:cxnSpMkLst>
        </pc:cxnChg>
        <pc:cxnChg chg="mod">
          <ac:chgData name="Bardhonia Harding" userId="1e47516d-01e1-4d07-904f-2b17da643156" providerId="ADAL" clId="{0E9BB675-6FE4-4787-9B8A-FEE85987AD08}" dt="2022-06-04T21:45:52.727" v="4399" actId="165"/>
          <ac:cxnSpMkLst>
            <pc:docMk/>
            <pc:sldMk cId="2947666961" sldId="3687"/>
            <ac:cxnSpMk id="67" creationId="{FF7EA6FC-0359-4008-9238-0F61BF1F6C39}"/>
          </ac:cxnSpMkLst>
        </pc:cxnChg>
        <pc:cxnChg chg="mod">
          <ac:chgData name="Bardhonia Harding" userId="1e47516d-01e1-4d07-904f-2b17da643156" providerId="ADAL" clId="{0E9BB675-6FE4-4787-9B8A-FEE85987AD08}" dt="2022-06-04T21:45:52.727" v="4399" actId="165"/>
          <ac:cxnSpMkLst>
            <pc:docMk/>
            <pc:sldMk cId="2947666961" sldId="3687"/>
            <ac:cxnSpMk id="68" creationId="{B66DFEB6-89CF-425B-856D-7E3C903C731D}"/>
          </ac:cxnSpMkLst>
        </pc:cxnChg>
        <pc:cxnChg chg="mod">
          <ac:chgData name="Bardhonia Harding" userId="1e47516d-01e1-4d07-904f-2b17da643156" providerId="ADAL" clId="{0E9BB675-6FE4-4787-9B8A-FEE85987AD08}" dt="2022-06-04T21:45:52.727" v="4399" actId="165"/>
          <ac:cxnSpMkLst>
            <pc:docMk/>
            <pc:sldMk cId="2947666961" sldId="3687"/>
            <ac:cxnSpMk id="69" creationId="{28185545-7723-4EDC-BDD9-EAA86DCAAB2B}"/>
          </ac:cxnSpMkLst>
        </pc:cxnChg>
        <pc:cxnChg chg="mod">
          <ac:chgData name="Bardhonia Harding" userId="1e47516d-01e1-4d07-904f-2b17da643156" providerId="ADAL" clId="{0E9BB675-6FE4-4787-9B8A-FEE85987AD08}" dt="2022-06-04T21:45:52.727" v="4399" actId="165"/>
          <ac:cxnSpMkLst>
            <pc:docMk/>
            <pc:sldMk cId="2947666961" sldId="3687"/>
            <ac:cxnSpMk id="70" creationId="{57E53136-FDFC-4F71-A758-0CDE65A0DDE0}"/>
          </ac:cxnSpMkLst>
        </pc:cxnChg>
        <pc:cxnChg chg="mod">
          <ac:chgData name="Bardhonia Harding" userId="1e47516d-01e1-4d07-904f-2b17da643156" providerId="ADAL" clId="{0E9BB675-6FE4-4787-9B8A-FEE85987AD08}" dt="2022-06-04T21:45:52.727" v="4399" actId="165"/>
          <ac:cxnSpMkLst>
            <pc:docMk/>
            <pc:sldMk cId="2947666961" sldId="3687"/>
            <ac:cxnSpMk id="71" creationId="{C86BEF38-0CEE-478A-9503-188BDCBEE53D}"/>
          </ac:cxnSpMkLst>
        </pc:cxnChg>
        <pc:cxnChg chg="mod">
          <ac:chgData name="Bardhonia Harding" userId="1e47516d-01e1-4d07-904f-2b17da643156" providerId="ADAL" clId="{0E9BB675-6FE4-4787-9B8A-FEE85987AD08}" dt="2022-06-04T21:45:52.727" v="4399" actId="165"/>
          <ac:cxnSpMkLst>
            <pc:docMk/>
            <pc:sldMk cId="2947666961" sldId="3687"/>
            <ac:cxnSpMk id="72" creationId="{F7304E6F-1B9B-4EDC-A208-EBC670C6B4C6}"/>
          </ac:cxnSpMkLst>
        </pc:cxnChg>
        <pc:cxnChg chg="mod">
          <ac:chgData name="Bardhonia Harding" userId="1e47516d-01e1-4d07-904f-2b17da643156" providerId="ADAL" clId="{0E9BB675-6FE4-4787-9B8A-FEE85987AD08}" dt="2022-06-04T21:45:52.727" v="4399" actId="165"/>
          <ac:cxnSpMkLst>
            <pc:docMk/>
            <pc:sldMk cId="2947666961" sldId="3687"/>
            <ac:cxnSpMk id="73" creationId="{078842F0-9C22-42F5-BDD4-F3A5EE50DBAF}"/>
          </ac:cxnSpMkLst>
        </pc:cxnChg>
        <pc:cxnChg chg="mod">
          <ac:chgData name="Bardhonia Harding" userId="1e47516d-01e1-4d07-904f-2b17da643156" providerId="ADAL" clId="{0E9BB675-6FE4-4787-9B8A-FEE85987AD08}" dt="2022-06-04T21:45:52.727" v="4399" actId="165"/>
          <ac:cxnSpMkLst>
            <pc:docMk/>
            <pc:sldMk cId="2947666961" sldId="3687"/>
            <ac:cxnSpMk id="74" creationId="{0C50BF21-9F26-4678-B2B8-5E77BB235043}"/>
          </ac:cxnSpMkLst>
        </pc:cxnChg>
        <pc:cxnChg chg="mod">
          <ac:chgData name="Bardhonia Harding" userId="1e47516d-01e1-4d07-904f-2b17da643156" providerId="ADAL" clId="{0E9BB675-6FE4-4787-9B8A-FEE85987AD08}" dt="2022-06-04T21:44:55.809" v="4389" actId="478"/>
          <ac:cxnSpMkLst>
            <pc:docMk/>
            <pc:sldMk cId="2947666961" sldId="3687"/>
            <ac:cxnSpMk id="126" creationId="{D8823A75-E165-4C87-82D7-4EAF553A0651}"/>
          </ac:cxnSpMkLst>
        </pc:cxnChg>
      </pc:sldChg>
      <pc:sldChg chg="modSp add del mod">
        <pc:chgData name="Bardhonia Harding" userId="1e47516d-01e1-4d07-904f-2b17da643156" providerId="ADAL" clId="{0E9BB675-6FE4-4787-9B8A-FEE85987AD08}" dt="2022-06-04T22:42:01.854" v="4921" actId="47"/>
        <pc:sldMkLst>
          <pc:docMk/>
          <pc:sldMk cId="3611814809" sldId="3688"/>
        </pc:sldMkLst>
        <pc:spChg chg="mod">
          <ac:chgData name="Bardhonia Harding" userId="1e47516d-01e1-4d07-904f-2b17da643156" providerId="ADAL" clId="{0E9BB675-6FE4-4787-9B8A-FEE85987AD08}" dt="2022-06-04T21:48:18.494" v="4412" actId="1076"/>
          <ac:spMkLst>
            <pc:docMk/>
            <pc:sldMk cId="3611814809" sldId="3688"/>
            <ac:spMk id="123" creationId="{EFF16932-0E42-4F12-8BC9-BA3BFEDFD715}"/>
          </ac:spMkLst>
        </pc:spChg>
      </pc:sldChg>
      <pc:sldChg chg="add del">
        <pc:chgData name="Bardhonia Harding" userId="1e47516d-01e1-4d07-904f-2b17da643156" providerId="ADAL" clId="{0E9BB675-6FE4-4787-9B8A-FEE85987AD08}" dt="2022-06-04T22:42:01.854" v="4921" actId="47"/>
        <pc:sldMkLst>
          <pc:docMk/>
          <pc:sldMk cId="3966615839" sldId="3689"/>
        </pc:sldMkLst>
      </pc:sldChg>
      <pc:sldMasterChg chg="del delSldLayout">
        <pc:chgData name="Bardhonia Harding" userId="1e47516d-01e1-4d07-904f-2b17da643156" providerId="ADAL" clId="{0E9BB675-6FE4-4787-9B8A-FEE85987AD08}" dt="2022-05-29T16:04:29.564" v="1" actId="47"/>
        <pc:sldMasterMkLst>
          <pc:docMk/>
          <pc:sldMasterMk cId="547954260" sldId="2147483685"/>
        </pc:sldMasterMkLst>
        <pc:sldLayoutChg chg="del">
          <pc:chgData name="Bardhonia Harding" userId="1e47516d-01e1-4d07-904f-2b17da643156" providerId="ADAL" clId="{0E9BB675-6FE4-4787-9B8A-FEE85987AD08}" dt="2022-05-29T16:04:29.564" v="1" actId="47"/>
          <pc:sldLayoutMkLst>
            <pc:docMk/>
            <pc:sldMasterMk cId="547954260" sldId="2147483685"/>
            <pc:sldLayoutMk cId="2996289135" sldId="2147483686"/>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1623834028" sldId="2147483687"/>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925519613" sldId="2147483688"/>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174815042" sldId="2147483689"/>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565957044" sldId="2147483690"/>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1813518970" sldId="2147483691"/>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2561276094" sldId="2147483692"/>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1571975274" sldId="2147483693"/>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1867439544" sldId="2147483694"/>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680366972" sldId="2147483695"/>
          </pc:sldLayoutMkLst>
        </pc:sldLayoutChg>
        <pc:sldLayoutChg chg="del">
          <pc:chgData name="Bardhonia Harding" userId="1e47516d-01e1-4d07-904f-2b17da643156" providerId="ADAL" clId="{0E9BB675-6FE4-4787-9B8A-FEE85987AD08}" dt="2022-05-29T16:04:29.564" v="1" actId="47"/>
          <pc:sldLayoutMkLst>
            <pc:docMk/>
            <pc:sldMasterMk cId="547954260" sldId="2147483685"/>
            <pc:sldLayoutMk cId="2896919108" sldId="214748369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B056A-7DEF-4466-BDB1-37FCBE6F4272}" type="datetimeFigureOut">
              <a:rPr lang="en-US" smtClean="0"/>
              <a:t>6/4/2022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7E81A-D37A-4545-8121-0231476C14BD}" type="slidenum">
              <a:rPr lang="en-US" smtClean="0"/>
              <a:t>‹#›</a:t>
            </a:fld>
            <a:endParaRPr lang="en-US"/>
          </a:p>
        </p:txBody>
      </p:sp>
    </p:spTree>
    <p:extLst>
      <p:ext uri="{BB962C8B-B14F-4D97-AF65-F5344CB8AC3E}">
        <p14:creationId xmlns:p14="http://schemas.microsoft.com/office/powerpoint/2010/main" val="197461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770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88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865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23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3474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27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93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2451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https://www.entrepreneur.com/article/253169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D874B-4FEC-458F-B2EE-6391555EF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749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7BA0-2A2D-4E20-B7FE-C14CE6572A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D4BFF6E-D0F8-47B0-83E8-E527A0402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338D416-7671-4C47-84EF-351B9C9C0615}"/>
              </a:ext>
            </a:extLst>
          </p:cNvPr>
          <p:cNvSpPr>
            <a:spLocks noGrp="1"/>
          </p:cNvSpPr>
          <p:nvPr>
            <p:ph type="dt" sz="half" idx="10"/>
          </p:nvPr>
        </p:nvSpPr>
        <p:spPr/>
        <p:txBody>
          <a:bodyPr/>
          <a:lstStyle/>
          <a:p>
            <a:fld id="{DBDB76B1-C5A9-4C39-95CA-80C423B59D9F}" type="datetimeFigureOut">
              <a:rPr lang="en-US" smtClean="0"/>
              <a:t>6/4/2022</a:t>
            </a:fld>
            <a:endParaRPr lang="en-US"/>
          </a:p>
        </p:txBody>
      </p:sp>
      <p:sp>
        <p:nvSpPr>
          <p:cNvPr id="5" name="Footer Placeholder 4">
            <a:extLst>
              <a:ext uri="{FF2B5EF4-FFF2-40B4-BE49-F238E27FC236}">
                <a16:creationId xmlns:a16="http://schemas.microsoft.com/office/drawing/2014/main" id="{5D0274A9-5A0C-4258-9031-6314C177E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24D05-2C2D-4DEB-A12B-DDEBEE5B9B85}"/>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378895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7311-A558-46BD-A431-4AB434BA38C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C2CF431-D2C4-4409-ACE1-2D4A2FA1B1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D131B4E-6FAC-410E-BB56-DB188053216F}"/>
              </a:ext>
            </a:extLst>
          </p:cNvPr>
          <p:cNvSpPr>
            <a:spLocks noGrp="1"/>
          </p:cNvSpPr>
          <p:nvPr>
            <p:ph type="dt" sz="half" idx="10"/>
          </p:nvPr>
        </p:nvSpPr>
        <p:spPr/>
        <p:txBody>
          <a:bodyPr/>
          <a:lstStyle/>
          <a:p>
            <a:fld id="{DBDB76B1-C5A9-4C39-95CA-80C423B59D9F}" type="datetimeFigureOut">
              <a:rPr lang="en-US" smtClean="0"/>
              <a:t>6/4/2022</a:t>
            </a:fld>
            <a:endParaRPr lang="en-US"/>
          </a:p>
        </p:txBody>
      </p:sp>
      <p:sp>
        <p:nvSpPr>
          <p:cNvPr id="5" name="Footer Placeholder 4">
            <a:extLst>
              <a:ext uri="{FF2B5EF4-FFF2-40B4-BE49-F238E27FC236}">
                <a16:creationId xmlns:a16="http://schemas.microsoft.com/office/drawing/2014/main" id="{5F580648-33EE-4047-949A-C37E61055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41759-9BDD-45A1-AC16-BE58F7FF5186}"/>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248527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ED7E65-00FD-452D-AD9F-CEE3D82CF9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6FC95A7-4CEC-4D21-90E8-4E6EF8A610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E4BC6C8-9B66-4B53-B0FE-5B0D8E29FE0F}"/>
              </a:ext>
            </a:extLst>
          </p:cNvPr>
          <p:cNvSpPr>
            <a:spLocks noGrp="1"/>
          </p:cNvSpPr>
          <p:nvPr>
            <p:ph type="dt" sz="half" idx="10"/>
          </p:nvPr>
        </p:nvSpPr>
        <p:spPr/>
        <p:txBody>
          <a:bodyPr/>
          <a:lstStyle/>
          <a:p>
            <a:fld id="{DBDB76B1-C5A9-4C39-95CA-80C423B59D9F}" type="datetimeFigureOut">
              <a:rPr lang="en-US" smtClean="0"/>
              <a:t>6/4/2022</a:t>
            </a:fld>
            <a:endParaRPr lang="en-US"/>
          </a:p>
        </p:txBody>
      </p:sp>
      <p:sp>
        <p:nvSpPr>
          <p:cNvPr id="5" name="Footer Placeholder 4">
            <a:extLst>
              <a:ext uri="{FF2B5EF4-FFF2-40B4-BE49-F238E27FC236}">
                <a16:creationId xmlns:a16="http://schemas.microsoft.com/office/drawing/2014/main" id="{B9A863A8-1EC2-4205-8D78-9B6FF123B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0D963-B72C-4311-ACF7-D3E11FF3E275}"/>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540603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86A67E8-DA66-43A0-8530-1A344371A15D}"/>
              </a:ext>
            </a:extLst>
          </p:cNvPr>
          <p:cNvSpPr>
            <a:spLocks noGrp="1"/>
          </p:cNvSpPr>
          <p:nvPr>
            <p:ph type="dt" sz="half" idx="10"/>
          </p:nvPr>
        </p:nvSpPr>
        <p:spPr/>
        <p:txBody>
          <a:bodyPr/>
          <a:lstStyle/>
          <a:p>
            <a:fld id="{DBDB76B1-C5A9-4C39-95CA-80C423B59D9F}" type="datetimeFigureOut">
              <a:rPr lang="en-US" smtClean="0"/>
              <a:t>6/4/2022</a:t>
            </a:fld>
            <a:endParaRPr lang="en-US"/>
          </a:p>
        </p:txBody>
      </p:sp>
      <p:sp>
        <p:nvSpPr>
          <p:cNvPr id="4" name="Footer Placeholder 3">
            <a:extLst>
              <a:ext uri="{FF2B5EF4-FFF2-40B4-BE49-F238E27FC236}">
                <a16:creationId xmlns:a16="http://schemas.microsoft.com/office/drawing/2014/main" id="{D10D384B-4953-463D-8656-3C50048961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661053-E298-45F8-AFB0-6CA13B571D79}"/>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143086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90BE-930A-450F-BAE0-909B193FDD1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1A59BB2-22D3-4E32-8D67-D1EC4F2D10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B386DC-6CF9-494F-B122-828613DDE85F}"/>
              </a:ext>
            </a:extLst>
          </p:cNvPr>
          <p:cNvSpPr>
            <a:spLocks noGrp="1"/>
          </p:cNvSpPr>
          <p:nvPr>
            <p:ph type="dt" sz="half" idx="10"/>
          </p:nvPr>
        </p:nvSpPr>
        <p:spPr/>
        <p:txBody>
          <a:bodyPr/>
          <a:lstStyle/>
          <a:p>
            <a:fld id="{DBDB76B1-C5A9-4C39-95CA-80C423B59D9F}" type="datetimeFigureOut">
              <a:rPr lang="en-US" smtClean="0"/>
              <a:t>6/4/2022</a:t>
            </a:fld>
            <a:endParaRPr lang="en-US"/>
          </a:p>
        </p:txBody>
      </p:sp>
      <p:sp>
        <p:nvSpPr>
          <p:cNvPr id="5" name="Footer Placeholder 4">
            <a:extLst>
              <a:ext uri="{FF2B5EF4-FFF2-40B4-BE49-F238E27FC236}">
                <a16:creationId xmlns:a16="http://schemas.microsoft.com/office/drawing/2014/main" id="{BA0613AE-3E4A-41D2-9A89-42E80CC72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AAACD-18A1-47C4-B030-F55B9DB0B773}"/>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317435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96E8-68E9-4C3F-A712-3F0A99B6A5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BD15472-57EA-48F2-8F1A-567DA3D812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D4338-0BB3-4D43-B461-B74845B490F7}"/>
              </a:ext>
            </a:extLst>
          </p:cNvPr>
          <p:cNvSpPr>
            <a:spLocks noGrp="1"/>
          </p:cNvSpPr>
          <p:nvPr>
            <p:ph type="dt" sz="half" idx="10"/>
          </p:nvPr>
        </p:nvSpPr>
        <p:spPr/>
        <p:txBody>
          <a:bodyPr/>
          <a:lstStyle/>
          <a:p>
            <a:fld id="{DBDB76B1-C5A9-4C39-95CA-80C423B59D9F}" type="datetimeFigureOut">
              <a:rPr lang="en-US" smtClean="0"/>
              <a:t>6/4/2022</a:t>
            </a:fld>
            <a:endParaRPr lang="en-US"/>
          </a:p>
        </p:txBody>
      </p:sp>
      <p:sp>
        <p:nvSpPr>
          <p:cNvPr id="5" name="Footer Placeholder 4">
            <a:extLst>
              <a:ext uri="{FF2B5EF4-FFF2-40B4-BE49-F238E27FC236}">
                <a16:creationId xmlns:a16="http://schemas.microsoft.com/office/drawing/2014/main" id="{3A12AE30-1898-4ABE-8D68-3B80393B3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0E355-7F42-4AF2-BF0B-425E3BF0B42B}"/>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341999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8822-0987-4480-85DB-F6C9A26E380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265BB3D-9094-41C5-8E6A-73433170EF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08E349B-A5AF-44C5-9610-F0D057F1BE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36724C2-610A-4159-991E-9E331BDF65BE}"/>
              </a:ext>
            </a:extLst>
          </p:cNvPr>
          <p:cNvSpPr>
            <a:spLocks noGrp="1"/>
          </p:cNvSpPr>
          <p:nvPr>
            <p:ph type="dt" sz="half" idx="10"/>
          </p:nvPr>
        </p:nvSpPr>
        <p:spPr/>
        <p:txBody>
          <a:bodyPr/>
          <a:lstStyle/>
          <a:p>
            <a:fld id="{DBDB76B1-C5A9-4C39-95CA-80C423B59D9F}" type="datetimeFigureOut">
              <a:rPr lang="en-US" smtClean="0"/>
              <a:t>6/4/2022</a:t>
            </a:fld>
            <a:endParaRPr lang="en-US"/>
          </a:p>
        </p:txBody>
      </p:sp>
      <p:sp>
        <p:nvSpPr>
          <p:cNvPr id="6" name="Footer Placeholder 5">
            <a:extLst>
              <a:ext uri="{FF2B5EF4-FFF2-40B4-BE49-F238E27FC236}">
                <a16:creationId xmlns:a16="http://schemas.microsoft.com/office/drawing/2014/main" id="{0A1B6E2B-3AB7-4B3F-83C6-66F2C9004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9E6DA-3E6D-4BE5-99DC-4CF2FC651EFF}"/>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128645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8FC6-FBA6-430E-8FEA-2EECE096DB8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AEC83AA-283C-49E6-884D-7DF788306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9DDAB3-EB67-48C4-AB3B-3911E4E0E8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D7A6304-95FE-407D-8492-9CB4D05116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66E15E-E2A6-442E-B522-B05C821A92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16BF7D6-BB8B-4418-BA1C-5B993025FA04}"/>
              </a:ext>
            </a:extLst>
          </p:cNvPr>
          <p:cNvSpPr>
            <a:spLocks noGrp="1"/>
          </p:cNvSpPr>
          <p:nvPr>
            <p:ph type="dt" sz="half" idx="10"/>
          </p:nvPr>
        </p:nvSpPr>
        <p:spPr/>
        <p:txBody>
          <a:bodyPr/>
          <a:lstStyle/>
          <a:p>
            <a:fld id="{DBDB76B1-C5A9-4C39-95CA-80C423B59D9F}" type="datetimeFigureOut">
              <a:rPr lang="en-US" smtClean="0"/>
              <a:t>6/4/2022</a:t>
            </a:fld>
            <a:endParaRPr lang="en-US"/>
          </a:p>
        </p:txBody>
      </p:sp>
      <p:sp>
        <p:nvSpPr>
          <p:cNvPr id="8" name="Footer Placeholder 7">
            <a:extLst>
              <a:ext uri="{FF2B5EF4-FFF2-40B4-BE49-F238E27FC236}">
                <a16:creationId xmlns:a16="http://schemas.microsoft.com/office/drawing/2014/main" id="{860436E6-EE3E-4958-AF91-4B8CCA4DBE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7F2449-1025-44B7-8491-3B7BD832253B}"/>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8987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18F6-BE58-4E26-8555-0D43B87A27F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ABF4959-AFCD-4D36-888C-5F58DD2730BB}"/>
              </a:ext>
            </a:extLst>
          </p:cNvPr>
          <p:cNvSpPr>
            <a:spLocks noGrp="1"/>
          </p:cNvSpPr>
          <p:nvPr>
            <p:ph type="dt" sz="half" idx="10"/>
          </p:nvPr>
        </p:nvSpPr>
        <p:spPr/>
        <p:txBody>
          <a:bodyPr/>
          <a:lstStyle/>
          <a:p>
            <a:fld id="{DBDB76B1-C5A9-4C39-95CA-80C423B59D9F}" type="datetimeFigureOut">
              <a:rPr lang="en-US" smtClean="0"/>
              <a:t>6/4/2022</a:t>
            </a:fld>
            <a:endParaRPr lang="en-US"/>
          </a:p>
        </p:txBody>
      </p:sp>
      <p:sp>
        <p:nvSpPr>
          <p:cNvPr id="4" name="Footer Placeholder 3">
            <a:extLst>
              <a:ext uri="{FF2B5EF4-FFF2-40B4-BE49-F238E27FC236}">
                <a16:creationId xmlns:a16="http://schemas.microsoft.com/office/drawing/2014/main" id="{6966FE1A-BC71-4D6F-85D2-D9AC5ECB72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88B5A1-3BF4-4024-A213-A0E0D2CED05C}"/>
              </a:ext>
            </a:extLst>
          </p:cNvPr>
          <p:cNvSpPr>
            <a:spLocks noGrp="1"/>
          </p:cNvSpPr>
          <p:nvPr>
            <p:ph type="sldNum" sz="quarter" idx="12"/>
          </p:nvPr>
        </p:nvSpPr>
        <p:spPr/>
        <p:txBody>
          <a:bodyPr/>
          <a:lstStyle/>
          <a:p>
            <a:fld id="{E3B79F5C-8C1E-40E3-8263-E0EEF324ACDF}" type="slidenum">
              <a:rPr lang="en-US" smtClean="0"/>
              <a:pPr/>
              <a:t>‹#›</a:t>
            </a:fld>
            <a:endParaRPr lang="en-US" dirty="0"/>
          </a:p>
        </p:txBody>
      </p:sp>
    </p:spTree>
    <p:extLst>
      <p:ext uri="{BB962C8B-B14F-4D97-AF65-F5344CB8AC3E}">
        <p14:creationId xmlns:p14="http://schemas.microsoft.com/office/powerpoint/2010/main" val="113791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82DE4-3402-400C-B834-41B6D1331E81}"/>
              </a:ext>
            </a:extLst>
          </p:cNvPr>
          <p:cNvSpPr>
            <a:spLocks noGrp="1"/>
          </p:cNvSpPr>
          <p:nvPr>
            <p:ph type="dt" sz="half" idx="10"/>
          </p:nvPr>
        </p:nvSpPr>
        <p:spPr/>
        <p:txBody>
          <a:bodyPr/>
          <a:lstStyle/>
          <a:p>
            <a:fld id="{DBDB76B1-C5A9-4C39-95CA-80C423B59D9F}" type="datetimeFigureOut">
              <a:rPr lang="en-US" smtClean="0"/>
              <a:t>6/4/2022</a:t>
            </a:fld>
            <a:endParaRPr lang="en-US"/>
          </a:p>
        </p:txBody>
      </p:sp>
      <p:sp>
        <p:nvSpPr>
          <p:cNvPr id="3" name="Footer Placeholder 2">
            <a:extLst>
              <a:ext uri="{FF2B5EF4-FFF2-40B4-BE49-F238E27FC236}">
                <a16:creationId xmlns:a16="http://schemas.microsoft.com/office/drawing/2014/main" id="{65608C0C-8608-43B2-8A9B-CCC278C2D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626DC5-B2CC-438E-9B8A-1488A148EEEC}"/>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258667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667C-CCA8-428B-A910-C051C6C709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8AD7B27-65C1-403A-AF69-7740993F0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149BA08-DD5F-458A-9607-D5976D284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EA54B-6DF7-435C-BA92-633FE9FDB85C}"/>
              </a:ext>
            </a:extLst>
          </p:cNvPr>
          <p:cNvSpPr>
            <a:spLocks noGrp="1"/>
          </p:cNvSpPr>
          <p:nvPr>
            <p:ph type="dt" sz="half" idx="10"/>
          </p:nvPr>
        </p:nvSpPr>
        <p:spPr/>
        <p:txBody>
          <a:bodyPr/>
          <a:lstStyle/>
          <a:p>
            <a:fld id="{DBDB76B1-C5A9-4C39-95CA-80C423B59D9F}" type="datetimeFigureOut">
              <a:rPr lang="en-US" smtClean="0"/>
              <a:t>6/4/2022</a:t>
            </a:fld>
            <a:endParaRPr lang="en-US"/>
          </a:p>
        </p:txBody>
      </p:sp>
      <p:sp>
        <p:nvSpPr>
          <p:cNvPr id="6" name="Footer Placeholder 5">
            <a:extLst>
              <a:ext uri="{FF2B5EF4-FFF2-40B4-BE49-F238E27FC236}">
                <a16:creationId xmlns:a16="http://schemas.microsoft.com/office/drawing/2014/main" id="{ACA65051-0DA3-41AE-8537-E79485022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B1E90-37EB-47F3-85AC-B5492892E9F2}"/>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351373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7512-457D-4D10-B4DF-43FF80D59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8A77A2D-0D6A-4147-9581-8F9FD12D03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03F11CB-F7D8-4616-8C34-F4D555AEE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6B8F38-D975-4867-B4C1-8EA18CB2DC63}"/>
              </a:ext>
            </a:extLst>
          </p:cNvPr>
          <p:cNvSpPr>
            <a:spLocks noGrp="1"/>
          </p:cNvSpPr>
          <p:nvPr>
            <p:ph type="dt" sz="half" idx="10"/>
          </p:nvPr>
        </p:nvSpPr>
        <p:spPr/>
        <p:txBody>
          <a:bodyPr/>
          <a:lstStyle/>
          <a:p>
            <a:fld id="{DBDB76B1-C5A9-4C39-95CA-80C423B59D9F}" type="datetimeFigureOut">
              <a:rPr lang="en-US" smtClean="0"/>
              <a:t>6/4/2022</a:t>
            </a:fld>
            <a:endParaRPr lang="en-US"/>
          </a:p>
        </p:txBody>
      </p:sp>
      <p:sp>
        <p:nvSpPr>
          <p:cNvPr id="6" name="Footer Placeholder 5">
            <a:extLst>
              <a:ext uri="{FF2B5EF4-FFF2-40B4-BE49-F238E27FC236}">
                <a16:creationId xmlns:a16="http://schemas.microsoft.com/office/drawing/2014/main" id="{664702C9-5EE1-460E-9EE5-FC7D21537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9F794-8031-4355-9BFC-BB6D299C32A6}"/>
              </a:ext>
            </a:extLst>
          </p:cNvPr>
          <p:cNvSpPr>
            <a:spLocks noGrp="1"/>
          </p:cNvSpPr>
          <p:nvPr>
            <p:ph type="sldNum" sz="quarter" idx="12"/>
          </p:nvPr>
        </p:nvSpPr>
        <p:spPr/>
        <p:txBody>
          <a:bodyPr/>
          <a:lstStyle/>
          <a:p>
            <a:fld id="{E3B79F5C-8C1E-40E3-8263-E0EEF324ACDF}" type="slidenum">
              <a:rPr lang="en-US" smtClean="0"/>
              <a:t>‹#›</a:t>
            </a:fld>
            <a:endParaRPr lang="en-US"/>
          </a:p>
        </p:txBody>
      </p:sp>
    </p:spTree>
    <p:extLst>
      <p:ext uri="{BB962C8B-B14F-4D97-AF65-F5344CB8AC3E}">
        <p14:creationId xmlns:p14="http://schemas.microsoft.com/office/powerpoint/2010/main" val="2408324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6B6505-842E-4BC2-A809-73C85D43B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DB69395-69E5-4872-A39D-3E266A3F73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866B150-B807-435A-8ED4-8D823E32A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B76B1-C5A9-4C39-95CA-80C423B59D9F}" type="datetimeFigureOut">
              <a:rPr lang="en-US" smtClean="0"/>
              <a:t>6/4/2022</a:t>
            </a:fld>
            <a:endParaRPr lang="en-US"/>
          </a:p>
        </p:txBody>
      </p:sp>
      <p:sp>
        <p:nvSpPr>
          <p:cNvPr id="5" name="Footer Placeholder 4">
            <a:extLst>
              <a:ext uri="{FF2B5EF4-FFF2-40B4-BE49-F238E27FC236}">
                <a16:creationId xmlns:a16="http://schemas.microsoft.com/office/drawing/2014/main" id="{AAC4F3C1-C460-476B-8D6A-E4FA4844E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7F7C66-FAD9-49EB-836A-6EA69A0AB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79F5C-8C1E-40E3-8263-E0EEF324ACDF}" type="slidenum">
              <a:rPr lang="en-US" smtClean="0"/>
              <a:pPr/>
              <a:t>‹#›</a:t>
            </a:fld>
            <a:endParaRPr lang="en-US" dirty="0"/>
          </a:p>
        </p:txBody>
      </p:sp>
    </p:spTree>
    <p:extLst>
      <p:ext uri="{BB962C8B-B14F-4D97-AF65-F5344CB8AC3E}">
        <p14:creationId xmlns:p14="http://schemas.microsoft.com/office/powerpoint/2010/main" val="233016919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7.sv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Rockwell" panose="02060603020205020403" pitchFamily="18" charset="0"/>
                    <a:ea typeface="+mn-ea"/>
                    <a:cs typeface="+mn-cs"/>
                  </a:rPr>
                  <a:t>Preprocessing</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sp>
        <p:nvSpPr>
          <p:cNvPr id="4" name="TextBox 3">
            <a:extLst>
              <a:ext uri="{FF2B5EF4-FFF2-40B4-BE49-F238E27FC236}">
                <a16:creationId xmlns:a16="http://schemas.microsoft.com/office/drawing/2014/main" id="{091BCA36-0E01-49E3-857F-545DCD400C7B}"/>
              </a:ext>
            </a:extLst>
          </p:cNvPr>
          <p:cNvSpPr txBox="1"/>
          <p:nvPr/>
        </p:nvSpPr>
        <p:spPr>
          <a:xfrm>
            <a:off x="694356" y="1531488"/>
            <a:ext cx="3440907" cy="584775"/>
          </a:xfrm>
          <a:prstGeom prst="rect">
            <a:avLst/>
          </a:prstGeom>
          <a:solidFill>
            <a:srgbClr val="46B3BA"/>
          </a:solidFill>
          <a:ln>
            <a:solidFill>
              <a:srgbClr val="46B3BA"/>
            </a:solidFill>
          </a:ln>
        </p:spPr>
        <p:txBody>
          <a:bodyPr wrap="square" rtlCol="0">
            <a:spAutoFit/>
          </a:bodyPr>
          <a:lstStyle/>
          <a:p>
            <a:r>
              <a:rPr lang="en-CA" sz="1600" dirty="0">
                <a:latin typeface="Rockwell" panose="02060603020205020403" pitchFamily="18" charset="0"/>
              </a:rPr>
              <a:t>Red Light Camera Dataframe</a:t>
            </a:r>
            <a:br>
              <a:rPr lang="en-CA" sz="1600" dirty="0">
                <a:latin typeface="Rockwell" panose="02060603020205020403" pitchFamily="18" charset="0"/>
              </a:rPr>
            </a:br>
            <a:r>
              <a:rPr lang="en-CA" sz="1600" dirty="0" err="1">
                <a:latin typeface="Rockwell" panose="02060603020205020403" pitchFamily="18" charset="0"/>
              </a:rPr>
              <a:t>RL_df</a:t>
            </a:r>
            <a:endParaRPr lang="en-CA" sz="1600" dirty="0">
              <a:latin typeface="Rockwell" panose="02060603020205020403" pitchFamily="18" charset="0"/>
            </a:endParaRPr>
          </a:p>
        </p:txBody>
      </p:sp>
      <p:sp>
        <p:nvSpPr>
          <p:cNvPr id="199" name="TextBox 198">
            <a:extLst>
              <a:ext uri="{FF2B5EF4-FFF2-40B4-BE49-F238E27FC236}">
                <a16:creationId xmlns:a16="http://schemas.microsoft.com/office/drawing/2014/main" id="{A6C75D3E-6389-44BF-A93F-FBF9389652A7}"/>
              </a:ext>
            </a:extLst>
          </p:cNvPr>
          <p:cNvSpPr txBox="1"/>
          <p:nvPr/>
        </p:nvSpPr>
        <p:spPr>
          <a:xfrm>
            <a:off x="694357" y="2154363"/>
            <a:ext cx="3440906" cy="3453125"/>
          </a:xfrm>
          <a:prstGeom prst="rect">
            <a:avLst/>
          </a:prstGeom>
          <a:solidFill>
            <a:schemeClr val="bg1"/>
          </a:solidFill>
          <a:ln w="9525">
            <a:solidFill>
              <a:schemeClr val="bg1"/>
            </a:solidFill>
          </a:ln>
        </p:spPr>
        <p:txBody>
          <a:bodyPr wrap="square" rtlCol="0">
            <a:spAutoFit/>
          </a:bodyPr>
          <a:lstStyle/>
          <a:p>
            <a:pPr marL="342900" lvl="0" indent="-342900">
              <a:lnSpc>
                <a:spcPts val="1800"/>
              </a:lnSpc>
              <a:spcAft>
                <a:spcPts val="600"/>
              </a:spcAft>
              <a:buFont typeface="+mj-lt"/>
              <a:buAutoNum type="arabicPeriod"/>
            </a:pPr>
            <a:r>
              <a:rPr lang="en-CA" sz="1100" dirty="0">
                <a:solidFill>
                  <a:prstClr val="black">
                    <a:lumMod val="75000"/>
                    <a:lumOff val="25000"/>
                  </a:prstClr>
                </a:solidFill>
                <a:latin typeface="Rockwell" panose="02060603020205020403" pitchFamily="18" charset="0"/>
              </a:rPr>
              <a:t>Inspect the initial dataframe reviewing the shape and info</a:t>
            </a:r>
          </a:p>
          <a:p>
            <a:pPr marL="342900" lvl="0" indent="-342900">
              <a:lnSpc>
                <a:spcPts val="1800"/>
              </a:lnSpc>
              <a:spcAft>
                <a:spcPts val="600"/>
              </a:spcAft>
              <a:buFont typeface="+mj-lt"/>
              <a:buAutoNum type="arabicPeriod"/>
            </a:pPr>
            <a:r>
              <a:rPr lang="en-CA" sz="1100" dirty="0">
                <a:solidFill>
                  <a:prstClr val="black">
                    <a:lumMod val="75000"/>
                    <a:lumOff val="25000"/>
                  </a:prstClr>
                </a:solidFill>
                <a:latin typeface="Rockwell" panose="02060603020205020403" pitchFamily="18" charset="0"/>
              </a:rPr>
              <a:t>Dropped unnecessary columns</a:t>
            </a:r>
          </a:p>
          <a:p>
            <a:pPr marL="342900" lvl="0" indent="-342900">
              <a:lnSpc>
                <a:spcPts val="1800"/>
              </a:lnSpc>
              <a:spcAft>
                <a:spcPts val="600"/>
              </a:spcAft>
              <a:buFont typeface="+mj-lt"/>
              <a:buAutoNum type="arabicPeriod"/>
            </a:pPr>
            <a:r>
              <a:rPr lang="en-CA" sz="1100" dirty="0">
                <a:solidFill>
                  <a:prstClr val="black">
                    <a:lumMod val="75000"/>
                    <a:lumOff val="25000"/>
                  </a:prstClr>
                </a:solidFill>
                <a:latin typeface="Rockwell" panose="02060603020205020403" pitchFamily="18" charset="0"/>
              </a:rPr>
              <a:t>The geometry field was parsed so that Latitude &amp; Longitude could be used to match records between the red light camera file and the killed seriously injured file.  The geometry field contained geo-coordinates in a JSON string format.  A two-step process was employed.  The first step was to first extract the numeric string and then to split the numeric string into Latitude and Longitude and place these values in their own columns.</a:t>
            </a:r>
            <a:endParaRPr lang="en-CA" sz="1400" dirty="0">
              <a:solidFill>
                <a:prstClr val="black">
                  <a:lumMod val="75000"/>
                  <a:lumOff val="25000"/>
                </a:prstClr>
              </a:solidFill>
              <a:latin typeface="Rockwell" panose="02060603020205020403" pitchFamily="18" charset="0"/>
            </a:endParaRPr>
          </a:p>
        </p:txBody>
      </p:sp>
      <p:sp>
        <p:nvSpPr>
          <p:cNvPr id="242" name="Oval 241">
            <a:extLst>
              <a:ext uri="{FF2B5EF4-FFF2-40B4-BE49-F238E27FC236}">
                <a16:creationId xmlns:a16="http://schemas.microsoft.com/office/drawing/2014/main" id="{BDFA6726-7B7F-4041-B08B-8615ABE11753}"/>
              </a:ext>
            </a:extLst>
          </p:cNvPr>
          <p:cNvSpPr/>
          <p:nvPr/>
        </p:nvSpPr>
        <p:spPr>
          <a:xfrm>
            <a:off x="502144" y="1335366"/>
            <a:ext cx="344729" cy="352702"/>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6B3BA"/>
                </a:solidFill>
                <a:effectLst/>
                <a:uLnTx/>
                <a:uFillTx/>
                <a:latin typeface="Rockwell" panose="02060603020205020403" pitchFamily="18" charset="0"/>
              </a:rPr>
              <a:t>1</a:t>
            </a:r>
            <a:endParaRPr kumimoji="0" lang="en-US" sz="1800" b="1" i="0" u="none" strike="noStrike" kern="1200" cap="none" spc="0" normalizeH="0" baseline="0" noProof="0" dirty="0">
              <a:ln>
                <a:noFill/>
              </a:ln>
              <a:solidFill>
                <a:srgbClr val="46B3BA"/>
              </a:solidFill>
              <a:effectLst/>
              <a:uLnTx/>
              <a:uFillTx/>
              <a:latin typeface="Rockwell" panose="02060603020205020403" pitchFamily="18" charset="0"/>
            </a:endParaRPr>
          </a:p>
        </p:txBody>
      </p:sp>
      <p:sp>
        <p:nvSpPr>
          <p:cNvPr id="246" name="TextBox 245">
            <a:extLst>
              <a:ext uri="{FF2B5EF4-FFF2-40B4-BE49-F238E27FC236}">
                <a16:creationId xmlns:a16="http://schemas.microsoft.com/office/drawing/2014/main" id="{1493B625-ADBE-4B52-B1EB-063305EAFA7C}"/>
              </a:ext>
            </a:extLst>
          </p:cNvPr>
          <p:cNvSpPr txBox="1"/>
          <p:nvPr/>
        </p:nvSpPr>
        <p:spPr>
          <a:xfrm>
            <a:off x="4423026" y="1531488"/>
            <a:ext cx="3440906" cy="584775"/>
          </a:xfrm>
          <a:prstGeom prst="rect">
            <a:avLst/>
          </a:prstGeom>
          <a:solidFill>
            <a:srgbClr val="F96654"/>
          </a:solidFill>
          <a:ln>
            <a:solidFill>
              <a:srgbClr val="46B3BA"/>
            </a:solidFill>
          </a:ln>
        </p:spPr>
        <p:txBody>
          <a:bodyPr wrap="square" rtlCol="0">
            <a:spAutoFit/>
          </a:bodyPr>
          <a:lstStyle/>
          <a:p>
            <a:r>
              <a:rPr lang="en-CA" sz="1600" dirty="0">
                <a:latin typeface="Rockwell" panose="02060603020205020403" pitchFamily="18" charset="0"/>
              </a:rPr>
              <a:t>Killed or Seriously Injured DF</a:t>
            </a:r>
          </a:p>
          <a:p>
            <a:r>
              <a:rPr lang="en-CA" sz="1600" dirty="0" err="1">
                <a:latin typeface="Rockwell" panose="02060603020205020403" pitchFamily="18" charset="0"/>
              </a:rPr>
              <a:t>KSI_df</a:t>
            </a:r>
            <a:endParaRPr lang="en-CA" sz="1600" dirty="0">
              <a:latin typeface="Rockwell" panose="02060603020205020403" pitchFamily="18" charset="0"/>
            </a:endParaRPr>
          </a:p>
        </p:txBody>
      </p:sp>
      <p:sp>
        <p:nvSpPr>
          <p:cNvPr id="248" name="Oval 247">
            <a:extLst>
              <a:ext uri="{FF2B5EF4-FFF2-40B4-BE49-F238E27FC236}">
                <a16:creationId xmlns:a16="http://schemas.microsoft.com/office/drawing/2014/main" id="{3261F895-B8CD-4C9D-BB26-4678716EB95F}"/>
              </a:ext>
            </a:extLst>
          </p:cNvPr>
          <p:cNvSpPr/>
          <p:nvPr/>
        </p:nvSpPr>
        <p:spPr>
          <a:xfrm>
            <a:off x="4249863" y="1335366"/>
            <a:ext cx="344729" cy="352702"/>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F96654"/>
                </a:solidFill>
                <a:latin typeface="Rockwell" panose="02060603020205020403" pitchFamily="18" charset="0"/>
              </a:rPr>
              <a:t>2</a:t>
            </a:r>
            <a:endParaRPr kumimoji="0" lang="en-US" sz="1800" b="1" i="0" u="none" strike="noStrike" kern="1200" cap="none" spc="0" normalizeH="0" baseline="0" noProof="0" dirty="0">
              <a:ln>
                <a:noFill/>
              </a:ln>
              <a:solidFill>
                <a:srgbClr val="F96654"/>
              </a:solidFill>
              <a:effectLst/>
              <a:uLnTx/>
              <a:uFillTx/>
              <a:latin typeface="Rockwell" panose="02060603020205020403" pitchFamily="18" charset="0"/>
            </a:endParaRPr>
          </a:p>
        </p:txBody>
      </p:sp>
      <p:sp>
        <p:nvSpPr>
          <p:cNvPr id="253" name="TextBox 252">
            <a:extLst>
              <a:ext uri="{FF2B5EF4-FFF2-40B4-BE49-F238E27FC236}">
                <a16:creationId xmlns:a16="http://schemas.microsoft.com/office/drawing/2014/main" id="{3D5EB324-7CF9-465D-AFEA-D6410A920CEF}"/>
              </a:ext>
            </a:extLst>
          </p:cNvPr>
          <p:cNvSpPr txBox="1"/>
          <p:nvPr/>
        </p:nvSpPr>
        <p:spPr>
          <a:xfrm>
            <a:off x="4423026" y="2154363"/>
            <a:ext cx="3440906" cy="3991734"/>
          </a:xfrm>
          <a:prstGeom prst="rect">
            <a:avLst/>
          </a:prstGeom>
          <a:solidFill>
            <a:schemeClr val="bg1"/>
          </a:solidFill>
          <a:ln w="9525">
            <a:solidFill>
              <a:schemeClr val="bg1"/>
            </a:solidFill>
          </a:ln>
        </p:spPr>
        <p:txBody>
          <a:bodyPr wrap="square" rtlCol="0">
            <a:spAutoFit/>
          </a:bodyPr>
          <a:lstStyle/>
          <a:p>
            <a:pPr marL="342900" lvl="0" indent="-342900">
              <a:lnSpc>
                <a:spcPts val="1800"/>
              </a:lnSpc>
              <a:spcAft>
                <a:spcPts val="600"/>
              </a:spcAft>
              <a:buFont typeface="+mj-lt"/>
              <a:buAutoNum type="arabicPeriod"/>
            </a:pPr>
            <a:r>
              <a:rPr lang="en-CA" sz="1100" dirty="0">
                <a:solidFill>
                  <a:prstClr val="black">
                    <a:lumMod val="75000"/>
                    <a:lumOff val="25000"/>
                  </a:prstClr>
                </a:solidFill>
                <a:latin typeface="Rockwell" panose="02060603020205020403" pitchFamily="18" charset="0"/>
              </a:rPr>
              <a:t>Inspect the initial dataframe reviewing the shape and info</a:t>
            </a:r>
          </a:p>
          <a:p>
            <a:pPr marL="342900" lvl="0" indent="-342900">
              <a:lnSpc>
                <a:spcPts val="1800"/>
              </a:lnSpc>
              <a:spcAft>
                <a:spcPts val="600"/>
              </a:spcAft>
              <a:buFont typeface="+mj-lt"/>
              <a:buAutoNum type="arabicPeriod"/>
            </a:pPr>
            <a:r>
              <a:rPr lang="en-CA" sz="1100" dirty="0">
                <a:solidFill>
                  <a:prstClr val="black">
                    <a:lumMod val="75000"/>
                    <a:lumOff val="25000"/>
                  </a:prstClr>
                </a:solidFill>
                <a:latin typeface="Rockwell" panose="02060603020205020403" pitchFamily="18" charset="0"/>
              </a:rPr>
              <a:t>The file contains duplicate accident records where each row represents a person involved in the accident.  The dataframe contains person specific columns and accident specific columns. The next few actions involved cleaning the data so that a single record remained</a:t>
            </a:r>
          </a:p>
          <a:p>
            <a:pPr marL="342900" lvl="0" indent="-342900">
              <a:lnSpc>
                <a:spcPts val="1800"/>
              </a:lnSpc>
              <a:spcAft>
                <a:spcPts val="600"/>
              </a:spcAft>
              <a:buFont typeface="+mj-lt"/>
              <a:buAutoNum type="arabicPeriod"/>
            </a:pPr>
            <a:r>
              <a:rPr lang="en-CA" sz="1100" dirty="0">
                <a:solidFill>
                  <a:prstClr val="black">
                    <a:lumMod val="75000"/>
                    <a:lumOff val="25000"/>
                  </a:prstClr>
                </a:solidFill>
                <a:latin typeface="Rockwell" panose="02060603020205020403" pitchFamily="18" charset="0"/>
              </a:rPr>
              <a:t>Updates were made to a subset of specific records where nulls were converted to “Other”  &amp; unnecessary columns dropped</a:t>
            </a:r>
          </a:p>
          <a:p>
            <a:pPr marL="342900" lvl="0" indent="-342900">
              <a:lnSpc>
                <a:spcPts val="1800"/>
              </a:lnSpc>
              <a:spcAft>
                <a:spcPts val="600"/>
              </a:spcAft>
              <a:buFont typeface="+mj-lt"/>
              <a:buAutoNum type="arabicPeriod"/>
            </a:pPr>
            <a:r>
              <a:rPr lang="en-CA" sz="1100" dirty="0">
                <a:solidFill>
                  <a:prstClr val="black">
                    <a:lumMod val="75000"/>
                    <a:lumOff val="25000"/>
                  </a:prstClr>
                </a:solidFill>
                <a:latin typeface="Rockwell" panose="02060603020205020403" pitchFamily="18" charset="0"/>
              </a:rPr>
              <a:t>The next few steps involved converting categorical values into 1’s and 0’s.  A variety of lambda and other approaches were taken to perform this activity.</a:t>
            </a:r>
            <a:endParaRPr lang="en-CA" sz="1400" dirty="0">
              <a:solidFill>
                <a:prstClr val="black">
                  <a:lumMod val="75000"/>
                  <a:lumOff val="25000"/>
                </a:prstClr>
              </a:solidFill>
              <a:latin typeface="Rockwell" panose="02060603020205020403" pitchFamily="18" charset="0"/>
            </a:endParaRPr>
          </a:p>
        </p:txBody>
      </p:sp>
      <p:sp>
        <p:nvSpPr>
          <p:cNvPr id="254" name="TextBox 253">
            <a:extLst>
              <a:ext uri="{FF2B5EF4-FFF2-40B4-BE49-F238E27FC236}">
                <a16:creationId xmlns:a16="http://schemas.microsoft.com/office/drawing/2014/main" id="{6445ADE6-9F9E-46C7-8206-FB09C46BEC85}"/>
              </a:ext>
            </a:extLst>
          </p:cNvPr>
          <p:cNvSpPr txBox="1"/>
          <p:nvPr/>
        </p:nvSpPr>
        <p:spPr>
          <a:xfrm>
            <a:off x="8154198" y="1531488"/>
            <a:ext cx="3440907" cy="584775"/>
          </a:xfrm>
          <a:prstGeom prst="rect">
            <a:avLst/>
          </a:prstGeom>
          <a:solidFill>
            <a:srgbClr val="46B3BA"/>
          </a:solidFill>
          <a:ln>
            <a:solidFill>
              <a:srgbClr val="46B3BA"/>
            </a:solidFill>
          </a:ln>
        </p:spPr>
        <p:txBody>
          <a:bodyPr wrap="square" rtlCol="0">
            <a:spAutoFit/>
          </a:bodyPr>
          <a:lstStyle/>
          <a:p>
            <a:r>
              <a:rPr lang="en-CA" sz="1600" dirty="0">
                <a:latin typeface="Rockwell" panose="02060603020205020403" pitchFamily="18" charset="0"/>
              </a:rPr>
              <a:t>Red Light Camera + KSI </a:t>
            </a:r>
          </a:p>
          <a:p>
            <a:r>
              <a:rPr lang="en-CA" sz="1600" dirty="0" err="1">
                <a:latin typeface="Rockwell" panose="02060603020205020403" pitchFamily="18" charset="0"/>
              </a:rPr>
              <a:t>Geomerge_df</a:t>
            </a:r>
            <a:endParaRPr lang="en-CA" sz="1600" dirty="0">
              <a:latin typeface="Rockwell" panose="02060603020205020403" pitchFamily="18" charset="0"/>
            </a:endParaRPr>
          </a:p>
        </p:txBody>
      </p:sp>
      <p:sp>
        <p:nvSpPr>
          <p:cNvPr id="255" name="TextBox 254">
            <a:extLst>
              <a:ext uri="{FF2B5EF4-FFF2-40B4-BE49-F238E27FC236}">
                <a16:creationId xmlns:a16="http://schemas.microsoft.com/office/drawing/2014/main" id="{2919C85E-FC21-4CA4-A0F9-F10EBD58E034}"/>
              </a:ext>
            </a:extLst>
          </p:cNvPr>
          <p:cNvSpPr txBox="1"/>
          <p:nvPr/>
        </p:nvSpPr>
        <p:spPr>
          <a:xfrm>
            <a:off x="8154199" y="2154363"/>
            <a:ext cx="3440906" cy="2375907"/>
          </a:xfrm>
          <a:prstGeom prst="rect">
            <a:avLst/>
          </a:prstGeom>
          <a:noFill/>
          <a:ln w="9525">
            <a:noFill/>
          </a:ln>
        </p:spPr>
        <p:txBody>
          <a:bodyPr wrap="square" rtlCol="0">
            <a:spAutoFit/>
          </a:bodyPr>
          <a:lstStyle/>
          <a:p>
            <a:pPr marL="342900" lvl="0" indent="-342900">
              <a:lnSpc>
                <a:spcPts val="1800"/>
              </a:lnSpc>
              <a:spcAft>
                <a:spcPts val="600"/>
              </a:spcAft>
              <a:buFont typeface="+mj-lt"/>
              <a:buAutoNum type="arabicPeriod"/>
            </a:pPr>
            <a:r>
              <a:rPr lang="en-CA" sz="1100" dirty="0" err="1">
                <a:solidFill>
                  <a:prstClr val="black">
                    <a:lumMod val="75000"/>
                    <a:lumOff val="25000"/>
                  </a:prstClr>
                </a:solidFill>
                <a:latin typeface="Rockwell" panose="02060603020205020403" pitchFamily="18" charset="0"/>
              </a:rPr>
              <a:t>IsRedLight</a:t>
            </a:r>
            <a:r>
              <a:rPr lang="en-CA" sz="1100" dirty="0">
                <a:solidFill>
                  <a:prstClr val="black">
                    <a:lumMod val="75000"/>
                    <a:lumOff val="25000"/>
                  </a:prstClr>
                </a:solidFill>
                <a:latin typeface="Rockwell" panose="02060603020205020403" pitchFamily="18" charset="0"/>
              </a:rPr>
              <a:t> column added to </a:t>
            </a:r>
            <a:r>
              <a:rPr lang="en-CA" sz="1100" dirty="0" err="1">
                <a:solidFill>
                  <a:prstClr val="black">
                    <a:lumMod val="75000"/>
                    <a:lumOff val="25000"/>
                  </a:prstClr>
                </a:solidFill>
                <a:latin typeface="Rockwell" panose="02060603020205020403" pitchFamily="18" charset="0"/>
              </a:rPr>
              <a:t>KSI_df</a:t>
            </a:r>
            <a:r>
              <a:rPr lang="en-CA" sz="1100" dirty="0">
                <a:solidFill>
                  <a:prstClr val="black">
                    <a:lumMod val="75000"/>
                    <a:lumOff val="25000"/>
                  </a:prstClr>
                </a:solidFill>
                <a:latin typeface="Rockwell" panose="02060603020205020403" pitchFamily="18" charset="0"/>
              </a:rPr>
              <a:t> and set to zero</a:t>
            </a:r>
          </a:p>
          <a:p>
            <a:pPr marL="342900" lvl="0" indent="-342900">
              <a:lnSpc>
                <a:spcPts val="1800"/>
              </a:lnSpc>
              <a:spcAft>
                <a:spcPts val="600"/>
              </a:spcAft>
              <a:buFont typeface="+mj-lt"/>
              <a:buAutoNum type="arabicPeriod"/>
            </a:pPr>
            <a:r>
              <a:rPr lang="en-CA" sz="1100" dirty="0" err="1">
                <a:solidFill>
                  <a:prstClr val="black">
                    <a:lumMod val="75000"/>
                    <a:lumOff val="25000"/>
                  </a:prstClr>
                </a:solidFill>
                <a:latin typeface="Rockwell" panose="02060603020205020403" pitchFamily="18" charset="0"/>
              </a:rPr>
              <a:t>Redlight</a:t>
            </a:r>
            <a:r>
              <a:rPr lang="en-CA" sz="1100" dirty="0">
                <a:solidFill>
                  <a:prstClr val="black">
                    <a:lumMod val="75000"/>
                    <a:lumOff val="25000"/>
                  </a:prstClr>
                </a:solidFill>
                <a:latin typeface="Rockwell" panose="02060603020205020403" pitchFamily="18" charset="0"/>
              </a:rPr>
              <a:t> toggle function created</a:t>
            </a:r>
          </a:p>
          <a:p>
            <a:pPr marL="342900" lvl="0" indent="-342900">
              <a:lnSpc>
                <a:spcPts val="1800"/>
              </a:lnSpc>
              <a:spcAft>
                <a:spcPts val="600"/>
              </a:spcAft>
              <a:buFont typeface="+mj-lt"/>
              <a:buAutoNum type="arabicPeriod"/>
            </a:pPr>
            <a:r>
              <a:rPr lang="en-CA" sz="1100" dirty="0" err="1">
                <a:solidFill>
                  <a:prstClr val="black">
                    <a:lumMod val="75000"/>
                    <a:lumOff val="25000"/>
                  </a:prstClr>
                </a:solidFill>
                <a:latin typeface="Rockwell" panose="02060603020205020403" pitchFamily="18" charset="0"/>
              </a:rPr>
              <a:t>Geomerge_df</a:t>
            </a:r>
            <a:r>
              <a:rPr lang="en-CA" sz="1100" dirty="0">
                <a:solidFill>
                  <a:prstClr val="black">
                    <a:lumMod val="75000"/>
                    <a:lumOff val="25000"/>
                  </a:prstClr>
                </a:solidFill>
                <a:latin typeface="Rockwell" panose="02060603020205020403" pitchFamily="18" charset="0"/>
              </a:rPr>
              <a:t> created from </a:t>
            </a:r>
            <a:r>
              <a:rPr lang="en-CA" sz="1100" dirty="0" err="1">
                <a:solidFill>
                  <a:prstClr val="black">
                    <a:lumMod val="75000"/>
                    <a:lumOff val="25000"/>
                  </a:prstClr>
                </a:solidFill>
                <a:latin typeface="Rockwell" panose="02060603020205020403" pitchFamily="18" charset="0"/>
              </a:rPr>
              <a:t>RF_df</a:t>
            </a:r>
            <a:r>
              <a:rPr lang="en-CA" sz="1100" dirty="0">
                <a:solidFill>
                  <a:prstClr val="black">
                    <a:lumMod val="75000"/>
                    <a:lumOff val="25000"/>
                  </a:prstClr>
                </a:solidFill>
                <a:latin typeface="Rockwell" panose="02060603020205020403" pitchFamily="18" charset="0"/>
              </a:rPr>
              <a:t> &amp; </a:t>
            </a:r>
            <a:r>
              <a:rPr lang="en-CA" sz="1100" dirty="0" err="1">
                <a:solidFill>
                  <a:prstClr val="black">
                    <a:lumMod val="75000"/>
                    <a:lumOff val="25000"/>
                  </a:prstClr>
                </a:solidFill>
                <a:latin typeface="Rockwell" panose="02060603020205020403" pitchFamily="18" charset="0"/>
              </a:rPr>
              <a:t>KSI_df</a:t>
            </a:r>
            <a:r>
              <a:rPr lang="en-CA" sz="1100" dirty="0">
                <a:solidFill>
                  <a:prstClr val="black">
                    <a:lumMod val="75000"/>
                    <a:lumOff val="25000"/>
                  </a:prstClr>
                </a:solidFill>
                <a:latin typeface="Rockwell" panose="02060603020205020403" pitchFamily="18" charset="0"/>
              </a:rPr>
              <a:t> merge on Latitude &amp; Longitude – now contains all records where a </a:t>
            </a:r>
            <a:r>
              <a:rPr lang="en-CA" sz="1100" dirty="0" err="1">
                <a:solidFill>
                  <a:prstClr val="black">
                    <a:lumMod val="75000"/>
                    <a:lumOff val="25000"/>
                  </a:prstClr>
                </a:solidFill>
                <a:latin typeface="Rockwell" panose="02060603020205020403" pitchFamily="18" charset="0"/>
              </a:rPr>
              <a:t>redlight</a:t>
            </a:r>
            <a:r>
              <a:rPr lang="en-CA" sz="1100" dirty="0">
                <a:solidFill>
                  <a:prstClr val="black">
                    <a:lumMod val="75000"/>
                    <a:lumOff val="25000"/>
                  </a:prstClr>
                </a:solidFill>
                <a:latin typeface="Rockwell" panose="02060603020205020403" pitchFamily="18" charset="0"/>
              </a:rPr>
              <a:t> camera is present</a:t>
            </a:r>
          </a:p>
          <a:p>
            <a:pPr marL="342900" lvl="0" indent="-342900">
              <a:lnSpc>
                <a:spcPts val="1800"/>
              </a:lnSpc>
              <a:spcAft>
                <a:spcPts val="600"/>
              </a:spcAft>
              <a:buFont typeface="+mj-lt"/>
              <a:buAutoNum type="arabicPeriod"/>
            </a:pPr>
            <a:r>
              <a:rPr lang="en-CA" sz="1100" dirty="0" err="1">
                <a:solidFill>
                  <a:prstClr val="black">
                    <a:lumMod val="75000"/>
                    <a:lumOff val="25000"/>
                  </a:prstClr>
                </a:solidFill>
                <a:latin typeface="Rockwell" panose="02060603020205020403" pitchFamily="18" charset="0"/>
              </a:rPr>
              <a:t>Geomerge_df</a:t>
            </a:r>
            <a:r>
              <a:rPr lang="en-CA" sz="1100" dirty="0">
                <a:solidFill>
                  <a:prstClr val="black">
                    <a:lumMod val="75000"/>
                    <a:lumOff val="25000"/>
                  </a:prstClr>
                </a:solidFill>
                <a:latin typeface="Rockwell" panose="02060603020205020403" pitchFamily="18" charset="0"/>
              </a:rPr>
              <a:t>  mapped to KSI dataframe toggling the </a:t>
            </a:r>
            <a:r>
              <a:rPr lang="en-CA" sz="1100" dirty="0" err="1">
                <a:solidFill>
                  <a:prstClr val="black">
                    <a:lumMod val="75000"/>
                    <a:lumOff val="25000"/>
                  </a:prstClr>
                </a:solidFill>
                <a:latin typeface="Rockwell" panose="02060603020205020403" pitchFamily="18" charset="0"/>
              </a:rPr>
              <a:t>IsRedlight</a:t>
            </a:r>
            <a:r>
              <a:rPr lang="en-CA" sz="1100" dirty="0">
                <a:solidFill>
                  <a:prstClr val="black">
                    <a:lumMod val="75000"/>
                    <a:lumOff val="25000"/>
                  </a:prstClr>
                </a:solidFill>
                <a:latin typeface="Rockwell" panose="02060603020205020403" pitchFamily="18" charset="0"/>
              </a:rPr>
              <a:t> value from a 0 to a 1</a:t>
            </a:r>
          </a:p>
        </p:txBody>
      </p:sp>
      <p:sp>
        <p:nvSpPr>
          <p:cNvPr id="256" name="Oval 255">
            <a:extLst>
              <a:ext uri="{FF2B5EF4-FFF2-40B4-BE49-F238E27FC236}">
                <a16:creationId xmlns:a16="http://schemas.microsoft.com/office/drawing/2014/main" id="{63CB6C3F-9596-4E19-8656-C2837518B975}"/>
              </a:ext>
            </a:extLst>
          </p:cNvPr>
          <p:cNvSpPr/>
          <p:nvPr/>
        </p:nvSpPr>
        <p:spPr>
          <a:xfrm>
            <a:off x="7961986" y="1335366"/>
            <a:ext cx="344729" cy="352702"/>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6B3BA"/>
                </a:solidFill>
                <a:effectLst/>
                <a:uLnTx/>
                <a:uFillTx/>
                <a:latin typeface="Rockwell" panose="02060603020205020403" pitchFamily="18" charset="0"/>
              </a:rPr>
              <a:t>3</a:t>
            </a:r>
            <a:endParaRPr kumimoji="0" lang="en-US" sz="1800" b="1" i="0" u="none" strike="noStrike" kern="1200" cap="none" spc="0" normalizeH="0" baseline="0" noProof="0" dirty="0">
              <a:ln>
                <a:noFill/>
              </a:ln>
              <a:solidFill>
                <a:srgbClr val="46B3BA"/>
              </a:solidFill>
              <a:effectLst/>
              <a:uLnTx/>
              <a:uFillTx/>
              <a:latin typeface="Rockwell" panose="02060603020205020403" pitchFamily="18" charset="0"/>
            </a:endParaRPr>
          </a:p>
        </p:txBody>
      </p:sp>
      <p:sp>
        <p:nvSpPr>
          <p:cNvPr id="7" name="Rectangle 6">
            <a:extLst>
              <a:ext uri="{FF2B5EF4-FFF2-40B4-BE49-F238E27FC236}">
                <a16:creationId xmlns:a16="http://schemas.microsoft.com/office/drawing/2014/main" id="{611EA678-625F-4A81-A069-699DC464B0B9}"/>
              </a:ext>
            </a:extLst>
          </p:cNvPr>
          <p:cNvSpPr/>
          <p:nvPr/>
        </p:nvSpPr>
        <p:spPr>
          <a:xfrm>
            <a:off x="694356" y="2154363"/>
            <a:ext cx="3438403" cy="4121461"/>
          </a:xfrm>
          <a:prstGeom prst="rect">
            <a:avLst/>
          </a:prstGeom>
          <a:noFill/>
          <a:ln>
            <a:solidFill>
              <a:srgbClr val="F966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7" name="Rectangle 256">
            <a:extLst>
              <a:ext uri="{FF2B5EF4-FFF2-40B4-BE49-F238E27FC236}">
                <a16:creationId xmlns:a16="http://schemas.microsoft.com/office/drawing/2014/main" id="{3AD8C229-ABDD-40DE-A657-086E2B3E7959}"/>
              </a:ext>
            </a:extLst>
          </p:cNvPr>
          <p:cNvSpPr/>
          <p:nvPr/>
        </p:nvSpPr>
        <p:spPr>
          <a:xfrm>
            <a:off x="4425529" y="2154363"/>
            <a:ext cx="3438403" cy="4121461"/>
          </a:xfrm>
          <a:prstGeom prst="rect">
            <a:avLst/>
          </a:prstGeom>
          <a:noFill/>
          <a:ln>
            <a:solidFill>
              <a:srgbClr val="46B3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8" name="Rectangle 257">
            <a:extLst>
              <a:ext uri="{FF2B5EF4-FFF2-40B4-BE49-F238E27FC236}">
                <a16:creationId xmlns:a16="http://schemas.microsoft.com/office/drawing/2014/main" id="{9F980306-E9D3-489F-AB08-F685D7D76EC9}"/>
              </a:ext>
            </a:extLst>
          </p:cNvPr>
          <p:cNvSpPr/>
          <p:nvPr/>
        </p:nvSpPr>
        <p:spPr>
          <a:xfrm>
            <a:off x="8156702" y="2154363"/>
            <a:ext cx="3438403" cy="4121461"/>
          </a:xfrm>
          <a:prstGeom prst="rect">
            <a:avLst/>
          </a:prstGeom>
          <a:noFill/>
          <a:ln>
            <a:solidFill>
              <a:srgbClr val="F966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482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Rockwell" panose="02060603020205020403" pitchFamily="18" charset="0"/>
                    <a:ea typeface="+mn-ea"/>
                    <a:cs typeface="+mn-cs"/>
                  </a:rPr>
                  <a:t>Models</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sp>
        <p:nvSpPr>
          <p:cNvPr id="117" name="TextBox 116">
            <a:extLst>
              <a:ext uri="{FF2B5EF4-FFF2-40B4-BE49-F238E27FC236}">
                <a16:creationId xmlns:a16="http://schemas.microsoft.com/office/drawing/2014/main" id="{55C9DF34-473A-4650-A501-D19D59FCE7DC}"/>
              </a:ext>
            </a:extLst>
          </p:cNvPr>
          <p:cNvSpPr txBox="1"/>
          <p:nvPr/>
        </p:nvSpPr>
        <p:spPr>
          <a:xfrm>
            <a:off x="8450685" y="4222596"/>
            <a:ext cx="3124571" cy="338554"/>
          </a:xfrm>
          <a:prstGeom prst="rect">
            <a:avLst/>
          </a:prstGeom>
          <a:solidFill>
            <a:srgbClr val="46B3BA"/>
          </a:solidFill>
          <a:ln>
            <a:solidFill>
              <a:srgbClr val="46B3BA"/>
            </a:solidFill>
          </a:ln>
        </p:spPr>
        <p:txBody>
          <a:bodyPr wrap="square" rtlCol="0">
            <a:spAutoFit/>
          </a:bodyPr>
          <a:lstStyle/>
          <a:p>
            <a:r>
              <a:rPr lang="en-CA" sz="1600" dirty="0">
                <a:solidFill>
                  <a:schemeClr val="bg1"/>
                </a:solidFill>
                <a:latin typeface="Rockwell" panose="02060603020205020403" pitchFamily="18" charset="0"/>
              </a:rPr>
              <a:t>Gradient Boost</a:t>
            </a:r>
          </a:p>
        </p:txBody>
      </p:sp>
      <p:sp>
        <p:nvSpPr>
          <p:cNvPr id="119" name="TextBox 118">
            <a:extLst>
              <a:ext uri="{FF2B5EF4-FFF2-40B4-BE49-F238E27FC236}">
                <a16:creationId xmlns:a16="http://schemas.microsoft.com/office/drawing/2014/main" id="{5A58A547-9683-4636-A6FC-453B7EB018E4}"/>
              </a:ext>
            </a:extLst>
          </p:cNvPr>
          <p:cNvSpPr txBox="1"/>
          <p:nvPr/>
        </p:nvSpPr>
        <p:spPr>
          <a:xfrm>
            <a:off x="4533715" y="4222596"/>
            <a:ext cx="3124571" cy="338554"/>
          </a:xfrm>
          <a:prstGeom prst="rect">
            <a:avLst/>
          </a:prstGeom>
          <a:solidFill>
            <a:srgbClr val="F96654"/>
          </a:solidFill>
          <a:ln>
            <a:solidFill>
              <a:srgbClr val="F96654"/>
            </a:solidFill>
          </a:ln>
        </p:spPr>
        <p:txBody>
          <a:bodyPr wrap="square" rtlCol="0">
            <a:spAutoFit/>
          </a:bodyPr>
          <a:lstStyle/>
          <a:p>
            <a:r>
              <a:rPr lang="en-CA" sz="1600" dirty="0">
                <a:solidFill>
                  <a:schemeClr val="bg1"/>
                </a:solidFill>
                <a:latin typeface="Rockwell" panose="02060603020205020403" pitchFamily="18" charset="0"/>
              </a:rPr>
              <a:t>Random Forest</a:t>
            </a:r>
          </a:p>
        </p:txBody>
      </p:sp>
      <p:pic>
        <p:nvPicPr>
          <p:cNvPr id="146" name="Picture 145">
            <a:extLst>
              <a:ext uri="{FF2B5EF4-FFF2-40B4-BE49-F238E27FC236}">
                <a16:creationId xmlns:a16="http://schemas.microsoft.com/office/drawing/2014/main" id="{5A6C7CF7-729F-4E27-B576-E393FA45C89C}"/>
              </a:ext>
            </a:extLst>
          </p:cNvPr>
          <p:cNvPicPr>
            <a:picLocks noChangeAspect="1"/>
          </p:cNvPicPr>
          <p:nvPr/>
        </p:nvPicPr>
        <p:blipFill>
          <a:blip r:embed="rId3"/>
          <a:stretch>
            <a:fillRect/>
          </a:stretch>
        </p:blipFill>
        <p:spPr>
          <a:xfrm>
            <a:off x="562978" y="1816287"/>
            <a:ext cx="3320466" cy="1778272"/>
          </a:xfrm>
          <a:prstGeom prst="rect">
            <a:avLst/>
          </a:prstGeom>
        </p:spPr>
      </p:pic>
      <p:sp>
        <p:nvSpPr>
          <p:cNvPr id="257" name="TextBox 256">
            <a:extLst>
              <a:ext uri="{FF2B5EF4-FFF2-40B4-BE49-F238E27FC236}">
                <a16:creationId xmlns:a16="http://schemas.microsoft.com/office/drawing/2014/main" id="{40E3775C-DAAC-45DC-BB02-6443C10B550C}"/>
              </a:ext>
            </a:extLst>
          </p:cNvPr>
          <p:cNvSpPr txBox="1"/>
          <p:nvPr/>
        </p:nvSpPr>
        <p:spPr>
          <a:xfrm>
            <a:off x="616744" y="4222596"/>
            <a:ext cx="3124572" cy="338554"/>
          </a:xfrm>
          <a:prstGeom prst="rect">
            <a:avLst/>
          </a:prstGeom>
          <a:solidFill>
            <a:srgbClr val="8FAADC"/>
          </a:solidFill>
          <a:ln>
            <a:solidFill>
              <a:srgbClr val="46B3BA"/>
            </a:solidFill>
          </a:ln>
        </p:spPr>
        <p:txBody>
          <a:bodyPr wrap="square" rtlCol="0">
            <a:spAutoFit/>
          </a:bodyPr>
          <a:lstStyle/>
          <a:p>
            <a:r>
              <a:rPr lang="en-CA" sz="1600" dirty="0">
                <a:solidFill>
                  <a:schemeClr val="bg1"/>
                </a:solidFill>
                <a:latin typeface="Rockwell" panose="02060603020205020403" pitchFamily="18" charset="0"/>
              </a:rPr>
              <a:t>Decision Tree</a:t>
            </a:r>
          </a:p>
        </p:txBody>
      </p:sp>
      <p:pic>
        <p:nvPicPr>
          <p:cNvPr id="284" name="Picture 283">
            <a:extLst>
              <a:ext uri="{FF2B5EF4-FFF2-40B4-BE49-F238E27FC236}">
                <a16:creationId xmlns:a16="http://schemas.microsoft.com/office/drawing/2014/main" id="{9EB96C6E-9597-4A3F-BD49-474AEB1AC5FF}"/>
              </a:ext>
            </a:extLst>
          </p:cNvPr>
          <p:cNvPicPr>
            <a:picLocks noChangeAspect="1"/>
          </p:cNvPicPr>
          <p:nvPr/>
        </p:nvPicPr>
        <p:blipFill>
          <a:blip r:embed="rId4"/>
          <a:stretch>
            <a:fillRect/>
          </a:stretch>
        </p:blipFill>
        <p:spPr>
          <a:xfrm>
            <a:off x="9086509" y="1779395"/>
            <a:ext cx="1692057" cy="2161284"/>
          </a:xfrm>
          <a:prstGeom prst="rect">
            <a:avLst/>
          </a:prstGeom>
        </p:spPr>
      </p:pic>
      <p:pic>
        <p:nvPicPr>
          <p:cNvPr id="286" name="Picture 285">
            <a:extLst>
              <a:ext uri="{FF2B5EF4-FFF2-40B4-BE49-F238E27FC236}">
                <a16:creationId xmlns:a16="http://schemas.microsoft.com/office/drawing/2014/main" id="{E1BD010D-95BD-4ABC-A6F9-2B8FBF04E4BD}"/>
              </a:ext>
            </a:extLst>
          </p:cNvPr>
          <p:cNvPicPr>
            <a:picLocks noChangeAspect="1"/>
          </p:cNvPicPr>
          <p:nvPr/>
        </p:nvPicPr>
        <p:blipFill>
          <a:blip r:embed="rId5"/>
          <a:stretch>
            <a:fillRect/>
          </a:stretch>
        </p:blipFill>
        <p:spPr>
          <a:xfrm>
            <a:off x="4632456" y="1753817"/>
            <a:ext cx="2627485" cy="2170665"/>
          </a:xfrm>
          <a:prstGeom prst="rect">
            <a:avLst/>
          </a:prstGeom>
        </p:spPr>
      </p:pic>
      <p:sp>
        <p:nvSpPr>
          <p:cNvPr id="288" name="TextBox 287">
            <a:extLst>
              <a:ext uri="{FF2B5EF4-FFF2-40B4-BE49-F238E27FC236}">
                <a16:creationId xmlns:a16="http://schemas.microsoft.com/office/drawing/2014/main" id="{A06C2CD8-F893-42E7-9321-E4B28EDB1D97}"/>
              </a:ext>
            </a:extLst>
          </p:cNvPr>
          <p:cNvSpPr txBox="1"/>
          <p:nvPr/>
        </p:nvSpPr>
        <p:spPr>
          <a:xfrm>
            <a:off x="616744" y="4616457"/>
            <a:ext cx="3178338" cy="1236236"/>
          </a:xfrm>
          <a:prstGeom prst="rect">
            <a:avLst/>
          </a:prstGeom>
          <a:noFill/>
        </p:spPr>
        <p:txBody>
          <a:bodyPr wrap="square">
            <a:spAutoFit/>
          </a:bodyPr>
          <a:lstStyle/>
          <a:p>
            <a:pPr rtl="0">
              <a:spcBef>
                <a:spcPts val="1000"/>
              </a:spcBef>
              <a:spcAft>
                <a:spcPts val="0"/>
              </a:spcAft>
            </a:pPr>
            <a:r>
              <a:rPr lang="en-CA" sz="1100" b="1" i="0" u="none" strike="noStrike" dirty="0">
                <a:effectLst/>
                <a:latin typeface="Rockwell" panose="02060603020205020403" pitchFamily="18" charset="0"/>
              </a:rPr>
              <a:t>Benefits:</a:t>
            </a:r>
            <a:r>
              <a:rPr lang="en-CA" sz="1100" b="0" i="0" u="none" strike="noStrike" dirty="0">
                <a:effectLst/>
                <a:latin typeface="Rockwell" panose="02060603020205020403" pitchFamily="18" charset="0"/>
              </a:rPr>
              <a:t> An easy interpretive model.  Easy to classify or label objects.</a:t>
            </a:r>
            <a:endParaRPr lang="en-CA" sz="1100" b="0" dirty="0">
              <a:effectLst/>
              <a:latin typeface="Rockwell" panose="02060603020205020403" pitchFamily="18" charset="0"/>
            </a:endParaRPr>
          </a:p>
          <a:p>
            <a:pPr rtl="0">
              <a:spcBef>
                <a:spcPts val="1000"/>
              </a:spcBef>
              <a:spcAft>
                <a:spcPts val="0"/>
              </a:spcAft>
            </a:pPr>
            <a:r>
              <a:rPr lang="en-CA" sz="1100" b="1" i="0" u="none" strike="noStrike" dirty="0">
                <a:effectLst/>
                <a:latin typeface="Rockwell" panose="02060603020205020403" pitchFamily="18" charset="0"/>
              </a:rPr>
              <a:t>Drawbacks:</a:t>
            </a:r>
            <a:r>
              <a:rPr lang="en-CA" sz="1100" b="0" i="0" u="none" strike="noStrike" dirty="0">
                <a:effectLst/>
                <a:latin typeface="Rockwell" panose="02060603020205020403" pitchFamily="18" charset="0"/>
              </a:rPr>
              <a:t> It can become very large very quickly. Deep and complex trees tend to overfit to the data and does not generalize well.</a:t>
            </a:r>
            <a:endParaRPr lang="en-CA" sz="1100" b="0" dirty="0">
              <a:effectLst/>
              <a:latin typeface="Rockwell" panose="02060603020205020403" pitchFamily="18" charset="0"/>
            </a:endParaRPr>
          </a:p>
        </p:txBody>
      </p:sp>
      <p:sp>
        <p:nvSpPr>
          <p:cNvPr id="290" name="TextBox 289">
            <a:extLst>
              <a:ext uri="{FF2B5EF4-FFF2-40B4-BE49-F238E27FC236}">
                <a16:creationId xmlns:a16="http://schemas.microsoft.com/office/drawing/2014/main" id="{1E4675A3-0F5A-4660-9D9B-37090F6FFF70}"/>
              </a:ext>
            </a:extLst>
          </p:cNvPr>
          <p:cNvSpPr txBox="1"/>
          <p:nvPr/>
        </p:nvSpPr>
        <p:spPr>
          <a:xfrm>
            <a:off x="4533715" y="4616457"/>
            <a:ext cx="3124571" cy="1913344"/>
          </a:xfrm>
          <a:prstGeom prst="rect">
            <a:avLst/>
          </a:prstGeom>
          <a:noFill/>
        </p:spPr>
        <p:txBody>
          <a:bodyPr wrap="square">
            <a:spAutoFit/>
          </a:bodyPr>
          <a:lstStyle>
            <a:defPPr>
              <a:defRPr lang="en-US"/>
            </a:defPPr>
            <a:lvl1pPr>
              <a:spcBef>
                <a:spcPts val="1000"/>
              </a:spcBef>
              <a:spcAft>
                <a:spcPts val="0"/>
              </a:spcAft>
              <a:defRPr sz="1100" b="1" i="0" u="none" strike="noStrike">
                <a:effectLst/>
                <a:latin typeface="Rockwell" panose="02060603020205020403" pitchFamily="18" charset="0"/>
              </a:defRPr>
            </a:lvl1pPr>
          </a:lstStyle>
          <a:p>
            <a:r>
              <a:rPr lang="en-CA" dirty="0"/>
              <a:t>Benefits</a:t>
            </a:r>
            <a:r>
              <a:rPr lang="en-CA" b="0" dirty="0"/>
              <a:t>: A random forest algorithm will sample the data and build several smaller, simpler decision trees.  Has a reduced risk of overfitting. </a:t>
            </a:r>
          </a:p>
          <a:p>
            <a:r>
              <a:rPr lang="en-CA" dirty="0"/>
              <a:t>Drawbacks</a:t>
            </a:r>
            <a:r>
              <a:rPr lang="en-CA" b="0" dirty="0"/>
              <a:t>: The main limitation of random forest is that a large number of trees can make the algorithm too slow and ineffective for real-time predictions. In general, these algorithms are fast to train, but quite slow to create predictions once they are trained.</a:t>
            </a:r>
          </a:p>
        </p:txBody>
      </p:sp>
      <p:sp>
        <p:nvSpPr>
          <p:cNvPr id="291" name="TextBox 290">
            <a:extLst>
              <a:ext uri="{FF2B5EF4-FFF2-40B4-BE49-F238E27FC236}">
                <a16:creationId xmlns:a16="http://schemas.microsoft.com/office/drawing/2014/main" id="{CE7C5DE5-8D3D-47A1-A3B1-AE615D16AB8E}"/>
              </a:ext>
            </a:extLst>
          </p:cNvPr>
          <p:cNvSpPr txBox="1"/>
          <p:nvPr/>
        </p:nvSpPr>
        <p:spPr>
          <a:xfrm>
            <a:off x="8450685" y="4616457"/>
            <a:ext cx="3209629" cy="1744067"/>
          </a:xfrm>
          <a:prstGeom prst="rect">
            <a:avLst/>
          </a:prstGeom>
          <a:noFill/>
        </p:spPr>
        <p:txBody>
          <a:bodyPr wrap="square">
            <a:spAutoFit/>
          </a:bodyPr>
          <a:lstStyle>
            <a:defPPr>
              <a:defRPr lang="en-US"/>
            </a:defPPr>
            <a:lvl1pPr>
              <a:spcBef>
                <a:spcPts val="1000"/>
              </a:spcBef>
              <a:spcAft>
                <a:spcPts val="0"/>
              </a:spcAft>
              <a:defRPr sz="1100" b="1" i="0" u="none" strike="noStrike">
                <a:effectLst/>
                <a:latin typeface="Rockwell" panose="02060603020205020403" pitchFamily="18" charset="0"/>
              </a:defRPr>
            </a:lvl1pPr>
          </a:lstStyle>
          <a:p>
            <a:r>
              <a:rPr lang="en-CA" dirty="0"/>
              <a:t>Benefits</a:t>
            </a:r>
            <a:r>
              <a:rPr lang="en-CA" b="0" dirty="0"/>
              <a:t>: Works well with unbalanced classes. Boosting also can improve model predictions for learning algorithms. The weak learners are sequentially corrected by their predecessors, and, in the process, they are converted into strong learners.</a:t>
            </a:r>
          </a:p>
          <a:p>
            <a:r>
              <a:rPr lang="en-CA" dirty="0"/>
              <a:t>Drawbacks</a:t>
            </a:r>
            <a:r>
              <a:rPr lang="en-CA" b="0" dirty="0"/>
              <a:t>:  Sensitive to outliers since every classifier is obliged to fix the errors in the predecessors.</a:t>
            </a:r>
          </a:p>
        </p:txBody>
      </p:sp>
      <p:grpSp>
        <p:nvGrpSpPr>
          <p:cNvPr id="292" name="Group 291">
            <a:extLst>
              <a:ext uri="{FF2B5EF4-FFF2-40B4-BE49-F238E27FC236}">
                <a16:creationId xmlns:a16="http://schemas.microsoft.com/office/drawing/2014/main" id="{EEF212DC-4B2F-4204-A118-FF8B9AF38919}"/>
              </a:ext>
            </a:extLst>
          </p:cNvPr>
          <p:cNvGrpSpPr/>
          <p:nvPr/>
        </p:nvGrpSpPr>
        <p:grpSpPr>
          <a:xfrm>
            <a:off x="6903940" y="1138083"/>
            <a:ext cx="712002" cy="808374"/>
            <a:chOff x="-636588" y="1127125"/>
            <a:chExt cx="4503739" cy="5113337"/>
          </a:xfrm>
          <a:solidFill>
            <a:srgbClr val="01A601"/>
          </a:solidFill>
          <a:effectLst>
            <a:outerShdw blurRad="25400" dist="38100" dir="8100000" algn="tr" rotWithShape="0">
              <a:prstClr val="black">
                <a:alpha val="12000"/>
              </a:prstClr>
            </a:outerShdw>
          </a:effectLst>
        </p:grpSpPr>
        <p:sp>
          <p:nvSpPr>
            <p:cNvPr id="293" name="Freeform 5">
              <a:extLst>
                <a:ext uri="{FF2B5EF4-FFF2-40B4-BE49-F238E27FC236}">
                  <a16:creationId xmlns:a16="http://schemas.microsoft.com/office/drawing/2014/main" id="{3794A313-F04A-4807-B837-3067C22A9A0A}"/>
                </a:ext>
              </a:extLst>
            </p:cNvPr>
            <p:cNvSpPr>
              <a:spLocks noEditPoints="1"/>
            </p:cNvSpPr>
            <p:nvPr/>
          </p:nvSpPr>
          <p:spPr bwMode="auto">
            <a:xfrm>
              <a:off x="-636588" y="2038350"/>
              <a:ext cx="4503739" cy="4202112"/>
            </a:xfrm>
            <a:custGeom>
              <a:avLst/>
              <a:gdLst>
                <a:gd name="T0" fmla="*/ 2092 w 2092"/>
                <a:gd name="T1" fmla="*/ 911 h 1958"/>
                <a:gd name="T2" fmla="*/ 1477 w 2092"/>
                <a:gd name="T3" fmla="*/ 702 h 1958"/>
                <a:gd name="T4" fmla="*/ 1534 w 2092"/>
                <a:gd name="T5" fmla="*/ 279 h 1958"/>
                <a:gd name="T6" fmla="*/ 1186 w 2092"/>
                <a:gd name="T7" fmla="*/ 0 h 1958"/>
                <a:gd name="T8" fmla="*/ 1080 w 2092"/>
                <a:gd name="T9" fmla="*/ 205 h 1958"/>
                <a:gd name="T10" fmla="*/ 488 w 2092"/>
                <a:gd name="T11" fmla="*/ 562 h 1958"/>
                <a:gd name="T12" fmla="*/ 0 w 2092"/>
                <a:gd name="T13" fmla="*/ 632 h 1958"/>
                <a:gd name="T14" fmla="*/ 69 w 2092"/>
                <a:gd name="T15" fmla="*/ 1958 h 1958"/>
                <a:gd name="T16" fmla="*/ 677 w 2092"/>
                <a:gd name="T17" fmla="*/ 1838 h 1958"/>
                <a:gd name="T18" fmla="*/ 1159 w 2092"/>
                <a:gd name="T19" fmla="*/ 1958 h 1958"/>
                <a:gd name="T20" fmla="*/ 1953 w 2092"/>
                <a:gd name="T21" fmla="*/ 1748 h 1958"/>
                <a:gd name="T22" fmla="*/ 2092 w 2092"/>
                <a:gd name="T23" fmla="*/ 1469 h 1958"/>
                <a:gd name="T24" fmla="*/ 2092 w 2092"/>
                <a:gd name="T25" fmla="*/ 1190 h 1958"/>
                <a:gd name="T26" fmla="*/ 558 w 2092"/>
                <a:gd name="T27" fmla="*/ 1748 h 1958"/>
                <a:gd name="T28" fmla="*/ 139 w 2092"/>
                <a:gd name="T29" fmla="*/ 1818 h 1958"/>
                <a:gd name="T30" fmla="*/ 488 w 2092"/>
                <a:gd name="T31" fmla="*/ 702 h 1958"/>
                <a:gd name="T32" fmla="*/ 558 w 2092"/>
                <a:gd name="T33" fmla="*/ 1748 h 1958"/>
                <a:gd name="T34" fmla="*/ 1883 w 2092"/>
                <a:gd name="T35" fmla="*/ 1120 h 1958"/>
                <a:gd name="T36" fmla="*/ 1883 w 2092"/>
                <a:gd name="T37" fmla="*/ 1260 h 1958"/>
                <a:gd name="T38" fmla="*/ 1674 w 2092"/>
                <a:gd name="T39" fmla="*/ 1330 h 1958"/>
                <a:gd name="T40" fmla="*/ 1883 w 2092"/>
                <a:gd name="T41" fmla="*/ 1399 h 1958"/>
                <a:gd name="T42" fmla="*/ 1883 w 2092"/>
                <a:gd name="T43" fmla="*/ 1539 h 1958"/>
                <a:gd name="T44" fmla="*/ 1674 w 2092"/>
                <a:gd name="T45" fmla="*/ 1609 h 1958"/>
                <a:gd name="T46" fmla="*/ 1813 w 2092"/>
                <a:gd name="T47" fmla="*/ 1748 h 1958"/>
                <a:gd name="T48" fmla="*/ 1159 w 2092"/>
                <a:gd name="T49" fmla="*/ 1818 h 1958"/>
                <a:gd name="T50" fmla="*/ 697 w 2092"/>
                <a:gd name="T51" fmla="*/ 1698 h 1958"/>
                <a:gd name="T52" fmla="*/ 1010 w 2092"/>
                <a:gd name="T53" fmla="*/ 631 h 1958"/>
                <a:gd name="T54" fmla="*/ 1240 w 2092"/>
                <a:gd name="T55" fmla="*/ 139 h 1958"/>
                <a:gd name="T56" fmla="*/ 1395 w 2092"/>
                <a:gd name="T57" fmla="*/ 279 h 1958"/>
                <a:gd name="T58" fmla="*/ 1328 w 2092"/>
                <a:gd name="T59" fmla="*/ 702 h 1958"/>
                <a:gd name="T60" fmla="*/ 1116 w 2092"/>
                <a:gd name="T61" fmla="*/ 772 h 1958"/>
                <a:gd name="T62" fmla="*/ 1883 w 2092"/>
                <a:gd name="T63" fmla="*/ 841 h 1958"/>
                <a:gd name="T64" fmla="*/ 1883 w 2092"/>
                <a:gd name="T65" fmla="*/ 981 h 1958"/>
                <a:gd name="T66" fmla="*/ 1674 w 2092"/>
                <a:gd name="T67" fmla="*/ 1051 h 1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92" h="1958">
                  <a:moveTo>
                    <a:pt x="2039" y="1051"/>
                  </a:moveTo>
                  <a:cubicBezTo>
                    <a:pt x="2072" y="1014"/>
                    <a:pt x="2092" y="965"/>
                    <a:pt x="2092" y="911"/>
                  </a:cubicBezTo>
                  <a:cubicBezTo>
                    <a:pt x="2092" y="796"/>
                    <a:pt x="1998" y="702"/>
                    <a:pt x="1883" y="702"/>
                  </a:cubicBezTo>
                  <a:cubicBezTo>
                    <a:pt x="1477" y="702"/>
                    <a:pt x="1477" y="702"/>
                    <a:pt x="1477" y="702"/>
                  </a:cubicBezTo>
                  <a:cubicBezTo>
                    <a:pt x="1517" y="580"/>
                    <a:pt x="1534" y="418"/>
                    <a:pt x="1534" y="348"/>
                  </a:cubicBezTo>
                  <a:cubicBezTo>
                    <a:pt x="1534" y="279"/>
                    <a:pt x="1534" y="279"/>
                    <a:pt x="1534" y="279"/>
                  </a:cubicBezTo>
                  <a:cubicBezTo>
                    <a:pt x="1534" y="125"/>
                    <a:pt x="1409" y="0"/>
                    <a:pt x="1255" y="0"/>
                  </a:cubicBezTo>
                  <a:cubicBezTo>
                    <a:pt x="1186" y="0"/>
                    <a:pt x="1186" y="0"/>
                    <a:pt x="1186" y="0"/>
                  </a:cubicBezTo>
                  <a:cubicBezTo>
                    <a:pt x="1154" y="0"/>
                    <a:pt x="1126" y="21"/>
                    <a:pt x="1118" y="52"/>
                  </a:cubicBezTo>
                  <a:cubicBezTo>
                    <a:pt x="1080" y="205"/>
                    <a:pt x="1080" y="205"/>
                    <a:pt x="1080" y="205"/>
                  </a:cubicBezTo>
                  <a:cubicBezTo>
                    <a:pt x="1027" y="417"/>
                    <a:pt x="858" y="652"/>
                    <a:pt x="683" y="695"/>
                  </a:cubicBezTo>
                  <a:cubicBezTo>
                    <a:pt x="652" y="617"/>
                    <a:pt x="576" y="562"/>
                    <a:pt x="488" y="562"/>
                  </a:cubicBezTo>
                  <a:cubicBezTo>
                    <a:pt x="69" y="562"/>
                    <a:pt x="69" y="562"/>
                    <a:pt x="69" y="562"/>
                  </a:cubicBezTo>
                  <a:cubicBezTo>
                    <a:pt x="31" y="562"/>
                    <a:pt x="0" y="594"/>
                    <a:pt x="0" y="632"/>
                  </a:cubicBezTo>
                  <a:cubicBezTo>
                    <a:pt x="0" y="1888"/>
                    <a:pt x="0" y="1888"/>
                    <a:pt x="0" y="1888"/>
                  </a:cubicBezTo>
                  <a:cubicBezTo>
                    <a:pt x="0" y="1926"/>
                    <a:pt x="31" y="1958"/>
                    <a:pt x="69" y="1958"/>
                  </a:cubicBezTo>
                  <a:cubicBezTo>
                    <a:pt x="488" y="1958"/>
                    <a:pt x="488" y="1958"/>
                    <a:pt x="488" y="1958"/>
                  </a:cubicBezTo>
                  <a:cubicBezTo>
                    <a:pt x="571" y="1958"/>
                    <a:pt x="643" y="1909"/>
                    <a:pt x="677" y="1838"/>
                  </a:cubicBezTo>
                  <a:cubicBezTo>
                    <a:pt x="917" y="1918"/>
                    <a:pt x="917" y="1918"/>
                    <a:pt x="917" y="1918"/>
                  </a:cubicBezTo>
                  <a:cubicBezTo>
                    <a:pt x="995" y="1944"/>
                    <a:pt x="1077" y="1958"/>
                    <a:pt x="1159" y="1958"/>
                  </a:cubicBezTo>
                  <a:cubicBezTo>
                    <a:pt x="1744" y="1958"/>
                    <a:pt x="1744" y="1958"/>
                    <a:pt x="1744" y="1958"/>
                  </a:cubicBezTo>
                  <a:cubicBezTo>
                    <a:pt x="1859" y="1958"/>
                    <a:pt x="1953" y="1864"/>
                    <a:pt x="1953" y="1748"/>
                  </a:cubicBezTo>
                  <a:cubicBezTo>
                    <a:pt x="1953" y="1721"/>
                    <a:pt x="1948" y="1695"/>
                    <a:pt x="1938" y="1671"/>
                  </a:cubicBezTo>
                  <a:cubicBezTo>
                    <a:pt x="2027" y="1647"/>
                    <a:pt x="2092" y="1566"/>
                    <a:pt x="2092" y="1469"/>
                  </a:cubicBezTo>
                  <a:cubicBezTo>
                    <a:pt x="2092" y="1416"/>
                    <a:pt x="2072" y="1367"/>
                    <a:pt x="2039" y="1330"/>
                  </a:cubicBezTo>
                  <a:cubicBezTo>
                    <a:pt x="2072" y="1293"/>
                    <a:pt x="2092" y="1244"/>
                    <a:pt x="2092" y="1190"/>
                  </a:cubicBezTo>
                  <a:cubicBezTo>
                    <a:pt x="2092" y="1137"/>
                    <a:pt x="2072" y="1088"/>
                    <a:pt x="2039" y="1051"/>
                  </a:cubicBezTo>
                  <a:close/>
                  <a:moveTo>
                    <a:pt x="558" y="1748"/>
                  </a:moveTo>
                  <a:cubicBezTo>
                    <a:pt x="558" y="1787"/>
                    <a:pt x="526" y="1818"/>
                    <a:pt x="488" y="1818"/>
                  </a:cubicBezTo>
                  <a:cubicBezTo>
                    <a:pt x="139" y="1818"/>
                    <a:pt x="139" y="1818"/>
                    <a:pt x="139" y="1818"/>
                  </a:cubicBezTo>
                  <a:cubicBezTo>
                    <a:pt x="139" y="702"/>
                    <a:pt x="139" y="702"/>
                    <a:pt x="139" y="702"/>
                  </a:cubicBezTo>
                  <a:cubicBezTo>
                    <a:pt x="488" y="702"/>
                    <a:pt x="488" y="702"/>
                    <a:pt x="488" y="702"/>
                  </a:cubicBezTo>
                  <a:cubicBezTo>
                    <a:pt x="526" y="702"/>
                    <a:pt x="558" y="733"/>
                    <a:pt x="558" y="772"/>
                  </a:cubicBezTo>
                  <a:lnTo>
                    <a:pt x="558" y="1748"/>
                  </a:lnTo>
                  <a:close/>
                  <a:moveTo>
                    <a:pt x="1744" y="1120"/>
                  </a:moveTo>
                  <a:cubicBezTo>
                    <a:pt x="1883" y="1120"/>
                    <a:pt x="1883" y="1120"/>
                    <a:pt x="1883" y="1120"/>
                  </a:cubicBezTo>
                  <a:cubicBezTo>
                    <a:pt x="1922" y="1120"/>
                    <a:pt x="1953" y="1152"/>
                    <a:pt x="1953" y="1190"/>
                  </a:cubicBezTo>
                  <a:cubicBezTo>
                    <a:pt x="1953" y="1229"/>
                    <a:pt x="1922" y="1260"/>
                    <a:pt x="1883" y="1260"/>
                  </a:cubicBezTo>
                  <a:cubicBezTo>
                    <a:pt x="1744" y="1260"/>
                    <a:pt x="1744" y="1260"/>
                    <a:pt x="1744" y="1260"/>
                  </a:cubicBezTo>
                  <a:cubicBezTo>
                    <a:pt x="1705" y="1260"/>
                    <a:pt x="1674" y="1291"/>
                    <a:pt x="1674" y="1330"/>
                  </a:cubicBezTo>
                  <a:cubicBezTo>
                    <a:pt x="1674" y="1368"/>
                    <a:pt x="1705" y="1399"/>
                    <a:pt x="1744" y="1399"/>
                  </a:cubicBezTo>
                  <a:cubicBezTo>
                    <a:pt x="1883" y="1399"/>
                    <a:pt x="1883" y="1399"/>
                    <a:pt x="1883" y="1399"/>
                  </a:cubicBezTo>
                  <a:cubicBezTo>
                    <a:pt x="1922" y="1399"/>
                    <a:pt x="1953" y="1431"/>
                    <a:pt x="1953" y="1469"/>
                  </a:cubicBezTo>
                  <a:cubicBezTo>
                    <a:pt x="1953" y="1508"/>
                    <a:pt x="1922" y="1539"/>
                    <a:pt x="1883" y="1539"/>
                  </a:cubicBezTo>
                  <a:cubicBezTo>
                    <a:pt x="1744" y="1539"/>
                    <a:pt x="1744" y="1539"/>
                    <a:pt x="1744" y="1539"/>
                  </a:cubicBezTo>
                  <a:cubicBezTo>
                    <a:pt x="1705" y="1539"/>
                    <a:pt x="1674" y="1570"/>
                    <a:pt x="1674" y="1609"/>
                  </a:cubicBezTo>
                  <a:cubicBezTo>
                    <a:pt x="1674" y="1647"/>
                    <a:pt x="1705" y="1679"/>
                    <a:pt x="1744" y="1679"/>
                  </a:cubicBezTo>
                  <a:cubicBezTo>
                    <a:pt x="1782" y="1679"/>
                    <a:pt x="1813" y="1710"/>
                    <a:pt x="1813" y="1748"/>
                  </a:cubicBezTo>
                  <a:cubicBezTo>
                    <a:pt x="1813" y="1787"/>
                    <a:pt x="1782" y="1818"/>
                    <a:pt x="1744" y="1818"/>
                  </a:cubicBezTo>
                  <a:cubicBezTo>
                    <a:pt x="1159" y="1818"/>
                    <a:pt x="1159" y="1818"/>
                    <a:pt x="1159" y="1818"/>
                  </a:cubicBezTo>
                  <a:cubicBezTo>
                    <a:pt x="1092" y="1818"/>
                    <a:pt x="1025" y="1807"/>
                    <a:pt x="961" y="1786"/>
                  </a:cubicBezTo>
                  <a:cubicBezTo>
                    <a:pt x="697" y="1698"/>
                    <a:pt x="697" y="1698"/>
                    <a:pt x="697" y="1698"/>
                  </a:cubicBezTo>
                  <a:cubicBezTo>
                    <a:pt x="697" y="835"/>
                    <a:pt x="697" y="835"/>
                    <a:pt x="697" y="835"/>
                  </a:cubicBezTo>
                  <a:cubicBezTo>
                    <a:pt x="807" y="814"/>
                    <a:pt x="914" y="745"/>
                    <a:pt x="1010" y="631"/>
                  </a:cubicBezTo>
                  <a:cubicBezTo>
                    <a:pt x="1105" y="521"/>
                    <a:pt x="1181" y="374"/>
                    <a:pt x="1215" y="238"/>
                  </a:cubicBezTo>
                  <a:cubicBezTo>
                    <a:pt x="1240" y="139"/>
                    <a:pt x="1240" y="139"/>
                    <a:pt x="1240" y="139"/>
                  </a:cubicBezTo>
                  <a:cubicBezTo>
                    <a:pt x="1255" y="139"/>
                    <a:pt x="1255" y="139"/>
                    <a:pt x="1255" y="139"/>
                  </a:cubicBezTo>
                  <a:cubicBezTo>
                    <a:pt x="1332" y="139"/>
                    <a:pt x="1395" y="202"/>
                    <a:pt x="1395" y="279"/>
                  </a:cubicBezTo>
                  <a:cubicBezTo>
                    <a:pt x="1395" y="348"/>
                    <a:pt x="1395" y="348"/>
                    <a:pt x="1395" y="348"/>
                  </a:cubicBezTo>
                  <a:cubicBezTo>
                    <a:pt x="1395" y="442"/>
                    <a:pt x="1366" y="622"/>
                    <a:pt x="1328" y="702"/>
                  </a:cubicBezTo>
                  <a:cubicBezTo>
                    <a:pt x="1186" y="702"/>
                    <a:pt x="1186" y="702"/>
                    <a:pt x="1186" y="702"/>
                  </a:cubicBezTo>
                  <a:cubicBezTo>
                    <a:pt x="1147" y="702"/>
                    <a:pt x="1116" y="733"/>
                    <a:pt x="1116" y="772"/>
                  </a:cubicBezTo>
                  <a:cubicBezTo>
                    <a:pt x="1116" y="810"/>
                    <a:pt x="1147" y="841"/>
                    <a:pt x="1186" y="841"/>
                  </a:cubicBezTo>
                  <a:cubicBezTo>
                    <a:pt x="1883" y="841"/>
                    <a:pt x="1883" y="841"/>
                    <a:pt x="1883" y="841"/>
                  </a:cubicBezTo>
                  <a:cubicBezTo>
                    <a:pt x="1922" y="841"/>
                    <a:pt x="1953" y="873"/>
                    <a:pt x="1953" y="911"/>
                  </a:cubicBezTo>
                  <a:cubicBezTo>
                    <a:pt x="1953" y="950"/>
                    <a:pt x="1922" y="981"/>
                    <a:pt x="1883" y="981"/>
                  </a:cubicBezTo>
                  <a:cubicBezTo>
                    <a:pt x="1744" y="981"/>
                    <a:pt x="1744" y="981"/>
                    <a:pt x="1744" y="981"/>
                  </a:cubicBezTo>
                  <a:cubicBezTo>
                    <a:pt x="1705" y="981"/>
                    <a:pt x="1674" y="1012"/>
                    <a:pt x="1674" y="1051"/>
                  </a:cubicBezTo>
                  <a:cubicBezTo>
                    <a:pt x="1674" y="1089"/>
                    <a:pt x="1705" y="1120"/>
                    <a:pt x="1744" y="11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94" name="Oval 6">
              <a:extLst>
                <a:ext uri="{FF2B5EF4-FFF2-40B4-BE49-F238E27FC236}">
                  <a16:creationId xmlns:a16="http://schemas.microsoft.com/office/drawing/2014/main" id="{A125879A-E56E-4C6B-A5B9-42E113DA497B}"/>
                </a:ext>
              </a:extLst>
            </p:cNvPr>
            <p:cNvSpPr>
              <a:spLocks noChangeArrowheads="1"/>
            </p:cNvSpPr>
            <p:nvPr/>
          </p:nvSpPr>
          <p:spPr bwMode="auto">
            <a:xfrm>
              <a:off x="-36513" y="5341938"/>
              <a:ext cx="300038" cy="30003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95" name="Freeform 7">
              <a:extLst>
                <a:ext uri="{FF2B5EF4-FFF2-40B4-BE49-F238E27FC236}">
                  <a16:creationId xmlns:a16="http://schemas.microsoft.com/office/drawing/2014/main" id="{4EBACC54-758C-42C8-BABF-040B9F5CAD62}"/>
                </a:ext>
              </a:extLst>
            </p:cNvPr>
            <p:cNvSpPr>
              <a:spLocks/>
            </p:cNvSpPr>
            <p:nvPr/>
          </p:nvSpPr>
          <p:spPr bwMode="auto">
            <a:xfrm>
              <a:off x="2065338" y="1127125"/>
              <a:ext cx="301625" cy="611187"/>
            </a:xfrm>
            <a:custGeom>
              <a:avLst/>
              <a:gdLst>
                <a:gd name="T0" fmla="*/ 70 w 140"/>
                <a:gd name="T1" fmla="*/ 0 h 284"/>
                <a:gd name="T2" fmla="*/ 0 w 140"/>
                <a:gd name="T3" fmla="*/ 70 h 284"/>
                <a:gd name="T4" fmla="*/ 0 w 140"/>
                <a:gd name="T5" fmla="*/ 214 h 284"/>
                <a:gd name="T6" fmla="*/ 70 w 140"/>
                <a:gd name="T7" fmla="*/ 284 h 284"/>
                <a:gd name="T8" fmla="*/ 140 w 140"/>
                <a:gd name="T9" fmla="*/ 214 h 284"/>
                <a:gd name="T10" fmla="*/ 140 w 140"/>
                <a:gd name="T11" fmla="*/ 70 h 284"/>
                <a:gd name="T12" fmla="*/ 70 w 140"/>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140" h="284">
                  <a:moveTo>
                    <a:pt x="70" y="0"/>
                  </a:moveTo>
                  <a:cubicBezTo>
                    <a:pt x="32" y="0"/>
                    <a:pt x="0" y="32"/>
                    <a:pt x="0" y="70"/>
                  </a:cubicBezTo>
                  <a:cubicBezTo>
                    <a:pt x="0" y="214"/>
                    <a:pt x="0" y="214"/>
                    <a:pt x="0" y="214"/>
                  </a:cubicBezTo>
                  <a:cubicBezTo>
                    <a:pt x="0" y="253"/>
                    <a:pt x="32" y="284"/>
                    <a:pt x="70" y="284"/>
                  </a:cubicBezTo>
                  <a:cubicBezTo>
                    <a:pt x="109" y="284"/>
                    <a:pt x="140" y="253"/>
                    <a:pt x="140" y="214"/>
                  </a:cubicBezTo>
                  <a:cubicBezTo>
                    <a:pt x="140" y="70"/>
                    <a:pt x="140" y="70"/>
                    <a:pt x="140" y="70"/>
                  </a:cubicBezTo>
                  <a:cubicBezTo>
                    <a:pt x="140" y="32"/>
                    <a:pt x="109" y="0"/>
                    <a:pt x="7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96" name="Freeform 8">
              <a:extLst>
                <a:ext uri="{FF2B5EF4-FFF2-40B4-BE49-F238E27FC236}">
                  <a16:creationId xmlns:a16="http://schemas.microsoft.com/office/drawing/2014/main" id="{BB77F11A-07BC-4817-8EF2-964444643D96}"/>
                </a:ext>
              </a:extLst>
            </p:cNvPr>
            <p:cNvSpPr>
              <a:spLocks/>
            </p:cNvSpPr>
            <p:nvPr/>
          </p:nvSpPr>
          <p:spPr bwMode="auto">
            <a:xfrm>
              <a:off x="1096962" y="1519238"/>
              <a:ext cx="539750" cy="539750"/>
            </a:xfrm>
            <a:custGeom>
              <a:avLst/>
              <a:gdLst>
                <a:gd name="T0" fmla="*/ 224 w 251"/>
                <a:gd name="T1" fmla="*/ 126 h 252"/>
                <a:gd name="T2" fmla="*/ 125 w 251"/>
                <a:gd name="T3" fmla="*/ 27 h 252"/>
                <a:gd name="T4" fmla="*/ 27 w 251"/>
                <a:gd name="T5" fmla="*/ 27 h 252"/>
                <a:gd name="T6" fmla="*/ 27 w 251"/>
                <a:gd name="T7" fmla="*/ 126 h 252"/>
                <a:gd name="T8" fmla="*/ 125 w 251"/>
                <a:gd name="T9" fmla="*/ 225 h 252"/>
                <a:gd name="T10" fmla="*/ 224 w 251"/>
                <a:gd name="T11" fmla="*/ 225 h 252"/>
                <a:gd name="T12" fmla="*/ 224 w 251"/>
                <a:gd name="T13" fmla="*/ 126 h 252"/>
              </a:gdLst>
              <a:ahLst/>
              <a:cxnLst>
                <a:cxn ang="0">
                  <a:pos x="T0" y="T1"/>
                </a:cxn>
                <a:cxn ang="0">
                  <a:pos x="T2" y="T3"/>
                </a:cxn>
                <a:cxn ang="0">
                  <a:pos x="T4" y="T5"/>
                </a:cxn>
                <a:cxn ang="0">
                  <a:pos x="T6" y="T7"/>
                </a:cxn>
                <a:cxn ang="0">
                  <a:pos x="T8" y="T9"/>
                </a:cxn>
                <a:cxn ang="0">
                  <a:pos x="T10" y="T11"/>
                </a:cxn>
                <a:cxn ang="0">
                  <a:pos x="T12" y="T13"/>
                </a:cxn>
              </a:cxnLst>
              <a:rect l="0" t="0" r="r" b="b"/>
              <a:pathLst>
                <a:path w="251" h="252">
                  <a:moveTo>
                    <a:pt x="224" y="126"/>
                  </a:moveTo>
                  <a:cubicBezTo>
                    <a:pt x="125" y="27"/>
                    <a:pt x="125" y="27"/>
                    <a:pt x="125" y="27"/>
                  </a:cubicBezTo>
                  <a:cubicBezTo>
                    <a:pt x="98" y="0"/>
                    <a:pt x="54" y="0"/>
                    <a:pt x="27" y="27"/>
                  </a:cubicBezTo>
                  <a:cubicBezTo>
                    <a:pt x="0" y="55"/>
                    <a:pt x="0" y="99"/>
                    <a:pt x="27" y="126"/>
                  </a:cubicBezTo>
                  <a:cubicBezTo>
                    <a:pt x="125" y="225"/>
                    <a:pt x="125" y="225"/>
                    <a:pt x="125" y="225"/>
                  </a:cubicBezTo>
                  <a:cubicBezTo>
                    <a:pt x="153" y="252"/>
                    <a:pt x="197" y="252"/>
                    <a:pt x="224" y="225"/>
                  </a:cubicBezTo>
                  <a:cubicBezTo>
                    <a:pt x="251" y="197"/>
                    <a:pt x="251" y="153"/>
                    <a:pt x="224" y="12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97" name="Freeform 9">
              <a:extLst>
                <a:ext uri="{FF2B5EF4-FFF2-40B4-BE49-F238E27FC236}">
                  <a16:creationId xmlns:a16="http://schemas.microsoft.com/office/drawing/2014/main" id="{C3D8446A-18F0-4F90-B930-62F551C96B49}"/>
                </a:ext>
              </a:extLst>
            </p:cNvPr>
            <p:cNvSpPr>
              <a:spLocks/>
            </p:cNvSpPr>
            <p:nvPr/>
          </p:nvSpPr>
          <p:spPr bwMode="auto">
            <a:xfrm>
              <a:off x="2795588" y="1519238"/>
              <a:ext cx="542925" cy="539750"/>
            </a:xfrm>
            <a:custGeom>
              <a:avLst/>
              <a:gdLst>
                <a:gd name="T0" fmla="*/ 224 w 252"/>
                <a:gd name="T1" fmla="*/ 27 h 252"/>
                <a:gd name="T2" fmla="*/ 126 w 252"/>
                <a:gd name="T3" fmla="*/ 27 h 252"/>
                <a:gd name="T4" fmla="*/ 27 w 252"/>
                <a:gd name="T5" fmla="*/ 126 h 252"/>
                <a:gd name="T6" fmla="*/ 27 w 252"/>
                <a:gd name="T7" fmla="*/ 225 h 252"/>
                <a:gd name="T8" fmla="*/ 126 w 252"/>
                <a:gd name="T9" fmla="*/ 225 h 252"/>
                <a:gd name="T10" fmla="*/ 224 w 252"/>
                <a:gd name="T11" fmla="*/ 126 h 252"/>
                <a:gd name="T12" fmla="*/ 224 w 252"/>
                <a:gd name="T13" fmla="*/ 27 h 252"/>
              </a:gdLst>
              <a:ahLst/>
              <a:cxnLst>
                <a:cxn ang="0">
                  <a:pos x="T0" y="T1"/>
                </a:cxn>
                <a:cxn ang="0">
                  <a:pos x="T2" y="T3"/>
                </a:cxn>
                <a:cxn ang="0">
                  <a:pos x="T4" y="T5"/>
                </a:cxn>
                <a:cxn ang="0">
                  <a:pos x="T6" y="T7"/>
                </a:cxn>
                <a:cxn ang="0">
                  <a:pos x="T8" y="T9"/>
                </a:cxn>
                <a:cxn ang="0">
                  <a:pos x="T10" y="T11"/>
                </a:cxn>
                <a:cxn ang="0">
                  <a:pos x="T12" y="T13"/>
                </a:cxn>
              </a:cxnLst>
              <a:rect l="0" t="0" r="r" b="b"/>
              <a:pathLst>
                <a:path w="252" h="252">
                  <a:moveTo>
                    <a:pt x="224" y="27"/>
                  </a:moveTo>
                  <a:cubicBezTo>
                    <a:pt x="197" y="0"/>
                    <a:pt x="153" y="0"/>
                    <a:pt x="126" y="27"/>
                  </a:cubicBezTo>
                  <a:cubicBezTo>
                    <a:pt x="27" y="126"/>
                    <a:pt x="27" y="126"/>
                    <a:pt x="27" y="126"/>
                  </a:cubicBezTo>
                  <a:cubicBezTo>
                    <a:pt x="0" y="153"/>
                    <a:pt x="0" y="197"/>
                    <a:pt x="27" y="225"/>
                  </a:cubicBezTo>
                  <a:cubicBezTo>
                    <a:pt x="54" y="252"/>
                    <a:pt x="98" y="252"/>
                    <a:pt x="126" y="225"/>
                  </a:cubicBezTo>
                  <a:cubicBezTo>
                    <a:pt x="224" y="126"/>
                    <a:pt x="224" y="126"/>
                    <a:pt x="224" y="126"/>
                  </a:cubicBezTo>
                  <a:cubicBezTo>
                    <a:pt x="252" y="99"/>
                    <a:pt x="252" y="55"/>
                    <a:pt x="224" y="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98" name="Group 297">
            <a:extLst>
              <a:ext uri="{FF2B5EF4-FFF2-40B4-BE49-F238E27FC236}">
                <a16:creationId xmlns:a16="http://schemas.microsoft.com/office/drawing/2014/main" id="{640159CD-6235-4A01-B295-A1BCAA536748}"/>
              </a:ext>
            </a:extLst>
          </p:cNvPr>
          <p:cNvGrpSpPr/>
          <p:nvPr/>
        </p:nvGrpSpPr>
        <p:grpSpPr>
          <a:xfrm>
            <a:off x="10690017" y="1138083"/>
            <a:ext cx="712002" cy="808374"/>
            <a:chOff x="-636588" y="1127125"/>
            <a:chExt cx="4503739" cy="5113337"/>
          </a:xfrm>
          <a:solidFill>
            <a:srgbClr val="01A601"/>
          </a:solidFill>
          <a:effectLst>
            <a:outerShdw blurRad="25400" dist="38100" dir="8100000" algn="tr" rotWithShape="0">
              <a:prstClr val="black">
                <a:alpha val="12000"/>
              </a:prstClr>
            </a:outerShdw>
          </a:effectLst>
        </p:grpSpPr>
        <p:sp>
          <p:nvSpPr>
            <p:cNvPr id="299" name="Freeform 5">
              <a:extLst>
                <a:ext uri="{FF2B5EF4-FFF2-40B4-BE49-F238E27FC236}">
                  <a16:creationId xmlns:a16="http://schemas.microsoft.com/office/drawing/2014/main" id="{BCA71BFD-B8EA-4313-88E1-2B642E567CDE}"/>
                </a:ext>
              </a:extLst>
            </p:cNvPr>
            <p:cNvSpPr>
              <a:spLocks noEditPoints="1"/>
            </p:cNvSpPr>
            <p:nvPr/>
          </p:nvSpPr>
          <p:spPr bwMode="auto">
            <a:xfrm>
              <a:off x="-636588" y="2038350"/>
              <a:ext cx="4503739" cy="4202112"/>
            </a:xfrm>
            <a:custGeom>
              <a:avLst/>
              <a:gdLst>
                <a:gd name="T0" fmla="*/ 2092 w 2092"/>
                <a:gd name="T1" fmla="*/ 911 h 1958"/>
                <a:gd name="T2" fmla="*/ 1477 w 2092"/>
                <a:gd name="T3" fmla="*/ 702 h 1958"/>
                <a:gd name="T4" fmla="*/ 1534 w 2092"/>
                <a:gd name="T5" fmla="*/ 279 h 1958"/>
                <a:gd name="T6" fmla="*/ 1186 w 2092"/>
                <a:gd name="T7" fmla="*/ 0 h 1958"/>
                <a:gd name="T8" fmla="*/ 1080 w 2092"/>
                <a:gd name="T9" fmla="*/ 205 h 1958"/>
                <a:gd name="T10" fmla="*/ 488 w 2092"/>
                <a:gd name="T11" fmla="*/ 562 h 1958"/>
                <a:gd name="T12" fmla="*/ 0 w 2092"/>
                <a:gd name="T13" fmla="*/ 632 h 1958"/>
                <a:gd name="T14" fmla="*/ 69 w 2092"/>
                <a:gd name="T15" fmla="*/ 1958 h 1958"/>
                <a:gd name="T16" fmla="*/ 677 w 2092"/>
                <a:gd name="T17" fmla="*/ 1838 h 1958"/>
                <a:gd name="T18" fmla="*/ 1159 w 2092"/>
                <a:gd name="T19" fmla="*/ 1958 h 1958"/>
                <a:gd name="T20" fmla="*/ 1953 w 2092"/>
                <a:gd name="T21" fmla="*/ 1748 h 1958"/>
                <a:gd name="T22" fmla="*/ 2092 w 2092"/>
                <a:gd name="T23" fmla="*/ 1469 h 1958"/>
                <a:gd name="T24" fmla="*/ 2092 w 2092"/>
                <a:gd name="T25" fmla="*/ 1190 h 1958"/>
                <a:gd name="T26" fmla="*/ 558 w 2092"/>
                <a:gd name="T27" fmla="*/ 1748 h 1958"/>
                <a:gd name="T28" fmla="*/ 139 w 2092"/>
                <a:gd name="T29" fmla="*/ 1818 h 1958"/>
                <a:gd name="T30" fmla="*/ 488 w 2092"/>
                <a:gd name="T31" fmla="*/ 702 h 1958"/>
                <a:gd name="T32" fmla="*/ 558 w 2092"/>
                <a:gd name="T33" fmla="*/ 1748 h 1958"/>
                <a:gd name="T34" fmla="*/ 1883 w 2092"/>
                <a:gd name="T35" fmla="*/ 1120 h 1958"/>
                <a:gd name="T36" fmla="*/ 1883 w 2092"/>
                <a:gd name="T37" fmla="*/ 1260 h 1958"/>
                <a:gd name="T38" fmla="*/ 1674 w 2092"/>
                <a:gd name="T39" fmla="*/ 1330 h 1958"/>
                <a:gd name="T40" fmla="*/ 1883 w 2092"/>
                <a:gd name="T41" fmla="*/ 1399 h 1958"/>
                <a:gd name="T42" fmla="*/ 1883 w 2092"/>
                <a:gd name="T43" fmla="*/ 1539 h 1958"/>
                <a:gd name="T44" fmla="*/ 1674 w 2092"/>
                <a:gd name="T45" fmla="*/ 1609 h 1958"/>
                <a:gd name="T46" fmla="*/ 1813 w 2092"/>
                <a:gd name="T47" fmla="*/ 1748 h 1958"/>
                <a:gd name="T48" fmla="*/ 1159 w 2092"/>
                <a:gd name="T49" fmla="*/ 1818 h 1958"/>
                <a:gd name="T50" fmla="*/ 697 w 2092"/>
                <a:gd name="T51" fmla="*/ 1698 h 1958"/>
                <a:gd name="T52" fmla="*/ 1010 w 2092"/>
                <a:gd name="T53" fmla="*/ 631 h 1958"/>
                <a:gd name="T54" fmla="*/ 1240 w 2092"/>
                <a:gd name="T55" fmla="*/ 139 h 1958"/>
                <a:gd name="T56" fmla="*/ 1395 w 2092"/>
                <a:gd name="T57" fmla="*/ 279 h 1958"/>
                <a:gd name="T58" fmla="*/ 1328 w 2092"/>
                <a:gd name="T59" fmla="*/ 702 h 1958"/>
                <a:gd name="T60" fmla="*/ 1116 w 2092"/>
                <a:gd name="T61" fmla="*/ 772 h 1958"/>
                <a:gd name="T62" fmla="*/ 1883 w 2092"/>
                <a:gd name="T63" fmla="*/ 841 h 1958"/>
                <a:gd name="T64" fmla="*/ 1883 w 2092"/>
                <a:gd name="T65" fmla="*/ 981 h 1958"/>
                <a:gd name="T66" fmla="*/ 1674 w 2092"/>
                <a:gd name="T67" fmla="*/ 1051 h 1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92" h="1958">
                  <a:moveTo>
                    <a:pt x="2039" y="1051"/>
                  </a:moveTo>
                  <a:cubicBezTo>
                    <a:pt x="2072" y="1014"/>
                    <a:pt x="2092" y="965"/>
                    <a:pt x="2092" y="911"/>
                  </a:cubicBezTo>
                  <a:cubicBezTo>
                    <a:pt x="2092" y="796"/>
                    <a:pt x="1998" y="702"/>
                    <a:pt x="1883" y="702"/>
                  </a:cubicBezTo>
                  <a:cubicBezTo>
                    <a:pt x="1477" y="702"/>
                    <a:pt x="1477" y="702"/>
                    <a:pt x="1477" y="702"/>
                  </a:cubicBezTo>
                  <a:cubicBezTo>
                    <a:pt x="1517" y="580"/>
                    <a:pt x="1534" y="418"/>
                    <a:pt x="1534" y="348"/>
                  </a:cubicBezTo>
                  <a:cubicBezTo>
                    <a:pt x="1534" y="279"/>
                    <a:pt x="1534" y="279"/>
                    <a:pt x="1534" y="279"/>
                  </a:cubicBezTo>
                  <a:cubicBezTo>
                    <a:pt x="1534" y="125"/>
                    <a:pt x="1409" y="0"/>
                    <a:pt x="1255" y="0"/>
                  </a:cubicBezTo>
                  <a:cubicBezTo>
                    <a:pt x="1186" y="0"/>
                    <a:pt x="1186" y="0"/>
                    <a:pt x="1186" y="0"/>
                  </a:cubicBezTo>
                  <a:cubicBezTo>
                    <a:pt x="1154" y="0"/>
                    <a:pt x="1126" y="21"/>
                    <a:pt x="1118" y="52"/>
                  </a:cubicBezTo>
                  <a:cubicBezTo>
                    <a:pt x="1080" y="205"/>
                    <a:pt x="1080" y="205"/>
                    <a:pt x="1080" y="205"/>
                  </a:cubicBezTo>
                  <a:cubicBezTo>
                    <a:pt x="1027" y="417"/>
                    <a:pt x="858" y="652"/>
                    <a:pt x="683" y="695"/>
                  </a:cubicBezTo>
                  <a:cubicBezTo>
                    <a:pt x="652" y="617"/>
                    <a:pt x="576" y="562"/>
                    <a:pt x="488" y="562"/>
                  </a:cubicBezTo>
                  <a:cubicBezTo>
                    <a:pt x="69" y="562"/>
                    <a:pt x="69" y="562"/>
                    <a:pt x="69" y="562"/>
                  </a:cubicBezTo>
                  <a:cubicBezTo>
                    <a:pt x="31" y="562"/>
                    <a:pt x="0" y="594"/>
                    <a:pt x="0" y="632"/>
                  </a:cubicBezTo>
                  <a:cubicBezTo>
                    <a:pt x="0" y="1888"/>
                    <a:pt x="0" y="1888"/>
                    <a:pt x="0" y="1888"/>
                  </a:cubicBezTo>
                  <a:cubicBezTo>
                    <a:pt x="0" y="1926"/>
                    <a:pt x="31" y="1958"/>
                    <a:pt x="69" y="1958"/>
                  </a:cubicBezTo>
                  <a:cubicBezTo>
                    <a:pt x="488" y="1958"/>
                    <a:pt x="488" y="1958"/>
                    <a:pt x="488" y="1958"/>
                  </a:cubicBezTo>
                  <a:cubicBezTo>
                    <a:pt x="571" y="1958"/>
                    <a:pt x="643" y="1909"/>
                    <a:pt x="677" y="1838"/>
                  </a:cubicBezTo>
                  <a:cubicBezTo>
                    <a:pt x="917" y="1918"/>
                    <a:pt x="917" y="1918"/>
                    <a:pt x="917" y="1918"/>
                  </a:cubicBezTo>
                  <a:cubicBezTo>
                    <a:pt x="995" y="1944"/>
                    <a:pt x="1077" y="1958"/>
                    <a:pt x="1159" y="1958"/>
                  </a:cubicBezTo>
                  <a:cubicBezTo>
                    <a:pt x="1744" y="1958"/>
                    <a:pt x="1744" y="1958"/>
                    <a:pt x="1744" y="1958"/>
                  </a:cubicBezTo>
                  <a:cubicBezTo>
                    <a:pt x="1859" y="1958"/>
                    <a:pt x="1953" y="1864"/>
                    <a:pt x="1953" y="1748"/>
                  </a:cubicBezTo>
                  <a:cubicBezTo>
                    <a:pt x="1953" y="1721"/>
                    <a:pt x="1948" y="1695"/>
                    <a:pt x="1938" y="1671"/>
                  </a:cubicBezTo>
                  <a:cubicBezTo>
                    <a:pt x="2027" y="1647"/>
                    <a:pt x="2092" y="1566"/>
                    <a:pt x="2092" y="1469"/>
                  </a:cubicBezTo>
                  <a:cubicBezTo>
                    <a:pt x="2092" y="1416"/>
                    <a:pt x="2072" y="1367"/>
                    <a:pt x="2039" y="1330"/>
                  </a:cubicBezTo>
                  <a:cubicBezTo>
                    <a:pt x="2072" y="1293"/>
                    <a:pt x="2092" y="1244"/>
                    <a:pt x="2092" y="1190"/>
                  </a:cubicBezTo>
                  <a:cubicBezTo>
                    <a:pt x="2092" y="1137"/>
                    <a:pt x="2072" y="1088"/>
                    <a:pt x="2039" y="1051"/>
                  </a:cubicBezTo>
                  <a:close/>
                  <a:moveTo>
                    <a:pt x="558" y="1748"/>
                  </a:moveTo>
                  <a:cubicBezTo>
                    <a:pt x="558" y="1787"/>
                    <a:pt x="526" y="1818"/>
                    <a:pt x="488" y="1818"/>
                  </a:cubicBezTo>
                  <a:cubicBezTo>
                    <a:pt x="139" y="1818"/>
                    <a:pt x="139" y="1818"/>
                    <a:pt x="139" y="1818"/>
                  </a:cubicBezTo>
                  <a:cubicBezTo>
                    <a:pt x="139" y="702"/>
                    <a:pt x="139" y="702"/>
                    <a:pt x="139" y="702"/>
                  </a:cubicBezTo>
                  <a:cubicBezTo>
                    <a:pt x="488" y="702"/>
                    <a:pt x="488" y="702"/>
                    <a:pt x="488" y="702"/>
                  </a:cubicBezTo>
                  <a:cubicBezTo>
                    <a:pt x="526" y="702"/>
                    <a:pt x="558" y="733"/>
                    <a:pt x="558" y="772"/>
                  </a:cubicBezTo>
                  <a:lnTo>
                    <a:pt x="558" y="1748"/>
                  </a:lnTo>
                  <a:close/>
                  <a:moveTo>
                    <a:pt x="1744" y="1120"/>
                  </a:moveTo>
                  <a:cubicBezTo>
                    <a:pt x="1883" y="1120"/>
                    <a:pt x="1883" y="1120"/>
                    <a:pt x="1883" y="1120"/>
                  </a:cubicBezTo>
                  <a:cubicBezTo>
                    <a:pt x="1922" y="1120"/>
                    <a:pt x="1953" y="1152"/>
                    <a:pt x="1953" y="1190"/>
                  </a:cubicBezTo>
                  <a:cubicBezTo>
                    <a:pt x="1953" y="1229"/>
                    <a:pt x="1922" y="1260"/>
                    <a:pt x="1883" y="1260"/>
                  </a:cubicBezTo>
                  <a:cubicBezTo>
                    <a:pt x="1744" y="1260"/>
                    <a:pt x="1744" y="1260"/>
                    <a:pt x="1744" y="1260"/>
                  </a:cubicBezTo>
                  <a:cubicBezTo>
                    <a:pt x="1705" y="1260"/>
                    <a:pt x="1674" y="1291"/>
                    <a:pt x="1674" y="1330"/>
                  </a:cubicBezTo>
                  <a:cubicBezTo>
                    <a:pt x="1674" y="1368"/>
                    <a:pt x="1705" y="1399"/>
                    <a:pt x="1744" y="1399"/>
                  </a:cubicBezTo>
                  <a:cubicBezTo>
                    <a:pt x="1883" y="1399"/>
                    <a:pt x="1883" y="1399"/>
                    <a:pt x="1883" y="1399"/>
                  </a:cubicBezTo>
                  <a:cubicBezTo>
                    <a:pt x="1922" y="1399"/>
                    <a:pt x="1953" y="1431"/>
                    <a:pt x="1953" y="1469"/>
                  </a:cubicBezTo>
                  <a:cubicBezTo>
                    <a:pt x="1953" y="1508"/>
                    <a:pt x="1922" y="1539"/>
                    <a:pt x="1883" y="1539"/>
                  </a:cubicBezTo>
                  <a:cubicBezTo>
                    <a:pt x="1744" y="1539"/>
                    <a:pt x="1744" y="1539"/>
                    <a:pt x="1744" y="1539"/>
                  </a:cubicBezTo>
                  <a:cubicBezTo>
                    <a:pt x="1705" y="1539"/>
                    <a:pt x="1674" y="1570"/>
                    <a:pt x="1674" y="1609"/>
                  </a:cubicBezTo>
                  <a:cubicBezTo>
                    <a:pt x="1674" y="1647"/>
                    <a:pt x="1705" y="1679"/>
                    <a:pt x="1744" y="1679"/>
                  </a:cubicBezTo>
                  <a:cubicBezTo>
                    <a:pt x="1782" y="1679"/>
                    <a:pt x="1813" y="1710"/>
                    <a:pt x="1813" y="1748"/>
                  </a:cubicBezTo>
                  <a:cubicBezTo>
                    <a:pt x="1813" y="1787"/>
                    <a:pt x="1782" y="1818"/>
                    <a:pt x="1744" y="1818"/>
                  </a:cubicBezTo>
                  <a:cubicBezTo>
                    <a:pt x="1159" y="1818"/>
                    <a:pt x="1159" y="1818"/>
                    <a:pt x="1159" y="1818"/>
                  </a:cubicBezTo>
                  <a:cubicBezTo>
                    <a:pt x="1092" y="1818"/>
                    <a:pt x="1025" y="1807"/>
                    <a:pt x="961" y="1786"/>
                  </a:cubicBezTo>
                  <a:cubicBezTo>
                    <a:pt x="697" y="1698"/>
                    <a:pt x="697" y="1698"/>
                    <a:pt x="697" y="1698"/>
                  </a:cubicBezTo>
                  <a:cubicBezTo>
                    <a:pt x="697" y="835"/>
                    <a:pt x="697" y="835"/>
                    <a:pt x="697" y="835"/>
                  </a:cubicBezTo>
                  <a:cubicBezTo>
                    <a:pt x="807" y="814"/>
                    <a:pt x="914" y="745"/>
                    <a:pt x="1010" y="631"/>
                  </a:cubicBezTo>
                  <a:cubicBezTo>
                    <a:pt x="1105" y="521"/>
                    <a:pt x="1181" y="374"/>
                    <a:pt x="1215" y="238"/>
                  </a:cubicBezTo>
                  <a:cubicBezTo>
                    <a:pt x="1240" y="139"/>
                    <a:pt x="1240" y="139"/>
                    <a:pt x="1240" y="139"/>
                  </a:cubicBezTo>
                  <a:cubicBezTo>
                    <a:pt x="1255" y="139"/>
                    <a:pt x="1255" y="139"/>
                    <a:pt x="1255" y="139"/>
                  </a:cubicBezTo>
                  <a:cubicBezTo>
                    <a:pt x="1332" y="139"/>
                    <a:pt x="1395" y="202"/>
                    <a:pt x="1395" y="279"/>
                  </a:cubicBezTo>
                  <a:cubicBezTo>
                    <a:pt x="1395" y="348"/>
                    <a:pt x="1395" y="348"/>
                    <a:pt x="1395" y="348"/>
                  </a:cubicBezTo>
                  <a:cubicBezTo>
                    <a:pt x="1395" y="442"/>
                    <a:pt x="1366" y="622"/>
                    <a:pt x="1328" y="702"/>
                  </a:cubicBezTo>
                  <a:cubicBezTo>
                    <a:pt x="1186" y="702"/>
                    <a:pt x="1186" y="702"/>
                    <a:pt x="1186" y="702"/>
                  </a:cubicBezTo>
                  <a:cubicBezTo>
                    <a:pt x="1147" y="702"/>
                    <a:pt x="1116" y="733"/>
                    <a:pt x="1116" y="772"/>
                  </a:cubicBezTo>
                  <a:cubicBezTo>
                    <a:pt x="1116" y="810"/>
                    <a:pt x="1147" y="841"/>
                    <a:pt x="1186" y="841"/>
                  </a:cubicBezTo>
                  <a:cubicBezTo>
                    <a:pt x="1883" y="841"/>
                    <a:pt x="1883" y="841"/>
                    <a:pt x="1883" y="841"/>
                  </a:cubicBezTo>
                  <a:cubicBezTo>
                    <a:pt x="1922" y="841"/>
                    <a:pt x="1953" y="873"/>
                    <a:pt x="1953" y="911"/>
                  </a:cubicBezTo>
                  <a:cubicBezTo>
                    <a:pt x="1953" y="950"/>
                    <a:pt x="1922" y="981"/>
                    <a:pt x="1883" y="981"/>
                  </a:cubicBezTo>
                  <a:cubicBezTo>
                    <a:pt x="1744" y="981"/>
                    <a:pt x="1744" y="981"/>
                    <a:pt x="1744" y="981"/>
                  </a:cubicBezTo>
                  <a:cubicBezTo>
                    <a:pt x="1705" y="981"/>
                    <a:pt x="1674" y="1012"/>
                    <a:pt x="1674" y="1051"/>
                  </a:cubicBezTo>
                  <a:cubicBezTo>
                    <a:pt x="1674" y="1089"/>
                    <a:pt x="1705" y="1120"/>
                    <a:pt x="1744" y="1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0" name="Oval 6">
              <a:extLst>
                <a:ext uri="{FF2B5EF4-FFF2-40B4-BE49-F238E27FC236}">
                  <a16:creationId xmlns:a16="http://schemas.microsoft.com/office/drawing/2014/main" id="{4B923308-9059-4324-B892-9E5B78B4D2C3}"/>
                </a:ext>
              </a:extLst>
            </p:cNvPr>
            <p:cNvSpPr>
              <a:spLocks noChangeArrowheads="1"/>
            </p:cNvSpPr>
            <p:nvPr/>
          </p:nvSpPr>
          <p:spPr bwMode="auto">
            <a:xfrm>
              <a:off x="-36513" y="5341938"/>
              <a:ext cx="300038" cy="3000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1" name="Freeform 7">
              <a:extLst>
                <a:ext uri="{FF2B5EF4-FFF2-40B4-BE49-F238E27FC236}">
                  <a16:creationId xmlns:a16="http://schemas.microsoft.com/office/drawing/2014/main" id="{D80835BB-E8B8-4EA5-8134-795A274E82C8}"/>
                </a:ext>
              </a:extLst>
            </p:cNvPr>
            <p:cNvSpPr>
              <a:spLocks/>
            </p:cNvSpPr>
            <p:nvPr/>
          </p:nvSpPr>
          <p:spPr bwMode="auto">
            <a:xfrm>
              <a:off x="2065338" y="1127125"/>
              <a:ext cx="301625" cy="611187"/>
            </a:xfrm>
            <a:custGeom>
              <a:avLst/>
              <a:gdLst>
                <a:gd name="T0" fmla="*/ 70 w 140"/>
                <a:gd name="T1" fmla="*/ 0 h 284"/>
                <a:gd name="T2" fmla="*/ 0 w 140"/>
                <a:gd name="T3" fmla="*/ 70 h 284"/>
                <a:gd name="T4" fmla="*/ 0 w 140"/>
                <a:gd name="T5" fmla="*/ 214 h 284"/>
                <a:gd name="T6" fmla="*/ 70 w 140"/>
                <a:gd name="T7" fmla="*/ 284 h 284"/>
                <a:gd name="T8" fmla="*/ 140 w 140"/>
                <a:gd name="T9" fmla="*/ 214 h 284"/>
                <a:gd name="T10" fmla="*/ 140 w 140"/>
                <a:gd name="T11" fmla="*/ 70 h 284"/>
                <a:gd name="T12" fmla="*/ 70 w 140"/>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140" h="284">
                  <a:moveTo>
                    <a:pt x="70" y="0"/>
                  </a:moveTo>
                  <a:cubicBezTo>
                    <a:pt x="32" y="0"/>
                    <a:pt x="0" y="32"/>
                    <a:pt x="0" y="70"/>
                  </a:cubicBezTo>
                  <a:cubicBezTo>
                    <a:pt x="0" y="214"/>
                    <a:pt x="0" y="214"/>
                    <a:pt x="0" y="214"/>
                  </a:cubicBezTo>
                  <a:cubicBezTo>
                    <a:pt x="0" y="253"/>
                    <a:pt x="32" y="284"/>
                    <a:pt x="70" y="284"/>
                  </a:cubicBezTo>
                  <a:cubicBezTo>
                    <a:pt x="109" y="284"/>
                    <a:pt x="140" y="253"/>
                    <a:pt x="140" y="214"/>
                  </a:cubicBezTo>
                  <a:cubicBezTo>
                    <a:pt x="140" y="70"/>
                    <a:pt x="140" y="70"/>
                    <a:pt x="140" y="70"/>
                  </a:cubicBezTo>
                  <a:cubicBezTo>
                    <a:pt x="140" y="32"/>
                    <a:pt x="109"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2" name="Freeform 8">
              <a:extLst>
                <a:ext uri="{FF2B5EF4-FFF2-40B4-BE49-F238E27FC236}">
                  <a16:creationId xmlns:a16="http://schemas.microsoft.com/office/drawing/2014/main" id="{EA5BD1E0-BEA5-4C13-BAC7-44D8B9BF0DB7}"/>
                </a:ext>
              </a:extLst>
            </p:cNvPr>
            <p:cNvSpPr>
              <a:spLocks/>
            </p:cNvSpPr>
            <p:nvPr/>
          </p:nvSpPr>
          <p:spPr bwMode="auto">
            <a:xfrm>
              <a:off x="1096962" y="1519238"/>
              <a:ext cx="539750" cy="539750"/>
            </a:xfrm>
            <a:custGeom>
              <a:avLst/>
              <a:gdLst>
                <a:gd name="T0" fmla="*/ 224 w 251"/>
                <a:gd name="T1" fmla="*/ 126 h 252"/>
                <a:gd name="T2" fmla="*/ 125 w 251"/>
                <a:gd name="T3" fmla="*/ 27 h 252"/>
                <a:gd name="T4" fmla="*/ 27 w 251"/>
                <a:gd name="T5" fmla="*/ 27 h 252"/>
                <a:gd name="T6" fmla="*/ 27 w 251"/>
                <a:gd name="T7" fmla="*/ 126 h 252"/>
                <a:gd name="T8" fmla="*/ 125 w 251"/>
                <a:gd name="T9" fmla="*/ 225 h 252"/>
                <a:gd name="T10" fmla="*/ 224 w 251"/>
                <a:gd name="T11" fmla="*/ 225 h 252"/>
                <a:gd name="T12" fmla="*/ 224 w 251"/>
                <a:gd name="T13" fmla="*/ 126 h 252"/>
              </a:gdLst>
              <a:ahLst/>
              <a:cxnLst>
                <a:cxn ang="0">
                  <a:pos x="T0" y="T1"/>
                </a:cxn>
                <a:cxn ang="0">
                  <a:pos x="T2" y="T3"/>
                </a:cxn>
                <a:cxn ang="0">
                  <a:pos x="T4" y="T5"/>
                </a:cxn>
                <a:cxn ang="0">
                  <a:pos x="T6" y="T7"/>
                </a:cxn>
                <a:cxn ang="0">
                  <a:pos x="T8" y="T9"/>
                </a:cxn>
                <a:cxn ang="0">
                  <a:pos x="T10" y="T11"/>
                </a:cxn>
                <a:cxn ang="0">
                  <a:pos x="T12" y="T13"/>
                </a:cxn>
              </a:cxnLst>
              <a:rect l="0" t="0" r="r" b="b"/>
              <a:pathLst>
                <a:path w="251" h="252">
                  <a:moveTo>
                    <a:pt x="224" y="126"/>
                  </a:moveTo>
                  <a:cubicBezTo>
                    <a:pt x="125" y="27"/>
                    <a:pt x="125" y="27"/>
                    <a:pt x="125" y="27"/>
                  </a:cubicBezTo>
                  <a:cubicBezTo>
                    <a:pt x="98" y="0"/>
                    <a:pt x="54" y="0"/>
                    <a:pt x="27" y="27"/>
                  </a:cubicBezTo>
                  <a:cubicBezTo>
                    <a:pt x="0" y="55"/>
                    <a:pt x="0" y="99"/>
                    <a:pt x="27" y="126"/>
                  </a:cubicBezTo>
                  <a:cubicBezTo>
                    <a:pt x="125" y="225"/>
                    <a:pt x="125" y="225"/>
                    <a:pt x="125" y="225"/>
                  </a:cubicBezTo>
                  <a:cubicBezTo>
                    <a:pt x="153" y="252"/>
                    <a:pt x="197" y="252"/>
                    <a:pt x="224" y="225"/>
                  </a:cubicBezTo>
                  <a:cubicBezTo>
                    <a:pt x="251" y="197"/>
                    <a:pt x="251" y="153"/>
                    <a:pt x="224"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3" name="Freeform 9">
              <a:extLst>
                <a:ext uri="{FF2B5EF4-FFF2-40B4-BE49-F238E27FC236}">
                  <a16:creationId xmlns:a16="http://schemas.microsoft.com/office/drawing/2014/main" id="{E70AD38C-46B9-4A4E-897A-05CE1F6DC98B}"/>
                </a:ext>
              </a:extLst>
            </p:cNvPr>
            <p:cNvSpPr>
              <a:spLocks/>
            </p:cNvSpPr>
            <p:nvPr/>
          </p:nvSpPr>
          <p:spPr bwMode="auto">
            <a:xfrm>
              <a:off x="2795588" y="1519238"/>
              <a:ext cx="542925" cy="539750"/>
            </a:xfrm>
            <a:custGeom>
              <a:avLst/>
              <a:gdLst>
                <a:gd name="T0" fmla="*/ 224 w 252"/>
                <a:gd name="T1" fmla="*/ 27 h 252"/>
                <a:gd name="T2" fmla="*/ 126 w 252"/>
                <a:gd name="T3" fmla="*/ 27 h 252"/>
                <a:gd name="T4" fmla="*/ 27 w 252"/>
                <a:gd name="T5" fmla="*/ 126 h 252"/>
                <a:gd name="T6" fmla="*/ 27 w 252"/>
                <a:gd name="T7" fmla="*/ 225 h 252"/>
                <a:gd name="T8" fmla="*/ 126 w 252"/>
                <a:gd name="T9" fmla="*/ 225 h 252"/>
                <a:gd name="T10" fmla="*/ 224 w 252"/>
                <a:gd name="T11" fmla="*/ 126 h 252"/>
                <a:gd name="T12" fmla="*/ 224 w 252"/>
                <a:gd name="T13" fmla="*/ 27 h 252"/>
              </a:gdLst>
              <a:ahLst/>
              <a:cxnLst>
                <a:cxn ang="0">
                  <a:pos x="T0" y="T1"/>
                </a:cxn>
                <a:cxn ang="0">
                  <a:pos x="T2" y="T3"/>
                </a:cxn>
                <a:cxn ang="0">
                  <a:pos x="T4" y="T5"/>
                </a:cxn>
                <a:cxn ang="0">
                  <a:pos x="T6" y="T7"/>
                </a:cxn>
                <a:cxn ang="0">
                  <a:pos x="T8" y="T9"/>
                </a:cxn>
                <a:cxn ang="0">
                  <a:pos x="T10" y="T11"/>
                </a:cxn>
                <a:cxn ang="0">
                  <a:pos x="T12" y="T13"/>
                </a:cxn>
              </a:cxnLst>
              <a:rect l="0" t="0" r="r" b="b"/>
              <a:pathLst>
                <a:path w="252" h="252">
                  <a:moveTo>
                    <a:pt x="224" y="27"/>
                  </a:moveTo>
                  <a:cubicBezTo>
                    <a:pt x="197" y="0"/>
                    <a:pt x="153" y="0"/>
                    <a:pt x="126" y="27"/>
                  </a:cubicBezTo>
                  <a:cubicBezTo>
                    <a:pt x="27" y="126"/>
                    <a:pt x="27" y="126"/>
                    <a:pt x="27" y="126"/>
                  </a:cubicBezTo>
                  <a:cubicBezTo>
                    <a:pt x="0" y="153"/>
                    <a:pt x="0" y="197"/>
                    <a:pt x="27" y="225"/>
                  </a:cubicBezTo>
                  <a:cubicBezTo>
                    <a:pt x="54" y="252"/>
                    <a:pt x="98" y="252"/>
                    <a:pt x="126" y="225"/>
                  </a:cubicBezTo>
                  <a:cubicBezTo>
                    <a:pt x="224" y="126"/>
                    <a:pt x="224" y="126"/>
                    <a:pt x="224" y="126"/>
                  </a:cubicBezTo>
                  <a:cubicBezTo>
                    <a:pt x="252" y="99"/>
                    <a:pt x="252" y="55"/>
                    <a:pt x="22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304" name="Group 303">
            <a:extLst>
              <a:ext uri="{FF2B5EF4-FFF2-40B4-BE49-F238E27FC236}">
                <a16:creationId xmlns:a16="http://schemas.microsoft.com/office/drawing/2014/main" id="{80600E1F-1AFF-4406-889A-80B20B1D6E1A}"/>
              </a:ext>
            </a:extLst>
          </p:cNvPr>
          <p:cNvGrpSpPr/>
          <p:nvPr/>
        </p:nvGrpSpPr>
        <p:grpSpPr>
          <a:xfrm flipV="1">
            <a:off x="2997834" y="1282140"/>
            <a:ext cx="712002" cy="664317"/>
            <a:chOff x="-636588" y="2038350"/>
            <a:chExt cx="4503739" cy="4202112"/>
          </a:xfrm>
          <a:solidFill>
            <a:srgbClr val="FF0000"/>
          </a:solidFill>
          <a:effectLst>
            <a:outerShdw blurRad="25400" dist="38100" dir="8100000" algn="tr" rotWithShape="0">
              <a:prstClr val="black">
                <a:alpha val="12000"/>
              </a:prstClr>
            </a:outerShdw>
          </a:effectLst>
        </p:grpSpPr>
        <p:sp>
          <p:nvSpPr>
            <p:cNvPr id="305" name="Freeform 5">
              <a:extLst>
                <a:ext uri="{FF2B5EF4-FFF2-40B4-BE49-F238E27FC236}">
                  <a16:creationId xmlns:a16="http://schemas.microsoft.com/office/drawing/2014/main" id="{CD283630-AE98-4572-B3CB-823F079014BE}"/>
                </a:ext>
              </a:extLst>
            </p:cNvPr>
            <p:cNvSpPr>
              <a:spLocks noEditPoints="1"/>
            </p:cNvSpPr>
            <p:nvPr/>
          </p:nvSpPr>
          <p:spPr bwMode="auto">
            <a:xfrm>
              <a:off x="-636588" y="2038350"/>
              <a:ext cx="4503739" cy="4202112"/>
            </a:xfrm>
            <a:custGeom>
              <a:avLst/>
              <a:gdLst>
                <a:gd name="T0" fmla="*/ 2092 w 2092"/>
                <a:gd name="T1" fmla="*/ 911 h 1958"/>
                <a:gd name="T2" fmla="*/ 1477 w 2092"/>
                <a:gd name="T3" fmla="*/ 702 h 1958"/>
                <a:gd name="T4" fmla="*/ 1534 w 2092"/>
                <a:gd name="T5" fmla="*/ 279 h 1958"/>
                <a:gd name="T6" fmla="*/ 1186 w 2092"/>
                <a:gd name="T7" fmla="*/ 0 h 1958"/>
                <a:gd name="T8" fmla="*/ 1080 w 2092"/>
                <a:gd name="T9" fmla="*/ 205 h 1958"/>
                <a:gd name="T10" fmla="*/ 488 w 2092"/>
                <a:gd name="T11" fmla="*/ 562 h 1958"/>
                <a:gd name="T12" fmla="*/ 0 w 2092"/>
                <a:gd name="T13" fmla="*/ 632 h 1958"/>
                <a:gd name="T14" fmla="*/ 69 w 2092"/>
                <a:gd name="T15" fmla="*/ 1958 h 1958"/>
                <a:gd name="T16" fmla="*/ 677 w 2092"/>
                <a:gd name="T17" fmla="*/ 1838 h 1958"/>
                <a:gd name="T18" fmla="*/ 1159 w 2092"/>
                <a:gd name="T19" fmla="*/ 1958 h 1958"/>
                <a:gd name="T20" fmla="*/ 1953 w 2092"/>
                <a:gd name="T21" fmla="*/ 1748 h 1958"/>
                <a:gd name="T22" fmla="*/ 2092 w 2092"/>
                <a:gd name="T23" fmla="*/ 1469 h 1958"/>
                <a:gd name="T24" fmla="*/ 2092 w 2092"/>
                <a:gd name="T25" fmla="*/ 1190 h 1958"/>
                <a:gd name="T26" fmla="*/ 558 w 2092"/>
                <a:gd name="T27" fmla="*/ 1748 h 1958"/>
                <a:gd name="T28" fmla="*/ 139 w 2092"/>
                <a:gd name="T29" fmla="*/ 1818 h 1958"/>
                <a:gd name="T30" fmla="*/ 488 w 2092"/>
                <a:gd name="T31" fmla="*/ 702 h 1958"/>
                <a:gd name="T32" fmla="*/ 558 w 2092"/>
                <a:gd name="T33" fmla="*/ 1748 h 1958"/>
                <a:gd name="T34" fmla="*/ 1883 w 2092"/>
                <a:gd name="T35" fmla="*/ 1120 h 1958"/>
                <a:gd name="T36" fmla="*/ 1883 w 2092"/>
                <a:gd name="T37" fmla="*/ 1260 h 1958"/>
                <a:gd name="T38" fmla="*/ 1674 w 2092"/>
                <a:gd name="T39" fmla="*/ 1330 h 1958"/>
                <a:gd name="T40" fmla="*/ 1883 w 2092"/>
                <a:gd name="T41" fmla="*/ 1399 h 1958"/>
                <a:gd name="T42" fmla="*/ 1883 w 2092"/>
                <a:gd name="T43" fmla="*/ 1539 h 1958"/>
                <a:gd name="T44" fmla="*/ 1674 w 2092"/>
                <a:gd name="T45" fmla="*/ 1609 h 1958"/>
                <a:gd name="T46" fmla="*/ 1813 w 2092"/>
                <a:gd name="T47" fmla="*/ 1748 h 1958"/>
                <a:gd name="T48" fmla="*/ 1159 w 2092"/>
                <a:gd name="T49" fmla="*/ 1818 h 1958"/>
                <a:gd name="T50" fmla="*/ 697 w 2092"/>
                <a:gd name="T51" fmla="*/ 1698 h 1958"/>
                <a:gd name="T52" fmla="*/ 1010 w 2092"/>
                <a:gd name="T53" fmla="*/ 631 h 1958"/>
                <a:gd name="T54" fmla="*/ 1240 w 2092"/>
                <a:gd name="T55" fmla="*/ 139 h 1958"/>
                <a:gd name="T56" fmla="*/ 1395 w 2092"/>
                <a:gd name="T57" fmla="*/ 279 h 1958"/>
                <a:gd name="T58" fmla="*/ 1328 w 2092"/>
                <a:gd name="T59" fmla="*/ 702 h 1958"/>
                <a:gd name="T60" fmla="*/ 1116 w 2092"/>
                <a:gd name="T61" fmla="*/ 772 h 1958"/>
                <a:gd name="T62" fmla="*/ 1883 w 2092"/>
                <a:gd name="T63" fmla="*/ 841 h 1958"/>
                <a:gd name="T64" fmla="*/ 1883 w 2092"/>
                <a:gd name="T65" fmla="*/ 981 h 1958"/>
                <a:gd name="T66" fmla="*/ 1674 w 2092"/>
                <a:gd name="T67" fmla="*/ 1051 h 1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92" h="1958">
                  <a:moveTo>
                    <a:pt x="2039" y="1051"/>
                  </a:moveTo>
                  <a:cubicBezTo>
                    <a:pt x="2072" y="1014"/>
                    <a:pt x="2092" y="965"/>
                    <a:pt x="2092" y="911"/>
                  </a:cubicBezTo>
                  <a:cubicBezTo>
                    <a:pt x="2092" y="796"/>
                    <a:pt x="1998" y="702"/>
                    <a:pt x="1883" y="702"/>
                  </a:cubicBezTo>
                  <a:cubicBezTo>
                    <a:pt x="1477" y="702"/>
                    <a:pt x="1477" y="702"/>
                    <a:pt x="1477" y="702"/>
                  </a:cubicBezTo>
                  <a:cubicBezTo>
                    <a:pt x="1517" y="580"/>
                    <a:pt x="1534" y="418"/>
                    <a:pt x="1534" y="348"/>
                  </a:cubicBezTo>
                  <a:cubicBezTo>
                    <a:pt x="1534" y="279"/>
                    <a:pt x="1534" y="279"/>
                    <a:pt x="1534" y="279"/>
                  </a:cubicBezTo>
                  <a:cubicBezTo>
                    <a:pt x="1534" y="125"/>
                    <a:pt x="1409" y="0"/>
                    <a:pt x="1255" y="0"/>
                  </a:cubicBezTo>
                  <a:cubicBezTo>
                    <a:pt x="1186" y="0"/>
                    <a:pt x="1186" y="0"/>
                    <a:pt x="1186" y="0"/>
                  </a:cubicBezTo>
                  <a:cubicBezTo>
                    <a:pt x="1154" y="0"/>
                    <a:pt x="1126" y="21"/>
                    <a:pt x="1118" y="52"/>
                  </a:cubicBezTo>
                  <a:cubicBezTo>
                    <a:pt x="1080" y="205"/>
                    <a:pt x="1080" y="205"/>
                    <a:pt x="1080" y="205"/>
                  </a:cubicBezTo>
                  <a:cubicBezTo>
                    <a:pt x="1027" y="417"/>
                    <a:pt x="858" y="652"/>
                    <a:pt x="683" y="695"/>
                  </a:cubicBezTo>
                  <a:cubicBezTo>
                    <a:pt x="652" y="617"/>
                    <a:pt x="576" y="562"/>
                    <a:pt x="488" y="562"/>
                  </a:cubicBezTo>
                  <a:cubicBezTo>
                    <a:pt x="69" y="562"/>
                    <a:pt x="69" y="562"/>
                    <a:pt x="69" y="562"/>
                  </a:cubicBezTo>
                  <a:cubicBezTo>
                    <a:pt x="31" y="562"/>
                    <a:pt x="0" y="594"/>
                    <a:pt x="0" y="632"/>
                  </a:cubicBezTo>
                  <a:cubicBezTo>
                    <a:pt x="0" y="1888"/>
                    <a:pt x="0" y="1888"/>
                    <a:pt x="0" y="1888"/>
                  </a:cubicBezTo>
                  <a:cubicBezTo>
                    <a:pt x="0" y="1926"/>
                    <a:pt x="31" y="1958"/>
                    <a:pt x="69" y="1958"/>
                  </a:cubicBezTo>
                  <a:cubicBezTo>
                    <a:pt x="488" y="1958"/>
                    <a:pt x="488" y="1958"/>
                    <a:pt x="488" y="1958"/>
                  </a:cubicBezTo>
                  <a:cubicBezTo>
                    <a:pt x="571" y="1958"/>
                    <a:pt x="643" y="1909"/>
                    <a:pt x="677" y="1838"/>
                  </a:cubicBezTo>
                  <a:cubicBezTo>
                    <a:pt x="917" y="1918"/>
                    <a:pt x="917" y="1918"/>
                    <a:pt x="917" y="1918"/>
                  </a:cubicBezTo>
                  <a:cubicBezTo>
                    <a:pt x="995" y="1944"/>
                    <a:pt x="1077" y="1958"/>
                    <a:pt x="1159" y="1958"/>
                  </a:cubicBezTo>
                  <a:cubicBezTo>
                    <a:pt x="1744" y="1958"/>
                    <a:pt x="1744" y="1958"/>
                    <a:pt x="1744" y="1958"/>
                  </a:cubicBezTo>
                  <a:cubicBezTo>
                    <a:pt x="1859" y="1958"/>
                    <a:pt x="1953" y="1864"/>
                    <a:pt x="1953" y="1748"/>
                  </a:cubicBezTo>
                  <a:cubicBezTo>
                    <a:pt x="1953" y="1721"/>
                    <a:pt x="1948" y="1695"/>
                    <a:pt x="1938" y="1671"/>
                  </a:cubicBezTo>
                  <a:cubicBezTo>
                    <a:pt x="2027" y="1647"/>
                    <a:pt x="2092" y="1566"/>
                    <a:pt x="2092" y="1469"/>
                  </a:cubicBezTo>
                  <a:cubicBezTo>
                    <a:pt x="2092" y="1416"/>
                    <a:pt x="2072" y="1367"/>
                    <a:pt x="2039" y="1330"/>
                  </a:cubicBezTo>
                  <a:cubicBezTo>
                    <a:pt x="2072" y="1293"/>
                    <a:pt x="2092" y="1244"/>
                    <a:pt x="2092" y="1190"/>
                  </a:cubicBezTo>
                  <a:cubicBezTo>
                    <a:pt x="2092" y="1137"/>
                    <a:pt x="2072" y="1088"/>
                    <a:pt x="2039" y="1051"/>
                  </a:cubicBezTo>
                  <a:close/>
                  <a:moveTo>
                    <a:pt x="558" y="1748"/>
                  </a:moveTo>
                  <a:cubicBezTo>
                    <a:pt x="558" y="1787"/>
                    <a:pt x="526" y="1818"/>
                    <a:pt x="488" y="1818"/>
                  </a:cubicBezTo>
                  <a:cubicBezTo>
                    <a:pt x="139" y="1818"/>
                    <a:pt x="139" y="1818"/>
                    <a:pt x="139" y="1818"/>
                  </a:cubicBezTo>
                  <a:cubicBezTo>
                    <a:pt x="139" y="702"/>
                    <a:pt x="139" y="702"/>
                    <a:pt x="139" y="702"/>
                  </a:cubicBezTo>
                  <a:cubicBezTo>
                    <a:pt x="488" y="702"/>
                    <a:pt x="488" y="702"/>
                    <a:pt x="488" y="702"/>
                  </a:cubicBezTo>
                  <a:cubicBezTo>
                    <a:pt x="526" y="702"/>
                    <a:pt x="558" y="733"/>
                    <a:pt x="558" y="772"/>
                  </a:cubicBezTo>
                  <a:lnTo>
                    <a:pt x="558" y="1748"/>
                  </a:lnTo>
                  <a:close/>
                  <a:moveTo>
                    <a:pt x="1744" y="1120"/>
                  </a:moveTo>
                  <a:cubicBezTo>
                    <a:pt x="1883" y="1120"/>
                    <a:pt x="1883" y="1120"/>
                    <a:pt x="1883" y="1120"/>
                  </a:cubicBezTo>
                  <a:cubicBezTo>
                    <a:pt x="1922" y="1120"/>
                    <a:pt x="1953" y="1152"/>
                    <a:pt x="1953" y="1190"/>
                  </a:cubicBezTo>
                  <a:cubicBezTo>
                    <a:pt x="1953" y="1229"/>
                    <a:pt x="1922" y="1260"/>
                    <a:pt x="1883" y="1260"/>
                  </a:cubicBezTo>
                  <a:cubicBezTo>
                    <a:pt x="1744" y="1260"/>
                    <a:pt x="1744" y="1260"/>
                    <a:pt x="1744" y="1260"/>
                  </a:cubicBezTo>
                  <a:cubicBezTo>
                    <a:pt x="1705" y="1260"/>
                    <a:pt x="1674" y="1291"/>
                    <a:pt x="1674" y="1330"/>
                  </a:cubicBezTo>
                  <a:cubicBezTo>
                    <a:pt x="1674" y="1368"/>
                    <a:pt x="1705" y="1399"/>
                    <a:pt x="1744" y="1399"/>
                  </a:cubicBezTo>
                  <a:cubicBezTo>
                    <a:pt x="1883" y="1399"/>
                    <a:pt x="1883" y="1399"/>
                    <a:pt x="1883" y="1399"/>
                  </a:cubicBezTo>
                  <a:cubicBezTo>
                    <a:pt x="1922" y="1399"/>
                    <a:pt x="1953" y="1431"/>
                    <a:pt x="1953" y="1469"/>
                  </a:cubicBezTo>
                  <a:cubicBezTo>
                    <a:pt x="1953" y="1508"/>
                    <a:pt x="1922" y="1539"/>
                    <a:pt x="1883" y="1539"/>
                  </a:cubicBezTo>
                  <a:cubicBezTo>
                    <a:pt x="1744" y="1539"/>
                    <a:pt x="1744" y="1539"/>
                    <a:pt x="1744" y="1539"/>
                  </a:cubicBezTo>
                  <a:cubicBezTo>
                    <a:pt x="1705" y="1539"/>
                    <a:pt x="1674" y="1570"/>
                    <a:pt x="1674" y="1609"/>
                  </a:cubicBezTo>
                  <a:cubicBezTo>
                    <a:pt x="1674" y="1647"/>
                    <a:pt x="1705" y="1679"/>
                    <a:pt x="1744" y="1679"/>
                  </a:cubicBezTo>
                  <a:cubicBezTo>
                    <a:pt x="1782" y="1679"/>
                    <a:pt x="1813" y="1710"/>
                    <a:pt x="1813" y="1748"/>
                  </a:cubicBezTo>
                  <a:cubicBezTo>
                    <a:pt x="1813" y="1787"/>
                    <a:pt x="1782" y="1818"/>
                    <a:pt x="1744" y="1818"/>
                  </a:cubicBezTo>
                  <a:cubicBezTo>
                    <a:pt x="1159" y="1818"/>
                    <a:pt x="1159" y="1818"/>
                    <a:pt x="1159" y="1818"/>
                  </a:cubicBezTo>
                  <a:cubicBezTo>
                    <a:pt x="1092" y="1818"/>
                    <a:pt x="1025" y="1807"/>
                    <a:pt x="961" y="1786"/>
                  </a:cubicBezTo>
                  <a:cubicBezTo>
                    <a:pt x="697" y="1698"/>
                    <a:pt x="697" y="1698"/>
                    <a:pt x="697" y="1698"/>
                  </a:cubicBezTo>
                  <a:cubicBezTo>
                    <a:pt x="697" y="835"/>
                    <a:pt x="697" y="835"/>
                    <a:pt x="697" y="835"/>
                  </a:cubicBezTo>
                  <a:cubicBezTo>
                    <a:pt x="807" y="814"/>
                    <a:pt x="914" y="745"/>
                    <a:pt x="1010" y="631"/>
                  </a:cubicBezTo>
                  <a:cubicBezTo>
                    <a:pt x="1105" y="521"/>
                    <a:pt x="1181" y="374"/>
                    <a:pt x="1215" y="238"/>
                  </a:cubicBezTo>
                  <a:cubicBezTo>
                    <a:pt x="1240" y="139"/>
                    <a:pt x="1240" y="139"/>
                    <a:pt x="1240" y="139"/>
                  </a:cubicBezTo>
                  <a:cubicBezTo>
                    <a:pt x="1255" y="139"/>
                    <a:pt x="1255" y="139"/>
                    <a:pt x="1255" y="139"/>
                  </a:cubicBezTo>
                  <a:cubicBezTo>
                    <a:pt x="1332" y="139"/>
                    <a:pt x="1395" y="202"/>
                    <a:pt x="1395" y="279"/>
                  </a:cubicBezTo>
                  <a:cubicBezTo>
                    <a:pt x="1395" y="348"/>
                    <a:pt x="1395" y="348"/>
                    <a:pt x="1395" y="348"/>
                  </a:cubicBezTo>
                  <a:cubicBezTo>
                    <a:pt x="1395" y="442"/>
                    <a:pt x="1366" y="622"/>
                    <a:pt x="1328" y="702"/>
                  </a:cubicBezTo>
                  <a:cubicBezTo>
                    <a:pt x="1186" y="702"/>
                    <a:pt x="1186" y="702"/>
                    <a:pt x="1186" y="702"/>
                  </a:cubicBezTo>
                  <a:cubicBezTo>
                    <a:pt x="1147" y="702"/>
                    <a:pt x="1116" y="733"/>
                    <a:pt x="1116" y="772"/>
                  </a:cubicBezTo>
                  <a:cubicBezTo>
                    <a:pt x="1116" y="810"/>
                    <a:pt x="1147" y="841"/>
                    <a:pt x="1186" y="841"/>
                  </a:cubicBezTo>
                  <a:cubicBezTo>
                    <a:pt x="1883" y="841"/>
                    <a:pt x="1883" y="841"/>
                    <a:pt x="1883" y="841"/>
                  </a:cubicBezTo>
                  <a:cubicBezTo>
                    <a:pt x="1922" y="841"/>
                    <a:pt x="1953" y="873"/>
                    <a:pt x="1953" y="911"/>
                  </a:cubicBezTo>
                  <a:cubicBezTo>
                    <a:pt x="1953" y="950"/>
                    <a:pt x="1922" y="981"/>
                    <a:pt x="1883" y="981"/>
                  </a:cubicBezTo>
                  <a:cubicBezTo>
                    <a:pt x="1744" y="981"/>
                    <a:pt x="1744" y="981"/>
                    <a:pt x="1744" y="981"/>
                  </a:cubicBezTo>
                  <a:cubicBezTo>
                    <a:pt x="1705" y="981"/>
                    <a:pt x="1674" y="1012"/>
                    <a:pt x="1674" y="1051"/>
                  </a:cubicBezTo>
                  <a:cubicBezTo>
                    <a:pt x="1674" y="1089"/>
                    <a:pt x="1705" y="1120"/>
                    <a:pt x="1744" y="1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6" name="Oval 6">
              <a:extLst>
                <a:ext uri="{FF2B5EF4-FFF2-40B4-BE49-F238E27FC236}">
                  <a16:creationId xmlns:a16="http://schemas.microsoft.com/office/drawing/2014/main" id="{2C87221E-5A32-464C-9A65-5C61B2B5A271}"/>
                </a:ext>
              </a:extLst>
            </p:cNvPr>
            <p:cNvSpPr>
              <a:spLocks noChangeArrowheads="1"/>
            </p:cNvSpPr>
            <p:nvPr/>
          </p:nvSpPr>
          <p:spPr bwMode="auto">
            <a:xfrm>
              <a:off x="-36513" y="5341938"/>
              <a:ext cx="300038" cy="3000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69259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Rockwell" panose="02060603020205020403" pitchFamily="18" charset="0"/>
                    <a:ea typeface="+mn-ea"/>
                    <a:cs typeface="+mn-cs"/>
                  </a:rPr>
                  <a:t>Model Selection</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sp>
        <p:nvSpPr>
          <p:cNvPr id="46" name="TextBox 45">
            <a:extLst>
              <a:ext uri="{FF2B5EF4-FFF2-40B4-BE49-F238E27FC236}">
                <a16:creationId xmlns:a16="http://schemas.microsoft.com/office/drawing/2014/main" id="{9C1D33AF-A681-46EF-8903-2229147A0FBA}"/>
              </a:ext>
            </a:extLst>
          </p:cNvPr>
          <p:cNvSpPr txBox="1"/>
          <p:nvPr/>
        </p:nvSpPr>
        <p:spPr>
          <a:xfrm>
            <a:off x="616744" y="1524003"/>
            <a:ext cx="10963274" cy="4247317"/>
          </a:xfrm>
          <a:prstGeom prst="rect">
            <a:avLst/>
          </a:prstGeom>
          <a:noFill/>
        </p:spPr>
        <p:txBody>
          <a:bodyPr wrap="square">
            <a:spAutoFit/>
          </a:bodyPr>
          <a:lstStyle/>
          <a:p>
            <a:pPr algn="l"/>
            <a:r>
              <a:rPr lang="en-CA" b="1" i="0" dirty="0">
                <a:solidFill>
                  <a:srgbClr val="F96654"/>
                </a:solidFill>
                <a:effectLst/>
                <a:latin typeface="Rockwell" panose="02060603020205020403" pitchFamily="18" charset="0"/>
              </a:rPr>
              <a:t>Random Forest</a:t>
            </a:r>
          </a:p>
          <a:p>
            <a:pPr algn="l"/>
            <a:r>
              <a:rPr lang="en-CA" b="0" i="0" dirty="0">
                <a:solidFill>
                  <a:srgbClr val="24292F"/>
                </a:solidFill>
                <a:effectLst/>
                <a:latin typeface="Rockwell" panose="02060603020205020403" pitchFamily="18" charset="0"/>
              </a:rPr>
              <a:t>As we know where the cameras are already installed, we will use the factors of the accidents at those locations to train our model to predict the location of red-light cameras based on the factors of traffic accidents. As there are many factors that affects a collision in an intersection, using a random forest enables feature randomness when building individual trees, to which the forest will make a more accurate prediction by committee.</a:t>
            </a:r>
          </a:p>
          <a:p>
            <a:pPr algn="l"/>
            <a:endParaRPr lang="en-CA" b="1" i="0" dirty="0">
              <a:solidFill>
                <a:srgbClr val="24292F"/>
              </a:solidFill>
              <a:effectLst/>
              <a:latin typeface="Rockwell" panose="02060603020205020403" pitchFamily="18" charset="0"/>
            </a:endParaRPr>
          </a:p>
          <a:p>
            <a:pPr algn="l"/>
            <a:r>
              <a:rPr lang="en-CA" b="1" i="0" dirty="0">
                <a:solidFill>
                  <a:srgbClr val="46B3BA"/>
                </a:solidFill>
                <a:effectLst/>
                <a:latin typeface="Rockwell" panose="02060603020205020403" pitchFamily="18" charset="0"/>
              </a:rPr>
              <a:t>Gradient Boosting</a:t>
            </a:r>
          </a:p>
          <a:p>
            <a:pPr algn="l"/>
            <a:r>
              <a:rPr lang="en-CA" b="0" i="0" dirty="0">
                <a:solidFill>
                  <a:srgbClr val="24292F"/>
                </a:solidFill>
                <a:effectLst/>
                <a:latin typeface="Rockwell" panose="02060603020205020403" pitchFamily="18" charset="0"/>
              </a:rPr>
              <a:t>As major and more severe collisions occur infrequently compared to the whole scope of collisions, the model we build may hold some form of bias and skewness. In other words, the random forest may produce predictions solely on the factors that affect minor collisions. This would mean the false negatives could be locations where major accidents had occurred, and the camera could be impacting such collisions. Thus, we will also test and employ gradient boosting. Gradient boosting will weight the observations and put more weight on the major collisions and less on minor collisions as they will already be handled well during training. This should reduce the bias and skewness of the model.</a:t>
            </a:r>
          </a:p>
        </p:txBody>
      </p:sp>
    </p:spTree>
    <p:extLst>
      <p:ext uri="{BB962C8B-B14F-4D97-AF65-F5344CB8AC3E}">
        <p14:creationId xmlns:p14="http://schemas.microsoft.com/office/powerpoint/2010/main" val="421029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Group 126">
            <a:extLst>
              <a:ext uri="{FF2B5EF4-FFF2-40B4-BE49-F238E27FC236}">
                <a16:creationId xmlns:a16="http://schemas.microsoft.com/office/drawing/2014/main" id="{C29E0B08-6697-4D43-B37F-161FF04B0DC1}"/>
              </a:ext>
            </a:extLst>
          </p:cNvPr>
          <p:cNvGrpSpPr/>
          <p:nvPr/>
        </p:nvGrpSpPr>
        <p:grpSpPr>
          <a:xfrm rot="5400000" flipV="1">
            <a:off x="1481139" y="3050643"/>
            <a:ext cx="712563" cy="77757"/>
            <a:chOff x="3238836" y="2099217"/>
            <a:chExt cx="1471277" cy="117030"/>
          </a:xfrm>
          <a:solidFill>
            <a:schemeClr val="bg1">
              <a:lumMod val="85000"/>
            </a:schemeClr>
          </a:solidFill>
        </p:grpSpPr>
        <p:sp>
          <p:nvSpPr>
            <p:cNvPr id="172" name="Arrow: Right 171">
              <a:extLst>
                <a:ext uri="{FF2B5EF4-FFF2-40B4-BE49-F238E27FC236}">
                  <a16:creationId xmlns:a16="http://schemas.microsoft.com/office/drawing/2014/main" id="{D1F5C345-D903-4FCD-8069-C8B577FCC72C}"/>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3" name="Group 172">
              <a:extLst>
                <a:ext uri="{FF2B5EF4-FFF2-40B4-BE49-F238E27FC236}">
                  <a16:creationId xmlns:a16="http://schemas.microsoft.com/office/drawing/2014/main" id="{F4C152F4-BE1A-45D3-B0BE-FA7B4253111E}"/>
                </a:ext>
              </a:extLst>
            </p:cNvPr>
            <p:cNvGrpSpPr/>
            <p:nvPr/>
          </p:nvGrpSpPr>
          <p:grpSpPr>
            <a:xfrm>
              <a:off x="3238836" y="2144194"/>
              <a:ext cx="412800" cy="27075"/>
              <a:chOff x="3388518" y="2144194"/>
              <a:chExt cx="256316" cy="27075"/>
            </a:xfrm>
            <a:grpFill/>
          </p:grpSpPr>
          <p:sp>
            <p:nvSpPr>
              <p:cNvPr id="174" name="Rectangle 173">
                <a:extLst>
                  <a:ext uri="{FF2B5EF4-FFF2-40B4-BE49-F238E27FC236}">
                    <a16:creationId xmlns:a16="http://schemas.microsoft.com/office/drawing/2014/main" id="{7B312C21-BC5F-41BE-BF0A-1CF4FA0314B6}"/>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Rectangle 174">
                <a:extLst>
                  <a:ext uri="{FF2B5EF4-FFF2-40B4-BE49-F238E27FC236}">
                    <a16:creationId xmlns:a16="http://schemas.microsoft.com/office/drawing/2014/main" id="{6C0779D4-838D-43FC-8D80-0804F2B0B927}"/>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Rectangle 175">
                <a:extLst>
                  <a:ext uri="{FF2B5EF4-FFF2-40B4-BE49-F238E27FC236}">
                    <a16:creationId xmlns:a16="http://schemas.microsoft.com/office/drawing/2014/main" id="{0CAE1A3C-9C86-4D89-AF8B-FB1DEDCD6974}"/>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7" name="Rectangle 176">
                <a:extLst>
                  <a:ext uri="{FF2B5EF4-FFF2-40B4-BE49-F238E27FC236}">
                    <a16:creationId xmlns:a16="http://schemas.microsoft.com/office/drawing/2014/main" id="{61BAF172-2FEA-43F0-A62E-626EC892FDCF}"/>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Rectangle 177">
                <a:extLst>
                  <a:ext uri="{FF2B5EF4-FFF2-40B4-BE49-F238E27FC236}">
                    <a16:creationId xmlns:a16="http://schemas.microsoft.com/office/drawing/2014/main" id="{8F165AB1-95C0-427E-9BFA-226C39E866FA}"/>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Rectangle 178">
                <a:extLst>
                  <a:ext uri="{FF2B5EF4-FFF2-40B4-BE49-F238E27FC236}">
                    <a16:creationId xmlns:a16="http://schemas.microsoft.com/office/drawing/2014/main" id="{E0C68E83-D5F2-4096-9378-C8C2CB08E349}"/>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0127CD63-6935-446B-9A39-6A672EBC1834}"/>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1" name="Rectangle 180">
                <a:extLst>
                  <a:ext uri="{FF2B5EF4-FFF2-40B4-BE49-F238E27FC236}">
                    <a16:creationId xmlns:a16="http://schemas.microsoft.com/office/drawing/2014/main" id="{3AAB7A4C-7224-4D6F-AD27-29007E8358E3}"/>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1" name="Oval 20">
            <a:extLst>
              <a:ext uri="{FF2B5EF4-FFF2-40B4-BE49-F238E27FC236}">
                <a16:creationId xmlns:a16="http://schemas.microsoft.com/office/drawing/2014/main" id="{4E0005FD-FA4B-4847-A245-31DFFA2FC652}"/>
              </a:ext>
            </a:extLst>
          </p:cNvPr>
          <p:cNvSpPr/>
          <p:nvPr/>
        </p:nvSpPr>
        <p:spPr>
          <a:xfrm>
            <a:off x="1210973" y="1494670"/>
            <a:ext cx="1252895" cy="1251614"/>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79E1506C-DDD9-4F01-B7C5-0BFA036F3AB9}"/>
              </a:ext>
            </a:extLst>
          </p:cNvPr>
          <p:cNvSpPr txBox="1"/>
          <p:nvPr/>
        </p:nvSpPr>
        <p:spPr>
          <a:xfrm>
            <a:off x="848583" y="2036314"/>
            <a:ext cx="494251" cy="993500"/>
          </a:xfrm>
          <a:custGeom>
            <a:avLst/>
            <a:gdLst/>
            <a:ahLst/>
            <a:cxnLst/>
            <a:rect l="l" t="t" r="r" b="b"/>
            <a:pathLst>
              <a:path w="711268" h="1429731">
                <a:moveTo>
                  <a:pt x="0" y="0"/>
                </a:moveTo>
                <a:lnTo>
                  <a:pt x="524200" y="0"/>
                </a:lnTo>
                <a:lnTo>
                  <a:pt x="524200" y="1200522"/>
                </a:lnTo>
                <a:lnTo>
                  <a:pt x="711268" y="1200522"/>
                </a:lnTo>
                <a:lnTo>
                  <a:pt x="711268" y="1429731"/>
                </a:lnTo>
                <a:lnTo>
                  <a:pt x="12334" y="1429731"/>
                </a:lnTo>
                <a:lnTo>
                  <a:pt x="12334" y="1200522"/>
                </a:lnTo>
                <a:lnTo>
                  <a:pt x="209680" y="1200522"/>
                </a:lnTo>
                <a:lnTo>
                  <a:pt x="209680" y="229209"/>
                </a:lnTo>
                <a:lnTo>
                  <a:pt x="0" y="229209"/>
                </a:lnTo>
                <a:lnTo>
                  <a:pt x="0" y="0"/>
                </a:lnTo>
                <a:close/>
              </a:path>
            </a:pathLst>
          </a:custGeom>
          <a:solidFill>
            <a:srgbClr val="46B3BA"/>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6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sp>
        <p:nvSpPr>
          <p:cNvPr id="15" name="TextBox 14">
            <a:extLst>
              <a:ext uri="{FF2B5EF4-FFF2-40B4-BE49-F238E27FC236}">
                <a16:creationId xmlns:a16="http://schemas.microsoft.com/office/drawing/2014/main" id="{AF98DD15-9E40-44DA-8DA3-30B85DF192DD}"/>
              </a:ext>
            </a:extLst>
          </p:cNvPr>
          <p:cNvSpPr txBox="1"/>
          <p:nvPr/>
        </p:nvSpPr>
        <p:spPr>
          <a:xfrm>
            <a:off x="1266745" y="2769387"/>
            <a:ext cx="60144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128" name="Group 127">
            <a:extLst>
              <a:ext uri="{FF2B5EF4-FFF2-40B4-BE49-F238E27FC236}">
                <a16:creationId xmlns:a16="http://schemas.microsoft.com/office/drawing/2014/main" id="{77716550-816A-463B-A60A-5EA9FF3989AF}"/>
              </a:ext>
            </a:extLst>
          </p:cNvPr>
          <p:cNvGrpSpPr/>
          <p:nvPr/>
        </p:nvGrpSpPr>
        <p:grpSpPr>
          <a:xfrm rot="5400000" flipV="1">
            <a:off x="3603801" y="3050643"/>
            <a:ext cx="712563" cy="77757"/>
            <a:chOff x="3238836" y="2099217"/>
            <a:chExt cx="1471277" cy="117030"/>
          </a:xfrm>
          <a:solidFill>
            <a:schemeClr val="bg1">
              <a:lumMod val="85000"/>
            </a:schemeClr>
          </a:solidFill>
        </p:grpSpPr>
        <p:sp>
          <p:nvSpPr>
            <p:cNvPr id="162" name="Arrow: Right 161">
              <a:extLst>
                <a:ext uri="{FF2B5EF4-FFF2-40B4-BE49-F238E27FC236}">
                  <a16:creationId xmlns:a16="http://schemas.microsoft.com/office/drawing/2014/main" id="{8F317159-326F-4A6A-9173-1D0E244B6587}"/>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3" name="Group 162">
              <a:extLst>
                <a:ext uri="{FF2B5EF4-FFF2-40B4-BE49-F238E27FC236}">
                  <a16:creationId xmlns:a16="http://schemas.microsoft.com/office/drawing/2014/main" id="{6C7ECC9E-AE3B-497E-8564-04BCFFF1A6BC}"/>
                </a:ext>
              </a:extLst>
            </p:cNvPr>
            <p:cNvGrpSpPr/>
            <p:nvPr/>
          </p:nvGrpSpPr>
          <p:grpSpPr>
            <a:xfrm>
              <a:off x="3238836" y="2144194"/>
              <a:ext cx="412800" cy="27075"/>
              <a:chOff x="3388518" y="2144194"/>
              <a:chExt cx="256316" cy="27075"/>
            </a:xfrm>
            <a:grpFill/>
          </p:grpSpPr>
          <p:sp>
            <p:nvSpPr>
              <p:cNvPr id="164" name="Rectangle 163">
                <a:extLst>
                  <a:ext uri="{FF2B5EF4-FFF2-40B4-BE49-F238E27FC236}">
                    <a16:creationId xmlns:a16="http://schemas.microsoft.com/office/drawing/2014/main" id="{51DE31EB-AAF9-42DD-9EB5-CAB800F0E0B2}"/>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Rectangle 164">
                <a:extLst>
                  <a:ext uri="{FF2B5EF4-FFF2-40B4-BE49-F238E27FC236}">
                    <a16:creationId xmlns:a16="http://schemas.microsoft.com/office/drawing/2014/main" id="{EB0CFB37-5564-49D9-90BD-7246F40CD84E}"/>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Rectangle 165">
                <a:extLst>
                  <a:ext uri="{FF2B5EF4-FFF2-40B4-BE49-F238E27FC236}">
                    <a16:creationId xmlns:a16="http://schemas.microsoft.com/office/drawing/2014/main" id="{C58152E9-24F2-4B7F-8784-356CDCF9DA94}"/>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Rectangle 166">
                <a:extLst>
                  <a:ext uri="{FF2B5EF4-FFF2-40B4-BE49-F238E27FC236}">
                    <a16:creationId xmlns:a16="http://schemas.microsoft.com/office/drawing/2014/main" id="{2D58F4C9-BC9D-4BE0-9663-C03680CD3885}"/>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C808C2EA-061B-454A-99D7-2AA4059FC3FE}"/>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Rectangle 168">
                <a:extLst>
                  <a:ext uri="{FF2B5EF4-FFF2-40B4-BE49-F238E27FC236}">
                    <a16:creationId xmlns:a16="http://schemas.microsoft.com/office/drawing/2014/main" id="{E63FA845-C2FB-48A3-BBD4-863BB855F9ED}"/>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0" name="Rectangle 169">
                <a:extLst>
                  <a:ext uri="{FF2B5EF4-FFF2-40B4-BE49-F238E27FC236}">
                    <a16:creationId xmlns:a16="http://schemas.microsoft.com/office/drawing/2014/main" id="{E8D4497E-5BBE-4CE3-81E7-FCE015A8AA4E}"/>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id="{1C42C34F-FC4E-4D5C-A25A-F5FE019AECC8}"/>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3" name="Oval 22">
            <a:extLst>
              <a:ext uri="{FF2B5EF4-FFF2-40B4-BE49-F238E27FC236}">
                <a16:creationId xmlns:a16="http://schemas.microsoft.com/office/drawing/2014/main" id="{6F0185E2-5EB9-4643-B15C-D6284FC4909A}"/>
              </a:ext>
            </a:extLst>
          </p:cNvPr>
          <p:cNvSpPr/>
          <p:nvPr/>
        </p:nvSpPr>
        <p:spPr>
          <a:xfrm>
            <a:off x="3333636" y="1492528"/>
            <a:ext cx="1252895" cy="1251614"/>
          </a:xfrm>
          <a:prstGeom prst="ellipse">
            <a:avLst/>
          </a:prstGeom>
          <a:solidFill>
            <a:schemeClr val="bg1"/>
          </a:solidFill>
          <a:ln>
            <a:solidFill>
              <a:srgbClr val="F9665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16EC608-120C-4F60-846F-438B6E94B589}"/>
              </a:ext>
            </a:extLst>
          </p:cNvPr>
          <p:cNvSpPr/>
          <p:nvPr/>
        </p:nvSpPr>
        <p:spPr>
          <a:xfrm>
            <a:off x="2750891" y="2021313"/>
            <a:ext cx="644955" cy="1010644"/>
          </a:xfrm>
          <a:custGeom>
            <a:avLst/>
            <a:gdLst/>
            <a:ahLst/>
            <a:cxnLst/>
            <a:rect l="l" t="t" r="r" b="b"/>
            <a:pathLst>
              <a:path w="928143" h="1454399">
                <a:moveTo>
                  <a:pt x="478975" y="0"/>
                </a:moveTo>
                <a:cubicBezTo>
                  <a:pt x="615336" y="0"/>
                  <a:pt x="722403" y="37687"/>
                  <a:pt x="800177" y="113062"/>
                </a:cubicBezTo>
                <a:cubicBezTo>
                  <a:pt x="877950" y="188438"/>
                  <a:pt x="916837" y="282314"/>
                  <a:pt x="916837" y="394692"/>
                </a:cubicBezTo>
                <a:cubicBezTo>
                  <a:pt x="916837" y="454992"/>
                  <a:pt x="905017" y="510667"/>
                  <a:pt x="881376" y="561716"/>
                </a:cubicBezTo>
                <a:cubicBezTo>
                  <a:pt x="857736" y="612766"/>
                  <a:pt x="827928" y="655593"/>
                  <a:pt x="791954" y="690197"/>
                </a:cubicBezTo>
                <a:cubicBezTo>
                  <a:pt x="755979" y="724801"/>
                  <a:pt x="692424" y="774652"/>
                  <a:pt x="601289" y="839748"/>
                </a:cubicBezTo>
                <a:cubicBezTo>
                  <a:pt x="464243" y="937736"/>
                  <a:pt x="378247" y="1015510"/>
                  <a:pt x="343300" y="1073069"/>
                </a:cubicBezTo>
                <a:cubicBezTo>
                  <a:pt x="308353" y="1130628"/>
                  <a:pt x="287796" y="1181335"/>
                  <a:pt x="281629" y="1225190"/>
                </a:cubicBezTo>
                <a:lnTo>
                  <a:pt x="698934" y="1225190"/>
                </a:lnTo>
                <a:lnTo>
                  <a:pt x="698934" y="1039150"/>
                </a:lnTo>
                <a:lnTo>
                  <a:pt x="928143" y="1039150"/>
                </a:lnTo>
                <a:lnTo>
                  <a:pt x="915809" y="1454399"/>
                </a:lnTo>
                <a:lnTo>
                  <a:pt x="0" y="1454399"/>
                </a:lnTo>
                <a:cubicBezTo>
                  <a:pt x="0" y="1329687"/>
                  <a:pt x="10107" y="1233070"/>
                  <a:pt x="30321" y="1164547"/>
                </a:cubicBezTo>
                <a:cubicBezTo>
                  <a:pt x="50536" y="1096024"/>
                  <a:pt x="83769" y="1029557"/>
                  <a:pt x="130022" y="965145"/>
                </a:cubicBezTo>
                <a:cubicBezTo>
                  <a:pt x="176275" y="900734"/>
                  <a:pt x="240858" y="830155"/>
                  <a:pt x="323771" y="753409"/>
                </a:cubicBezTo>
                <a:cubicBezTo>
                  <a:pt x="432722" y="653366"/>
                  <a:pt x="504500" y="579875"/>
                  <a:pt x="539104" y="532937"/>
                </a:cubicBezTo>
                <a:cubicBezTo>
                  <a:pt x="573708" y="485999"/>
                  <a:pt x="591010" y="433065"/>
                  <a:pt x="591010" y="374135"/>
                </a:cubicBezTo>
                <a:cubicBezTo>
                  <a:pt x="591010" y="330280"/>
                  <a:pt x="577991" y="294134"/>
                  <a:pt x="551952" y="265697"/>
                </a:cubicBezTo>
                <a:cubicBezTo>
                  <a:pt x="525914" y="237260"/>
                  <a:pt x="493365" y="223042"/>
                  <a:pt x="454307" y="223042"/>
                </a:cubicBezTo>
                <a:cubicBezTo>
                  <a:pt x="397433" y="223042"/>
                  <a:pt x="355463" y="246511"/>
                  <a:pt x="328396" y="293449"/>
                </a:cubicBezTo>
                <a:cubicBezTo>
                  <a:pt x="301330" y="340387"/>
                  <a:pt x="285741" y="416962"/>
                  <a:pt x="281629" y="523172"/>
                </a:cubicBezTo>
                <a:lnTo>
                  <a:pt x="19529" y="510838"/>
                </a:lnTo>
                <a:cubicBezTo>
                  <a:pt x="19529" y="373107"/>
                  <a:pt x="40086" y="269295"/>
                  <a:pt x="81200" y="199401"/>
                </a:cubicBezTo>
                <a:cubicBezTo>
                  <a:pt x="122313" y="129508"/>
                  <a:pt x="178160" y="78801"/>
                  <a:pt x="248738" y="47280"/>
                </a:cubicBezTo>
                <a:cubicBezTo>
                  <a:pt x="319317" y="15760"/>
                  <a:pt x="396063" y="0"/>
                  <a:pt x="478975" y="0"/>
                </a:cubicBezTo>
                <a:close/>
              </a:path>
            </a:pathLst>
          </a:custGeom>
          <a:solidFill>
            <a:srgbClr val="F96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TextBox 181">
            <a:extLst>
              <a:ext uri="{FF2B5EF4-FFF2-40B4-BE49-F238E27FC236}">
                <a16:creationId xmlns:a16="http://schemas.microsoft.com/office/drawing/2014/main" id="{1505C5D3-CC3D-4590-8537-6BC0771CB8FF}"/>
              </a:ext>
            </a:extLst>
          </p:cNvPr>
          <p:cNvSpPr txBox="1"/>
          <p:nvPr/>
        </p:nvSpPr>
        <p:spPr>
          <a:xfrm>
            <a:off x="3340094"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129" name="Group 128">
            <a:extLst>
              <a:ext uri="{FF2B5EF4-FFF2-40B4-BE49-F238E27FC236}">
                <a16:creationId xmlns:a16="http://schemas.microsoft.com/office/drawing/2014/main" id="{453CC862-3DFF-48A9-81D3-91F643588B8D}"/>
              </a:ext>
            </a:extLst>
          </p:cNvPr>
          <p:cNvGrpSpPr/>
          <p:nvPr/>
        </p:nvGrpSpPr>
        <p:grpSpPr>
          <a:xfrm rot="5400000" flipV="1">
            <a:off x="5761276" y="3050643"/>
            <a:ext cx="712563" cy="77757"/>
            <a:chOff x="3238836" y="2099217"/>
            <a:chExt cx="1471277" cy="117030"/>
          </a:xfrm>
          <a:solidFill>
            <a:schemeClr val="bg1">
              <a:lumMod val="85000"/>
            </a:schemeClr>
          </a:solidFill>
        </p:grpSpPr>
        <p:sp>
          <p:nvSpPr>
            <p:cNvPr id="152" name="Arrow: Right 151">
              <a:extLst>
                <a:ext uri="{FF2B5EF4-FFF2-40B4-BE49-F238E27FC236}">
                  <a16:creationId xmlns:a16="http://schemas.microsoft.com/office/drawing/2014/main" id="{AB948A34-F17F-4E68-9C02-D41AB68CA9C2}"/>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53" name="Group 152">
              <a:extLst>
                <a:ext uri="{FF2B5EF4-FFF2-40B4-BE49-F238E27FC236}">
                  <a16:creationId xmlns:a16="http://schemas.microsoft.com/office/drawing/2014/main" id="{4174FEEB-12F8-47A5-9270-BC4E8C04DB8B}"/>
                </a:ext>
              </a:extLst>
            </p:cNvPr>
            <p:cNvGrpSpPr/>
            <p:nvPr/>
          </p:nvGrpSpPr>
          <p:grpSpPr>
            <a:xfrm>
              <a:off x="3238836" y="2144194"/>
              <a:ext cx="412800" cy="27075"/>
              <a:chOff x="3388518" y="2144194"/>
              <a:chExt cx="256316" cy="27075"/>
            </a:xfrm>
            <a:grpFill/>
          </p:grpSpPr>
          <p:sp>
            <p:nvSpPr>
              <p:cNvPr id="154" name="Rectangle 153">
                <a:extLst>
                  <a:ext uri="{FF2B5EF4-FFF2-40B4-BE49-F238E27FC236}">
                    <a16:creationId xmlns:a16="http://schemas.microsoft.com/office/drawing/2014/main" id="{2730744B-00DE-4BC1-96A5-BCD33B0EC07A}"/>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5" name="Rectangle 154">
                <a:extLst>
                  <a:ext uri="{FF2B5EF4-FFF2-40B4-BE49-F238E27FC236}">
                    <a16:creationId xmlns:a16="http://schemas.microsoft.com/office/drawing/2014/main" id="{BA28569D-D3A4-433B-B639-74394E4A1DBB}"/>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5DA482B6-6211-4D97-87BD-0330AF9A65CC}"/>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7" name="Rectangle 156">
                <a:extLst>
                  <a:ext uri="{FF2B5EF4-FFF2-40B4-BE49-F238E27FC236}">
                    <a16:creationId xmlns:a16="http://schemas.microsoft.com/office/drawing/2014/main" id="{246F0182-0D83-42BD-BEA6-AAC23A5F32C0}"/>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Rectangle 157">
                <a:extLst>
                  <a:ext uri="{FF2B5EF4-FFF2-40B4-BE49-F238E27FC236}">
                    <a16:creationId xmlns:a16="http://schemas.microsoft.com/office/drawing/2014/main" id="{58695802-CB67-4677-9E10-328B126DEF94}"/>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Rectangle 158">
                <a:extLst>
                  <a:ext uri="{FF2B5EF4-FFF2-40B4-BE49-F238E27FC236}">
                    <a16:creationId xmlns:a16="http://schemas.microsoft.com/office/drawing/2014/main" id="{9AF1C061-E078-427E-BAF3-317522E45680}"/>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Rectangle 159">
                <a:extLst>
                  <a:ext uri="{FF2B5EF4-FFF2-40B4-BE49-F238E27FC236}">
                    <a16:creationId xmlns:a16="http://schemas.microsoft.com/office/drawing/2014/main" id="{4FB8E11A-3F8B-4A37-81B9-C07DF5377448}"/>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1" name="Rectangle 160">
                <a:extLst>
                  <a:ext uri="{FF2B5EF4-FFF2-40B4-BE49-F238E27FC236}">
                    <a16:creationId xmlns:a16="http://schemas.microsoft.com/office/drawing/2014/main" id="{355452D4-B441-4586-A297-2E9EF0D7ACFD}"/>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5" name="Oval 24">
            <a:extLst>
              <a:ext uri="{FF2B5EF4-FFF2-40B4-BE49-F238E27FC236}">
                <a16:creationId xmlns:a16="http://schemas.microsoft.com/office/drawing/2014/main" id="{D8B1EA26-65D5-45A8-9797-44FDB94F1D76}"/>
              </a:ext>
            </a:extLst>
          </p:cNvPr>
          <p:cNvSpPr/>
          <p:nvPr/>
        </p:nvSpPr>
        <p:spPr>
          <a:xfrm>
            <a:off x="5491109" y="1490921"/>
            <a:ext cx="1252896" cy="1251614"/>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81A9D923-FAF2-47CF-80E3-65F32C37D816}"/>
              </a:ext>
            </a:extLst>
          </p:cNvPr>
          <p:cNvSpPr/>
          <p:nvPr/>
        </p:nvSpPr>
        <p:spPr>
          <a:xfrm>
            <a:off x="4888980" y="2010065"/>
            <a:ext cx="679954" cy="1023499"/>
          </a:xfrm>
          <a:custGeom>
            <a:avLst/>
            <a:gdLst/>
            <a:ahLst/>
            <a:cxnLst/>
            <a:rect l="l" t="t" r="r" b="b"/>
            <a:pathLst>
              <a:path w="978508" h="1472900">
                <a:moveTo>
                  <a:pt x="483087" y="0"/>
                </a:moveTo>
                <a:cubicBezTo>
                  <a:pt x="623559" y="0"/>
                  <a:pt x="732681" y="33576"/>
                  <a:pt x="810455" y="100728"/>
                </a:cubicBezTo>
                <a:cubicBezTo>
                  <a:pt x="888229" y="167881"/>
                  <a:pt x="927115" y="259702"/>
                  <a:pt x="927115" y="376191"/>
                </a:cubicBezTo>
                <a:cubicBezTo>
                  <a:pt x="927115" y="527626"/>
                  <a:pt x="855852" y="635893"/>
                  <a:pt x="713324" y="700989"/>
                </a:cubicBezTo>
                <a:cubicBezTo>
                  <a:pt x="890113" y="758549"/>
                  <a:pt x="978508" y="872297"/>
                  <a:pt x="978508" y="1042234"/>
                </a:cubicBezTo>
                <a:cubicBezTo>
                  <a:pt x="978508" y="1177224"/>
                  <a:pt x="932940" y="1282749"/>
                  <a:pt x="841804" y="1358810"/>
                </a:cubicBezTo>
                <a:cubicBezTo>
                  <a:pt x="750669" y="1434870"/>
                  <a:pt x="634865" y="1472900"/>
                  <a:pt x="494393" y="1472900"/>
                </a:cubicBezTo>
                <a:cubicBezTo>
                  <a:pt x="188095" y="1472900"/>
                  <a:pt x="23298" y="1321122"/>
                  <a:pt x="0" y="1017565"/>
                </a:cubicBezTo>
                <a:lnTo>
                  <a:pt x="275462" y="994953"/>
                </a:lnTo>
                <a:cubicBezTo>
                  <a:pt x="278888" y="1162834"/>
                  <a:pt x="341929" y="1246775"/>
                  <a:pt x="464586" y="1246775"/>
                </a:cubicBezTo>
                <a:cubicBezTo>
                  <a:pt x="520089" y="1246775"/>
                  <a:pt x="565314" y="1226560"/>
                  <a:pt x="600261" y="1186132"/>
                </a:cubicBezTo>
                <a:cubicBezTo>
                  <a:pt x="635208" y="1145703"/>
                  <a:pt x="652681" y="1094311"/>
                  <a:pt x="652681" y="1031955"/>
                </a:cubicBezTo>
                <a:cubicBezTo>
                  <a:pt x="652681" y="970970"/>
                  <a:pt x="635550" y="920092"/>
                  <a:pt x="601289" y="879320"/>
                </a:cubicBezTo>
                <a:cubicBezTo>
                  <a:pt x="567027" y="838549"/>
                  <a:pt x="515635" y="818164"/>
                  <a:pt x="447112" y="818164"/>
                </a:cubicBezTo>
                <a:cubicBezTo>
                  <a:pt x="430667" y="818164"/>
                  <a:pt x="409425" y="818849"/>
                  <a:pt x="383386" y="820219"/>
                </a:cubicBezTo>
                <a:lnTo>
                  <a:pt x="383386" y="579704"/>
                </a:lnTo>
                <a:cubicBezTo>
                  <a:pt x="464928" y="579704"/>
                  <a:pt x="524200" y="561374"/>
                  <a:pt x="561203" y="524714"/>
                </a:cubicBezTo>
                <a:cubicBezTo>
                  <a:pt x="598205" y="488054"/>
                  <a:pt x="616706" y="443343"/>
                  <a:pt x="616706" y="390580"/>
                </a:cubicBezTo>
                <a:cubicBezTo>
                  <a:pt x="616706" y="343985"/>
                  <a:pt x="602611" y="305783"/>
                  <a:pt x="574420" y="275976"/>
                </a:cubicBezTo>
                <a:cubicBezTo>
                  <a:pt x="546230" y="246168"/>
                  <a:pt x="509447" y="231265"/>
                  <a:pt x="464072" y="231265"/>
                </a:cubicBezTo>
                <a:cubicBezTo>
                  <a:pt x="362315" y="231265"/>
                  <a:pt x="311437" y="294306"/>
                  <a:pt x="311437" y="420388"/>
                </a:cubicBezTo>
                <a:lnTo>
                  <a:pt x="44197" y="399831"/>
                </a:lnTo>
                <a:cubicBezTo>
                  <a:pt x="49679" y="270323"/>
                  <a:pt x="93020" y="171307"/>
                  <a:pt x="174219" y="102784"/>
                </a:cubicBezTo>
                <a:cubicBezTo>
                  <a:pt x="255419" y="34261"/>
                  <a:pt x="358375" y="0"/>
                  <a:pt x="483087" y="0"/>
                </a:cubicBezTo>
                <a:close/>
              </a:path>
            </a:pathLst>
          </a:custGeom>
          <a:solidFill>
            <a:srgbClr val="46B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TextBox 182">
            <a:extLst>
              <a:ext uri="{FF2B5EF4-FFF2-40B4-BE49-F238E27FC236}">
                <a16:creationId xmlns:a16="http://schemas.microsoft.com/office/drawing/2014/main" id="{46F1800F-D0ED-46F2-9FB7-2D0566E68380}"/>
              </a:ext>
            </a:extLst>
          </p:cNvPr>
          <p:cNvSpPr txBox="1"/>
          <p:nvPr/>
        </p:nvSpPr>
        <p:spPr>
          <a:xfrm>
            <a:off x="5469007"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sp>
        <p:nvSpPr>
          <p:cNvPr id="27" name="Oval 26">
            <a:extLst>
              <a:ext uri="{FF2B5EF4-FFF2-40B4-BE49-F238E27FC236}">
                <a16:creationId xmlns:a16="http://schemas.microsoft.com/office/drawing/2014/main" id="{CFF1BA56-4855-4DB9-8A67-17EC0EBDEE64}"/>
              </a:ext>
            </a:extLst>
          </p:cNvPr>
          <p:cNvSpPr/>
          <p:nvPr/>
        </p:nvSpPr>
        <p:spPr>
          <a:xfrm>
            <a:off x="7670677" y="1492528"/>
            <a:ext cx="1252896" cy="1251614"/>
          </a:xfrm>
          <a:prstGeom prst="ellipse">
            <a:avLst/>
          </a:prstGeom>
          <a:solidFill>
            <a:schemeClr val="bg1"/>
          </a:solidFill>
          <a:ln>
            <a:solidFill>
              <a:srgbClr val="F9665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0" name="Group 129">
            <a:extLst>
              <a:ext uri="{FF2B5EF4-FFF2-40B4-BE49-F238E27FC236}">
                <a16:creationId xmlns:a16="http://schemas.microsoft.com/office/drawing/2014/main" id="{DEC24C9C-DDDB-45E0-838D-3DB5B65A2962}"/>
              </a:ext>
            </a:extLst>
          </p:cNvPr>
          <p:cNvGrpSpPr/>
          <p:nvPr/>
        </p:nvGrpSpPr>
        <p:grpSpPr>
          <a:xfrm rot="5400000" flipV="1">
            <a:off x="7940844" y="3050643"/>
            <a:ext cx="712563" cy="77757"/>
            <a:chOff x="3238836" y="2099217"/>
            <a:chExt cx="1471277" cy="117030"/>
          </a:xfrm>
          <a:solidFill>
            <a:schemeClr val="bg1">
              <a:lumMod val="85000"/>
            </a:schemeClr>
          </a:solidFill>
        </p:grpSpPr>
        <p:sp>
          <p:nvSpPr>
            <p:cNvPr id="142" name="Arrow: Right 141">
              <a:extLst>
                <a:ext uri="{FF2B5EF4-FFF2-40B4-BE49-F238E27FC236}">
                  <a16:creationId xmlns:a16="http://schemas.microsoft.com/office/drawing/2014/main" id="{763A32DD-C251-4214-9508-873D38977902}"/>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3" name="Group 142">
              <a:extLst>
                <a:ext uri="{FF2B5EF4-FFF2-40B4-BE49-F238E27FC236}">
                  <a16:creationId xmlns:a16="http://schemas.microsoft.com/office/drawing/2014/main" id="{9904A54E-BF27-4813-BB4C-4FA3FDCC7A68}"/>
                </a:ext>
              </a:extLst>
            </p:cNvPr>
            <p:cNvGrpSpPr/>
            <p:nvPr/>
          </p:nvGrpSpPr>
          <p:grpSpPr>
            <a:xfrm>
              <a:off x="3238836" y="2144194"/>
              <a:ext cx="412800" cy="27075"/>
              <a:chOff x="3388518" y="2144194"/>
              <a:chExt cx="256316" cy="27075"/>
            </a:xfrm>
            <a:grpFill/>
          </p:grpSpPr>
          <p:sp>
            <p:nvSpPr>
              <p:cNvPr id="144" name="Rectangle 143">
                <a:extLst>
                  <a:ext uri="{FF2B5EF4-FFF2-40B4-BE49-F238E27FC236}">
                    <a16:creationId xmlns:a16="http://schemas.microsoft.com/office/drawing/2014/main" id="{7BB4DE1F-21F2-466B-B5BC-69FC6D275AAC}"/>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144">
                <a:extLst>
                  <a:ext uri="{FF2B5EF4-FFF2-40B4-BE49-F238E27FC236}">
                    <a16:creationId xmlns:a16="http://schemas.microsoft.com/office/drawing/2014/main" id="{70830EE7-6886-4DBD-9BC9-4EF0374CB434}"/>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6" name="Rectangle 145">
                <a:extLst>
                  <a:ext uri="{FF2B5EF4-FFF2-40B4-BE49-F238E27FC236}">
                    <a16:creationId xmlns:a16="http://schemas.microsoft.com/office/drawing/2014/main" id="{4C7278F9-7F4F-4E4E-9411-0B6CAA9D799C}"/>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Rectangle 146">
                <a:extLst>
                  <a:ext uri="{FF2B5EF4-FFF2-40B4-BE49-F238E27FC236}">
                    <a16:creationId xmlns:a16="http://schemas.microsoft.com/office/drawing/2014/main" id="{90CCDE03-0992-4B45-97B1-400C9156729E}"/>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Rectangle 147">
                <a:extLst>
                  <a:ext uri="{FF2B5EF4-FFF2-40B4-BE49-F238E27FC236}">
                    <a16:creationId xmlns:a16="http://schemas.microsoft.com/office/drawing/2014/main" id="{544EB96F-8ABF-4430-9DE4-AFFF2EABA9D2}"/>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Rectangle 148">
                <a:extLst>
                  <a:ext uri="{FF2B5EF4-FFF2-40B4-BE49-F238E27FC236}">
                    <a16:creationId xmlns:a16="http://schemas.microsoft.com/office/drawing/2014/main" id="{4AF20BAF-B202-4E50-909F-38BD091E2A10}"/>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149">
                <a:extLst>
                  <a:ext uri="{FF2B5EF4-FFF2-40B4-BE49-F238E27FC236}">
                    <a16:creationId xmlns:a16="http://schemas.microsoft.com/office/drawing/2014/main" id="{C58B1B55-9856-4DDE-890A-0B7421F5BC9B}"/>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Rectangle 150">
                <a:extLst>
                  <a:ext uri="{FF2B5EF4-FFF2-40B4-BE49-F238E27FC236}">
                    <a16:creationId xmlns:a16="http://schemas.microsoft.com/office/drawing/2014/main" id="{BF18CF0C-8052-4F2E-8A54-A8B07A7B05B6}"/>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8" name="Freeform: Shape 27">
            <a:extLst>
              <a:ext uri="{FF2B5EF4-FFF2-40B4-BE49-F238E27FC236}">
                <a16:creationId xmlns:a16="http://schemas.microsoft.com/office/drawing/2014/main" id="{C25D0D4E-041B-487B-91D2-BFB81EEFE172}"/>
              </a:ext>
            </a:extLst>
          </p:cNvPr>
          <p:cNvSpPr/>
          <p:nvPr/>
        </p:nvSpPr>
        <p:spPr>
          <a:xfrm>
            <a:off x="7069850" y="2021313"/>
            <a:ext cx="719370" cy="1010644"/>
          </a:xfrm>
          <a:custGeom>
            <a:avLst/>
            <a:gdLst/>
            <a:ahLst/>
            <a:cxnLst/>
            <a:rect l="l" t="t" r="r" b="b"/>
            <a:pathLst>
              <a:path w="1035232" h="1454399">
                <a:moveTo>
                  <a:pt x="614490" y="0"/>
                </a:moveTo>
                <a:lnTo>
                  <a:pt x="896473" y="0"/>
                </a:lnTo>
                <a:lnTo>
                  <a:pt x="896473" y="865444"/>
                </a:lnTo>
                <a:lnTo>
                  <a:pt x="1035232" y="865444"/>
                </a:lnTo>
                <a:lnTo>
                  <a:pt x="1035232" y="1060735"/>
                </a:lnTo>
                <a:lnTo>
                  <a:pt x="896473" y="1060735"/>
                </a:lnTo>
                <a:lnTo>
                  <a:pt x="896473" y="1244719"/>
                </a:lnTo>
                <a:lnTo>
                  <a:pt x="1016731" y="1244719"/>
                </a:lnTo>
                <a:lnTo>
                  <a:pt x="1016731" y="1454399"/>
                </a:lnTo>
                <a:lnTo>
                  <a:pt x="443194" y="1454399"/>
                </a:lnTo>
                <a:lnTo>
                  <a:pt x="443194" y="1244719"/>
                </a:lnTo>
                <a:lnTo>
                  <a:pt x="601482" y="1244719"/>
                </a:lnTo>
                <a:lnTo>
                  <a:pt x="601482" y="1060735"/>
                </a:lnTo>
                <a:lnTo>
                  <a:pt x="76093" y="1060735"/>
                </a:lnTo>
                <a:cubicBezTo>
                  <a:pt x="51414" y="987233"/>
                  <a:pt x="26050" y="926098"/>
                  <a:pt x="0" y="877329"/>
                </a:cubicBezTo>
                <a:lnTo>
                  <a:pt x="614490" y="0"/>
                </a:lnTo>
                <a:close/>
                <a:moveTo>
                  <a:pt x="601482" y="366940"/>
                </a:moveTo>
                <a:lnTo>
                  <a:pt x="245848" y="865444"/>
                </a:lnTo>
                <a:lnTo>
                  <a:pt x="601482" y="865444"/>
                </a:lnTo>
                <a:lnTo>
                  <a:pt x="601482" y="366940"/>
                </a:lnTo>
                <a:close/>
              </a:path>
            </a:pathLst>
          </a:custGeom>
          <a:solidFill>
            <a:srgbClr val="F96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 name="TextBox 183">
            <a:extLst>
              <a:ext uri="{FF2B5EF4-FFF2-40B4-BE49-F238E27FC236}">
                <a16:creationId xmlns:a16="http://schemas.microsoft.com/office/drawing/2014/main" id="{B26CC7C6-6134-4733-B39F-05266EDB0AF2}"/>
              </a:ext>
            </a:extLst>
          </p:cNvPr>
          <p:cNvSpPr txBox="1"/>
          <p:nvPr/>
        </p:nvSpPr>
        <p:spPr>
          <a:xfrm>
            <a:off x="7738413"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131" name="Group 130">
            <a:extLst>
              <a:ext uri="{FF2B5EF4-FFF2-40B4-BE49-F238E27FC236}">
                <a16:creationId xmlns:a16="http://schemas.microsoft.com/office/drawing/2014/main" id="{A61AFF4E-97A6-41F0-8484-EB4D2D798B20}"/>
              </a:ext>
            </a:extLst>
          </p:cNvPr>
          <p:cNvGrpSpPr/>
          <p:nvPr/>
        </p:nvGrpSpPr>
        <p:grpSpPr>
          <a:xfrm rot="5400000" flipV="1">
            <a:off x="10133112" y="3050643"/>
            <a:ext cx="712563" cy="77757"/>
            <a:chOff x="3238836" y="2099217"/>
            <a:chExt cx="1471277" cy="117030"/>
          </a:xfrm>
          <a:solidFill>
            <a:schemeClr val="bg1">
              <a:lumMod val="85000"/>
            </a:schemeClr>
          </a:solidFill>
        </p:grpSpPr>
        <p:sp>
          <p:nvSpPr>
            <p:cNvPr id="132" name="Arrow: Right 131">
              <a:extLst>
                <a:ext uri="{FF2B5EF4-FFF2-40B4-BE49-F238E27FC236}">
                  <a16:creationId xmlns:a16="http://schemas.microsoft.com/office/drawing/2014/main" id="{1C5AAED1-7AF9-407F-956D-6B05E42AEB05}"/>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3" name="Group 132">
              <a:extLst>
                <a:ext uri="{FF2B5EF4-FFF2-40B4-BE49-F238E27FC236}">
                  <a16:creationId xmlns:a16="http://schemas.microsoft.com/office/drawing/2014/main" id="{75F4C655-5AA9-4C80-AF8B-7B9AD6958DEA}"/>
                </a:ext>
              </a:extLst>
            </p:cNvPr>
            <p:cNvGrpSpPr/>
            <p:nvPr/>
          </p:nvGrpSpPr>
          <p:grpSpPr>
            <a:xfrm>
              <a:off x="3238836" y="2144194"/>
              <a:ext cx="412800" cy="27075"/>
              <a:chOff x="3388518" y="2144194"/>
              <a:chExt cx="256316" cy="27075"/>
            </a:xfrm>
            <a:grpFill/>
          </p:grpSpPr>
          <p:sp>
            <p:nvSpPr>
              <p:cNvPr id="134" name="Rectangle 133">
                <a:extLst>
                  <a:ext uri="{FF2B5EF4-FFF2-40B4-BE49-F238E27FC236}">
                    <a16:creationId xmlns:a16="http://schemas.microsoft.com/office/drawing/2014/main" id="{30676500-77DB-418E-8454-7E58B78B4AB4}"/>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Rectangle 134">
                <a:extLst>
                  <a:ext uri="{FF2B5EF4-FFF2-40B4-BE49-F238E27FC236}">
                    <a16:creationId xmlns:a16="http://schemas.microsoft.com/office/drawing/2014/main" id="{C371EF1E-BBE1-48EA-9B26-A4820C67C365}"/>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Rectangle 135">
                <a:extLst>
                  <a:ext uri="{FF2B5EF4-FFF2-40B4-BE49-F238E27FC236}">
                    <a16:creationId xmlns:a16="http://schemas.microsoft.com/office/drawing/2014/main" id="{592FCB70-41A9-4FD3-93B6-28CF4DA59FB4}"/>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C8FCACE2-A0D5-495F-A3CE-DA81B2758732}"/>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8" name="Rectangle 137">
                <a:extLst>
                  <a:ext uri="{FF2B5EF4-FFF2-40B4-BE49-F238E27FC236}">
                    <a16:creationId xmlns:a16="http://schemas.microsoft.com/office/drawing/2014/main" id="{0B4DD63F-D243-42EB-A30B-97B15FF4EBBF}"/>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647C9008-129D-4589-928D-973787D8567E}"/>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0" name="Rectangle 139">
                <a:extLst>
                  <a:ext uri="{FF2B5EF4-FFF2-40B4-BE49-F238E27FC236}">
                    <a16:creationId xmlns:a16="http://schemas.microsoft.com/office/drawing/2014/main" id="{B329F851-B398-49AF-8AF0-E18F17D62402}"/>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Rectangle 140">
                <a:extLst>
                  <a:ext uri="{FF2B5EF4-FFF2-40B4-BE49-F238E27FC236}">
                    <a16:creationId xmlns:a16="http://schemas.microsoft.com/office/drawing/2014/main" id="{B0C899AC-7132-4B09-917E-684D6D3343F9}"/>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9" name="Oval 28">
            <a:extLst>
              <a:ext uri="{FF2B5EF4-FFF2-40B4-BE49-F238E27FC236}">
                <a16:creationId xmlns:a16="http://schemas.microsoft.com/office/drawing/2014/main" id="{6FEB769E-74F4-4EAF-8B6A-8CC4596B5781}"/>
              </a:ext>
            </a:extLst>
          </p:cNvPr>
          <p:cNvSpPr/>
          <p:nvPr/>
        </p:nvSpPr>
        <p:spPr>
          <a:xfrm>
            <a:off x="9862945" y="1493064"/>
            <a:ext cx="1252896" cy="1251613"/>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CDCF637-72A1-46D8-85CA-9807B6466EFA}"/>
              </a:ext>
            </a:extLst>
          </p:cNvPr>
          <p:cNvSpPr/>
          <p:nvPr/>
        </p:nvSpPr>
        <p:spPr>
          <a:xfrm>
            <a:off x="9234477" y="2025064"/>
            <a:ext cx="679953" cy="1006357"/>
          </a:xfrm>
          <a:custGeom>
            <a:avLst/>
            <a:gdLst/>
            <a:ahLst/>
            <a:cxnLst/>
            <a:rect l="l" t="t" r="r" b="b"/>
            <a:pathLst>
              <a:path w="978507" h="1448232">
                <a:moveTo>
                  <a:pt x="106895" y="0"/>
                </a:moveTo>
                <a:lnTo>
                  <a:pt x="909642" y="0"/>
                </a:lnTo>
                <a:lnTo>
                  <a:pt x="909642" y="336105"/>
                </a:lnTo>
                <a:lnTo>
                  <a:pt x="700989" y="336105"/>
                </a:lnTo>
                <a:lnTo>
                  <a:pt x="681476" y="229209"/>
                </a:lnTo>
                <a:lnTo>
                  <a:pt x="313894" y="229209"/>
                </a:lnTo>
                <a:lnTo>
                  <a:pt x="293931" y="572509"/>
                </a:lnTo>
                <a:cubicBezTo>
                  <a:pt x="369306" y="518376"/>
                  <a:pt x="450511" y="491309"/>
                  <a:pt x="537546" y="491309"/>
                </a:cubicBezTo>
                <a:cubicBezTo>
                  <a:pt x="677333" y="491309"/>
                  <a:pt x="785773" y="536706"/>
                  <a:pt x="862867" y="627499"/>
                </a:cubicBezTo>
                <a:cubicBezTo>
                  <a:pt x="939961" y="718292"/>
                  <a:pt x="978507" y="828785"/>
                  <a:pt x="978507" y="958979"/>
                </a:cubicBezTo>
                <a:cubicBezTo>
                  <a:pt x="978507" y="1098080"/>
                  <a:pt x="937222" y="1214398"/>
                  <a:pt x="854652" y="1307932"/>
                </a:cubicBezTo>
                <a:cubicBezTo>
                  <a:pt x="772082" y="1401466"/>
                  <a:pt x="647199" y="1448232"/>
                  <a:pt x="480003" y="1448232"/>
                </a:cubicBezTo>
                <a:cubicBezTo>
                  <a:pt x="336790" y="1448232"/>
                  <a:pt x="225440" y="1411915"/>
                  <a:pt x="145953" y="1339281"/>
                </a:cubicBezTo>
                <a:cubicBezTo>
                  <a:pt x="66467" y="1266647"/>
                  <a:pt x="17816" y="1168659"/>
                  <a:pt x="0" y="1045317"/>
                </a:cubicBezTo>
                <a:lnTo>
                  <a:pt x="270323" y="1013454"/>
                </a:lnTo>
                <a:cubicBezTo>
                  <a:pt x="288824" y="1150500"/>
                  <a:pt x="351865" y="1219023"/>
                  <a:pt x="459446" y="1219023"/>
                </a:cubicBezTo>
                <a:cubicBezTo>
                  <a:pt x="521117" y="1219023"/>
                  <a:pt x="568569" y="1198295"/>
                  <a:pt x="601802" y="1156839"/>
                </a:cubicBezTo>
                <a:cubicBezTo>
                  <a:pt x="635036" y="1115382"/>
                  <a:pt x="651653" y="1056624"/>
                  <a:pt x="651653" y="980563"/>
                </a:cubicBezTo>
                <a:cubicBezTo>
                  <a:pt x="651653" y="811312"/>
                  <a:pt x="589634" y="726686"/>
                  <a:pt x="465597" y="726686"/>
                </a:cubicBezTo>
                <a:cubicBezTo>
                  <a:pt x="397063" y="726686"/>
                  <a:pt x="339841" y="764031"/>
                  <a:pt x="293931" y="838721"/>
                </a:cubicBezTo>
                <a:lnTo>
                  <a:pt x="64754" y="724630"/>
                </a:lnTo>
                <a:lnTo>
                  <a:pt x="106895" y="0"/>
                </a:lnTo>
                <a:close/>
              </a:path>
            </a:pathLst>
          </a:custGeom>
          <a:solidFill>
            <a:srgbClr val="46B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5" name="TextBox 184">
            <a:extLst>
              <a:ext uri="{FF2B5EF4-FFF2-40B4-BE49-F238E27FC236}">
                <a16:creationId xmlns:a16="http://schemas.microsoft.com/office/drawing/2014/main" id="{82B9C28F-0630-4A65-890C-FDFF8B5C0B88}"/>
              </a:ext>
            </a:extLst>
          </p:cNvPr>
          <p:cNvSpPr txBox="1"/>
          <p:nvPr/>
        </p:nvSpPr>
        <p:spPr>
          <a:xfrm>
            <a:off x="9830018"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Rockwell" panose="02060603020205020403" pitchFamily="18" charset="0"/>
                    <a:ea typeface="+mn-ea"/>
                    <a:cs typeface="+mn-cs"/>
                  </a:rPr>
                  <a:t>Machine Learning Steps Taken</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grpSp>
        <p:nvGrpSpPr>
          <p:cNvPr id="2" name="Group 1">
            <a:extLst>
              <a:ext uri="{FF2B5EF4-FFF2-40B4-BE49-F238E27FC236}">
                <a16:creationId xmlns:a16="http://schemas.microsoft.com/office/drawing/2014/main" id="{2AB922A8-858E-4F24-8B2B-02C860CD8F63}"/>
              </a:ext>
            </a:extLst>
          </p:cNvPr>
          <p:cNvGrpSpPr/>
          <p:nvPr/>
        </p:nvGrpSpPr>
        <p:grpSpPr>
          <a:xfrm>
            <a:off x="832214" y="3573498"/>
            <a:ext cx="10782273" cy="1318268"/>
            <a:chOff x="832214" y="4362064"/>
            <a:chExt cx="10782273" cy="1318268"/>
          </a:xfrm>
        </p:grpSpPr>
        <p:grpSp>
          <p:nvGrpSpPr>
            <p:cNvPr id="20" name="Group 19">
              <a:extLst>
                <a:ext uri="{FF2B5EF4-FFF2-40B4-BE49-F238E27FC236}">
                  <a16:creationId xmlns:a16="http://schemas.microsoft.com/office/drawing/2014/main" id="{B75C4534-45DB-4BE6-94D7-A89DDA23FFF7}"/>
                </a:ext>
              </a:extLst>
            </p:cNvPr>
            <p:cNvGrpSpPr/>
            <p:nvPr/>
          </p:nvGrpSpPr>
          <p:grpSpPr>
            <a:xfrm>
              <a:off x="832214" y="4362064"/>
              <a:ext cx="2062172" cy="1318268"/>
              <a:chOff x="832214" y="4362064"/>
              <a:chExt cx="2062172" cy="1318268"/>
            </a:xfrm>
          </p:grpSpPr>
          <p:sp>
            <p:nvSpPr>
              <p:cNvPr id="197" name="Rectangle 196">
                <a:extLst>
                  <a:ext uri="{FF2B5EF4-FFF2-40B4-BE49-F238E27FC236}">
                    <a16:creationId xmlns:a16="http://schemas.microsoft.com/office/drawing/2014/main" id="{CAB4FC46-581D-4D82-8240-90750601F6A0}"/>
                  </a:ext>
                </a:extLst>
              </p:cNvPr>
              <p:cNvSpPr/>
              <p:nvPr/>
            </p:nvSpPr>
            <p:spPr>
              <a:xfrm>
                <a:off x="832214" y="4362064"/>
                <a:ext cx="2062172" cy="631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Rockwell" panose="02060603020205020403" pitchFamily="18" charset="0"/>
                  </a:rPr>
                  <a:t>Run models with all data with injury type target</a:t>
                </a:r>
              </a:p>
            </p:txBody>
          </p:sp>
          <p:sp>
            <p:nvSpPr>
              <p:cNvPr id="198" name="Rectangle 197">
                <a:extLst>
                  <a:ext uri="{FF2B5EF4-FFF2-40B4-BE49-F238E27FC236}">
                    <a16:creationId xmlns:a16="http://schemas.microsoft.com/office/drawing/2014/main" id="{819DD643-B67D-4E96-B336-787053C61869}"/>
                  </a:ext>
                </a:extLst>
              </p:cNvPr>
              <p:cNvSpPr/>
              <p:nvPr/>
            </p:nvSpPr>
            <p:spPr>
              <a:xfrm>
                <a:off x="983397" y="5015896"/>
                <a:ext cx="1708047" cy="664436"/>
              </a:xfrm>
              <a:prstGeom prst="rect">
                <a:avLst/>
              </a:prstGeom>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prstClr val="black">
                        <a:lumMod val="65000"/>
                        <a:lumOff val="35000"/>
                      </a:prstClr>
                    </a:solidFill>
                    <a:effectLst/>
                    <a:uLnTx/>
                    <a:uFillTx/>
                    <a:latin typeface="Rockwell" panose="02060603020205020403" pitchFamily="18" charset="0"/>
                    <a:cs typeface="Arial" panose="020B0604020202020204" pitchFamily="34" charset="0"/>
                  </a:rPr>
                  <a:t>Results indicate over fitting and unclear results.  Need to rethink the target.  Pivot to use Accident Class.</a:t>
                </a:r>
              </a:p>
            </p:txBody>
          </p:sp>
        </p:grpSp>
        <p:grpSp>
          <p:nvGrpSpPr>
            <p:cNvPr id="38" name="Group 37">
              <a:extLst>
                <a:ext uri="{FF2B5EF4-FFF2-40B4-BE49-F238E27FC236}">
                  <a16:creationId xmlns:a16="http://schemas.microsoft.com/office/drawing/2014/main" id="{EC124582-CFBF-42AE-8719-CE1F1C0476C9}"/>
                </a:ext>
              </a:extLst>
            </p:cNvPr>
            <p:cNvGrpSpPr/>
            <p:nvPr/>
          </p:nvGrpSpPr>
          <p:grpSpPr>
            <a:xfrm>
              <a:off x="9330307" y="4362064"/>
              <a:ext cx="2284180" cy="1316190"/>
              <a:chOff x="9330307" y="4362064"/>
              <a:chExt cx="2284180" cy="1316190"/>
            </a:xfrm>
          </p:grpSpPr>
          <p:sp>
            <p:nvSpPr>
              <p:cNvPr id="189" name="Rectangle 188">
                <a:extLst>
                  <a:ext uri="{FF2B5EF4-FFF2-40B4-BE49-F238E27FC236}">
                    <a16:creationId xmlns:a16="http://schemas.microsoft.com/office/drawing/2014/main" id="{33D790ED-9029-47D2-BB2E-CA3BE6A4DE05}"/>
                  </a:ext>
                </a:extLst>
              </p:cNvPr>
              <p:cNvSpPr/>
              <p:nvPr/>
            </p:nvSpPr>
            <p:spPr>
              <a:xfrm>
                <a:off x="9330307" y="4362064"/>
                <a:ext cx="2284180" cy="548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prstClr val="black"/>
                    </a:solidFill>
                    <a:latin typeface="Rockwell" panose="02060603020205020403" pitchFamily="18" charset="0"/>
                  </a:rPr>
                  <a:t>Success</a:t>
                </a:r>
                <a:br>
                  <a:rPr lang="en-US" sz="1400" b="1" dirty="0">
                    <a:solidFill>
                      <a:prstClr val="black"/>
                    </a:solidFill>
                    <a:latin typeface="Rockwell" panose="02060603020205020403" pitchFamily="18" charset="0"/>
                  </a:rPr>
                </a:br>
                <a:r>
                  <a:rPr lang="en-US" sz="1400" b="1" dirty="0">
                    <a:solidFill>
                      <a:prstClr val="black"/>
                    </a:solidFill>
                    <a:latin typeface="Rockwell" panose="02060603020205020403" pitchFamily="18" charset="0"/>
                  </a:rPr>
                  <a:t>Use Over &amp; Under-sampling</a:t>
                </a:r>
                <a:endParaRPr kumimoji="0" lang="en-US" sz="1400" b="1" i="0" u="none" strike="noStrike" kern="1200" cap="none" spc="0" normalizeH="0" baseline="0" noProof="0" dirty="0">
                  <a:ln>
                    <a:noFill/>
                  </a:ln>
                  <a:solidFill>
                    <a:prstClr val="black"/>
                  </a:solidFill>
                  <a:effectLst/>
                  <a:uLnTx/>
                  <a:uFillTx/>
                  <a:latin typeface="Rockwell" panose="02060603020205020403" pitchFamily="18" charset="0"/>
                </a:endParaRPr>
              </a:p>
            </p:txBody>
          </p:sp>
          <p:sp>
            <p:nvSpPr>
              <p:cNvPr id="190" name="Rectangle 189">
                <a:extLst>
                  <a:ext uri="{FF2B5EF4-FFF2-40B4-BE49-F238E27FC236}">
                    <a16:creationId xmlns:a16="http://schemas.microsoft.com/office/drawing/2014/main" id="{1E349DC5-223E-4879-A0FF-85A1913D3091}"/>
                  </a:ext>
                </a:extLst>
              </p:cNvPr>
              <p:cNvSpPr/>
              <p:nvPr/>
            </p:nvSpPr>
            <p:spPr>
              <a:xfrm>
                <a:off x="9635370" y="5013818"/>
                <a:ext cx="1708047" cy="664436"/>
              </a:xfrm>
              <a:prstGeom prst="rect">
                <a:avLst/>
              </a:prstGeom>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prstClr val="black">
                        <a:lumMod val="65000"/>
                        <a:lumOff val="35000"/>
                      </a:prstClr>
                    </a:solidFill>
                    <a:effectLst/>
                    <a:uLnTx/>
                    <a:uFillTx/>
                    <a:latin typeface="Rockwell" panose="02060603020205020403" pitchFamily="18" charset="0"/>
                    <a:cs typeface="Arial" panose="020B0604020202020204" pitchFamily="34" charset="0"/>
                  </a:rPr>
                  <a:t>Correct class imbalance </a:t>
                </a:r>
                <a:r>
                  <a:rPr lang="en-US" sz="1000" i="1" kern="0" dirty="0">
                    <a:solidFill>
                      <a:prstClr val="black">
                        <a:lumMod val="65000"/>
                        <a:lumOff val="35000"/>
                      </a:prstClr>
                    </a:solidFill>
                    <a:latin typeface="Rockwell" panose="02060603020205020403" pitchFamily="18" charset="0"/>
                    <a:cs typeface="Arial" panose="020B0604020202020204" pitchFamily="34" charset="0"/>
                  </a:rPr>
                  <a:t>by over sampling fatalities and under sampling non-fatal accidents</a:t>
                </a:r>
                <a:endParaRPr kumimoji="0" lang="en-US" sz="1000" b="0" i="1" u="none" strike="noStrike" kern="0" cap="none" spc="0" normalizeH="0" baseline="0" noProof="0" dirty="0">
                  <a:ln>
                    <a:noFill/>
                  </a:ln>
                  <a:solidFill>
                    <a:prstClr val="black">
                      <a:lumMod val="65000"/>
                      <a:lumOff val="35000"/>
                    </a:prstClr>
                  </a:solidFill>
                  <a:effectLst/>
                  <a:uLnTx/>
                  <a:uFillTx/>
                  <a:latin typeface="Rockwell" panose="02060603020205020403" pitchFamily="18" charset="0"/>
                  <a:cs typeface="Arial" panose="020B0604020202020204" pitchFamily="34" charset="0"/>
                </a:endParaRPr>
              </a:p>
            </p:txBody>
          </p:sp>
        </p:grpSp>
        <p:grpSp>
          <p:nvGrpSpPr>
            <p:cNvPr id="33" name="Group 32">
              <a:extLst>
                <a:ext uri="{FF2B5EF4-FFF2-40B4-BE49-F238E27FC236}">
                  <a16:creationId xmlns:a16="http://schemas.microsoft.com/office/drawing/2014/main" id="{99F10830-D484-458F-B712-6654EB1EBF7C}"/>
                </a:ext>
              </a:extLst>
            </p:cNvPr>
            <p:cNvGrpSpPr/>
            <p:nvPr/>
          </p:nvGrpSpPr>
          <p:grpSpPr>
            <a:xfrm>
              <a:off x="2977724" y="4362064"/>
              <a:ext cx="1931161" cy="1318268"/>
              <a:chOff x="2977724" y="4362064"/>
              <a:chExt cx="1931161" cy="1318268"/>
            </a:xfrm>
          </p:grpSpPr>
          <p:sp>
            <p:nvSpPr>
              <p:cNvPr id="206" name="Rectangle 205">
                <a:extLst>
                  <a:ext uri="{FF2B5EF4-FFF2-40B4-BE49-F238E27FC236}">
                    <a16:creationId xmlns:a16="http://schemas.microsoft.com/office/drawing/2014/main" id="{08B66E7E-455C-46C1-82A1-0A45DDF71D77}"/>
                  </a:ext>
                </a:extLst>
              </p:cNvPr>
              <p:cNvSpPr/>
              <p:nvPr/>
            </p:nvSpPr>
            <p:spPr>
              <a:xfrm>
                <a:off x="3284833" y="4362064"/>
                <a:ext cx="1301697" cy="631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prstClr val="black"/>
                    </a:solidFill>
                    <a:latin typeface="Rockwell" panose="02060603020205020403" pitchFamily="18" charset="0"/>
                  </a:rPr>
                  <a:t>Target Accident Class</a:t>
                </a:r>
              </a:p>
            </p:txBody>
          </p:sp>
          <p:sp>
            <p:nvSpPr>
              <p:cNvPr id="207" name="Rectangle 206">
                <a:extLst>
                  <a:ext uri="{FF2B5EF4-FFF2-40B4-BE49-F238E27FC236}">
                    <a16:creationId xmlns:a16="http://schemas.microsoft.com/office/drawing/2014/main" id="{7C34F483-F5E6-4453-AF41-28889E0AAD3B}"/>
                  </a:ext>
                </a:extLst>
              </p:cNvPr>
              <p:cNvSpPr/>
              <p:nvPr/>
            </p:nvSpPr>
            <p:spPr>
              <a:xfrm>
                <a:off x="2977724" y="5015896"/>
                <a:ext cx="1931161" cy="664436"/>
              </a:xfrm>
              <a:prstGeom prst="rect">
                <a:avLst/>
              </a:prstGeom>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kern="0" dirty="0">
                    <a:solidFill>
                      <a:prstClr val="black">
                        <a:lumMod val="65000"/>
                        <a:lumOff val="35000"/>
                      </a:prstClr>
                    </a:solidFill>
                    <a:latin typeface="Rockwell" panose="02060603020205020403" pitchFamily="18" charset="0"/>
                    <a:cs typeface="Arial" panose="020B0604020202020204" pitchFamily="34" charset="0"/>
                  </a:rPr>
                  <a:t>Continued with label encoding.  High F1, precision &amp; recall on Non-Fatal predictions.  Poor Fatal predictions.</a:t>
                </a:r>
                <a:endParaRPr kumimoji="0" lang="en-US" sz="1000" b="0" i="1" u="none" strike="noStrike" kern="0" cap="none" spc="0" normalizeH="0" baseline="0" noProof="0" dirty="0">
                  <a:ln>
                    <a:noFill/>
                  </a:ln>
                  <a:solidFill>
                    <a:prstClr val="black">
                      <a:lumMod val="65000"/>
                      <a:lumOff val="35000"/>
                    </a:prstClr>
                  </a:solidFill>
                  <a:effectLst/>
                  <a:uLnTx/>
                  <a:uFillTx/>
                  <a:latin typeface="Rockwell" panose="02060603020205020403" pitchFamily="18" charset="0"/>
                  <a:cs typeface="Arial" panose="020B0604020202020204" pitchFamily="34" charset="0"/>
                </a:endParaRPr>
              </a:p>
            </p:txBody>
          </p:sp>
        </p:grpSp>
        <p:grpSp>
          <p:nvGrpSpPr>
            <p:cNvPr id="34" name="Group 33">
              <a:extLst>
                <a:ext uri="{FF2B5EF4-FFF2-40B4-BE49-F238E27FC236}">
                  <a16:creationId xmlns:a16="http://schemas.microsoft.com/office/drawing/2014/main" id="{423F08BD-680B-42EB-ABBC-6F74B5BA045F}"/>
                </a:ext>
              </a:extLst>
            </p:cNvPr>
            <p:cNvGrpSpPr/>
            <p:nvPr/>
          </p:nvGrpSpPr>
          <p:grpSpPr>
            <a:xfrm>
              <a:off x="5207387" y="4362064"/>
              <a:ext cx="2019583" cy="1316190"/>
              <a:chOff x="5207387" y="4362064"/>
              <a:chExt cx="2019583" cy="1316190"/>
            </a:xfrm>
          </p:grpSpPr>
          <p:sp>
            <p:nvSpPr>
              <p:cNvPr id="208" name="Rectangle 207">
                <a:extLst>
                  <a:ext uri="{FF2B5EF4-FFF2-40B4-BE49-F238E27FC236}">
                    <a16:creationId xmlns:a16="http://schemas.microsoft.com/office/drawing/2014/main" id="{60A24AAF-C7F2-48FA-81A7-FE7DD149393E}"/>
                  </a:ext>
                </a:extLst>
              </p:cNvPr>
              <p:cNvSpPr/>
              <p:nvPr/>
            </p:nvSpPr>
            <p:spPr>
              <a:xfrm>
                <a:off x="5322987" y="4362064"/>
                <a:ext cx="1520022" cy="548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ckwell" panose="02060603020205020403" pitchFamily="18" charset="0"/>
                  </a:rPr>
                  <a:t>Refine</a:t>
                </a:r>
                <a:br>
                  <a:rPr kumimoji="0" lang="en-US" sz="1400" b="1" i="0" u="none" strike="noStrike" kern="1200" cap="none" spc="0" normalizeH="0" baseline="0" noProof="0" dirty="0">
                    <a:ln>
                      <a:noFill/>
                    </a:ln>
                    <a:solidFill>
                      <a:prstClr val="black"/>
                    </a:solidFill>
                    <a:effectLst/>
                    <a:uLnTx/>
                    <a:uFillTx/>
                    <a:latin typeface="Rockwell" panose="02060603020205020403" pitchFamily="18" charset="0"/>
                  </a:rPr>
                </a:br>
                <a:r>
                  <a:rPr kumimoji="0" lang="en-US" sz="1400" b="1" i="0" u="none" strike="noStrike" kern="1200" cap="none" spc="0" normalizeH="0" baseline="0" noProof="0" dirty="0">
                    <a:ln>
                      <a:noFill/>
                    </a:ln>
                    <a:solidFill>
                      <a:prstClr val="black"/>
                    </a:solidFill>
                    <a:effectLst/>
                    <a:uLnTx/>
                    <a:uFillTx/>
                    <a:latin typeface="Rockwell" panose="02060603020205020403" pitchFamily="18" charset="0"/>
                  </a:rPr>
                  <a:t>Change encoding</a:t>
                </a:r>
              </a:p>
            </p:txBody>
          </p:sp>
          <p:sp>
            <p:nvSpPr>
              <p:cNvPr id="209" name="Rectangle 208">
                <a:extLst>
                  <a:ext uri="{FF2B5EF4-FFF2-40B4-BE49-F238E27FC236}">
                    <a16:creationId xmlns:a16="http://schemas.microsoft.com/office/drawing/2014/main" id="{5B70438F-3B32-4C9B-8145-70D788E63BC2}"/>
                  </a:ext>
                </a:extLst>
              </p:cNvPr>
              <p:cNvSpPr/>
              <p:nvPr/>
            </p:nvSpPr>
            <p:spPr>
              <a:xfrm>
                <a:off x="5207387" y="5013818"/>
                <a:ext cx="2019583" cy="664436"/>
              </a:xfrm>
              <a:prstGeom prst="rect">
                <a:avLst/>
              </a:prstGeom>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prstClr val="black">
                        <a:lumMod val="65000"/>
                        <a:lumOff val="35000"/>
                      </a:prstClr>
                    </a:solidFill>
                    <a:effectLst/>
                    <a:uLnTx/>
                    <a:uFillTx/>
                    <a:latin typeface="Rockwell" panose="02060603020205020403" pitchFamily="18" charset="0"/>
                    <a:cs typeface="Arial" panose="020B0604020202020204" pitchFamily="34" charset="0"/>
                  </a:rPr>
                  <a:t>Dig-in and make changes to remove any bias in the category encoding switch to one hot encoding from Label encoding</a:t>
                </a:r>
              </a:p>
            </p:txBody>
          </p:sp>
        </p:grpSp>
        <p:grpSp>
          <p:nvGrpSpPr>
            <p:cNvPr id="35" name="Group 34">
              <a:extLst>
                <a:ext uri="{FF2B5EF4-FFF2-40B4-BE49-F238E27FC236}">
                  <a16:creationId xmlns:a16="http://schemas.microsoft.com/office/drawing/2014/main" id="{7A0ADC2E-2883-4ACE-8F5F-1FF5872DA616}"/>
                </a:ext>
              </a:extLst>
            </p:cNvPr>
            <p:cNvGrpSpPr/>
            <p:nvPr/>
          </p:nvGrpSpPr>
          <p:grpSpPr>
            <a:xfrm>
              <a:off x="7459144" y="4362064"/>
              <a:ext cx="1708047" cy="1302560"/>
              <a:chOff x="7459144" y="4362064"/>
              <a:chExt cx="1708047" cy="1302560"/>
            </a:xfrm>
          </p:grpSpPr>
          <p:sp>
            <p:nvSpPr>
              <p:cNvPr id="210" name="Rectangle 209">
                <a:extLst>
                  <a:ext uri="{FF2B5EF4-FFF2-40B4-BE49-F238E27FC236}">
                    <a16:creationId xmlns:a16="http://schemas.microsoft.com/office/drawing/2014/main" id="{34C6DC7C-AF48-4900-92F0-E2A974B1999D}"/>
                  </a:ext>
                </a:extLst>
              </p:cNvPr>
              <p:cNvSpPr/>
              <p:nvPr/>
            </p:nvSpPr>
            <p:spPr>
              <a:xfrm>
                <a:off x="7518100" y="4362064"/>
                <a:ext cx="1520022" cy="507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ckwell" panose="02060603020205020403" pitchFamily="18" charset="0"/>
                  </a:rPr>
                  <a:t>Refine</a:t>
                </a:r>
                <a:br>
                  <a:rPr kumimoji="0" lang="en-US" sz="1400" b="1" i="0" u="none" strike="noStrike" kern="1200" cap="none" spc="0" normalizeH="0" baseline="0" noProof="0" dirty="0">
                    <a:ln>
                      <a:noFill/>
                    </a:ln>
                    <a:solidFill>
                      <a:prstClr val="black"/>
                    </a:solidFill>
                    <a:effectLst/>
                    <a:uLnTx/>
                    <a:uFillTx/>
                    <a:latin typeface="Rockwell" panose="02060603020205020403" pitchFamily="18" charset="0"/>
                  </a:rPr>
                </a:br>
                <a:r>
                  <a:rPr kumimoji="0" lang="en-US" sz="1400" b="1" i="0" u="none" strike="noStrike" kern="1200" cap="none" spc="0" normalizeH="0" baseline="0" noProof="0" dirty="0">
                    <a:ln>
                      <a:noFill/>
                    </a:ln>
                    <a:solidFill>
                      <a:prstClr val="black"/>
                    </a:solidFill>
                    <a:effectLst/>
                    <a:uLnTx/>
                    <a:uFillTx/>
                    <a:latin typeface="Rockwell" panose="02060603020205020403" pitchFamily="18" charset="0"/>
                  </a:rPr>
                  <a:t>Remove Features</a:t>
                </a:r>
              </a:p>
            </p:txBody>
          </p:sp>
          <p:sp>
            <p:nvSpPr>
              <p:cNvPr id="211" name="Rectangle 210">
                <a:extLst>
                  <a:ext uri="{FF2B5EF4-FFF2-40B4-BE49-F238E27FC236}">
                    <a16:creationId xmlns:a16="http://schemas.microsoft.com/office/drawing/2014/main" id="{84E1AB87-7614-41CA-A3FF-A8E94D99130B}"/>
                  </a:ext>
                </a:extLst>
              </p:cNvPr>
              <p:cNvSpPr/>
              <p:nvPr/>
            </p:nvSpPr>
            <p:spPr>
              <a:xfrm>
                <a:off x="7459144" y="5000188"/>
                <a:ext cx="1708047" cy="664436"/>
              </a:xfrm>
              <a:prstGeom prst="rect">
                <a:avLst/>
              </a:prstGeom>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prstClr val="black">
                        <a:lumMod val="65000"/>
                        <a:lumOff val="35000"/>
                      </a:prstClr>
                    </a:solidFill>
                    <a:effectLst/>
                    <a:uLnTx/>
                    <a:uFillTx/>
                    <a:latin typeface="Rockwell" panose="02060603020205020403" pitchFamily="18" charset="0"/>
                    <a:cs typeface="Arial" panose="020B0604020202020204" pitchFamily="34" charset="0"/>
                  </a:rPr>
                  <a:t>Remove features related to driver and focus on overall accident features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i="1" kern="0" dirty="0">
                  <a:solidFill>
                    <a:prstClr val="black">
                      <a:lumMod val="65000"/>
                      <a:lumOff val="35000"/>
                    </a:prstClr>
                  </a:solidFill>
                  <a:latin typeface="Rockwell" panose="02060603020205020403" pitchFamily="18" charset="0"/>
                  <a:cs typeface="Arial" panose="020B0604020202020204" pitchFamily="34" charset="0"/>
                </a:endParaRPr>
              </a:p>
            </p:txBody>
          </p:sp>
        </p:grpSp>
      </p:grpSp>
      <p:grpSp>
        <p:nvGrpSpPr>
          <p:cNvPr id="191" name="Group 190">
            <a:extLst>
              <a:ext uri="{FF2B5EF4-FFF2-40B4-BE49-F238E27FC236}">
                <a16:creationId xmlns:a16="http://schemas.microsoft.com/office/drawing/2014/main" id="{E3031DFC-30C6-40A5-AEDE-4FA690549639}"/>
              </a:ext>
            </a:extLst>
          </p:cNvPr>
          <p:cNvGrpSpPr/>
          <p:nvPr/>
        </p:nvGrpSpPr>
        <p:grpSpPr>
          <a:xfrm>
            <a:off x="1586810" y="1769362"/>
            <a:ext cx="491819" cy="754224"/>
            <a:chOff x="1370014" y="1752600"/>
            <a:chExt cx="3271531" cy="5105400"/>
          </a:xfrm>
          <a:effectLst>
            <a:outerShdw blurRad="76200" dir="18900000" sy="23000" kx="-1200000" algn="bl" rotWithShape="0">
              <a:prstClr val="black">
                <a:alpha val="14000"/>
              </a:prstClr>
            </a:outerShdw>
          </a:effectLst>
        </p:grpSpPr>
        <p:sp>
          <p:nvSpPr>
            <p:cNvPr id="192" name="Rectangle 191">
              <a:extLst>
                <a:ext uri="{FF2B5EF4-FFF2-40B4-BE49-F238E27FC236}">
                  <a16:creationId xmlns:a16="http://schemas.microsoft.com/office/drawing/2014/main" id="{58251EB0-A053-448C-B6C7-25F772B8CE73}"/>
                </a:ext>
              </a:extLst>
            </p:cNvPr>
            <p:cNvSpPr/>
            <p:nvPr/>
          </p:nvSpPr>
          <p:spPr>
            <a:xfrm>
              <a:off x="2862086"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BA59F715-B8AE-40F5-B6A9-BD22DF76D76C}"/>
                </a:ext>
              </a:extLst>
            </p:cNvPr>
            <p:cNvGrpSpPr/>
            <p:nvPr/>
          </p:nvGrpSpPr>
          <p:grpSpPr>
            <a:xfrm>
              <a:off x="1370014" y="1752600"/>
              <a:ext cx="3271531" cy="3277365"/>
              <a:chOff x="7810639" y="3589151"/>
              <a:chExt cx="2010229" cy="2013814"/>
            </a:xfrm>
          </p:grpSpPr>
          <p:sp>
            <p:nvSpPr>
              <p:cNvPr id="194" name="Freeform 22">
                <a:extLst>
                  <a:ext uri="{FF2B5EF4-FFF2-40B4-BE49-F238E27FC236}">
                    <a16:creationId xmlns:a16="http://schemas.microsoft.com/office/drawing/2014/main" id="{F5DCD376-D7AE-4E47-8183-5ABF68717293}"/>
                  </a:ext>
                </a:extLst>
              </p:cNvPr>
              <p:cNvSpPr>
                <a:spLocks/>
              </p:cNvSpPr>
              <p:nvPr/>
            </p:nvSpPr>
            <p:spPr bwMode="auto">
              <a:xfrm>
                <a:off x="7810639" y="3589151"/>
                <a:ext cx="2010229" cy="2013814"/>
              </a:xfrm>
              <a:custGeom>
                <a:avLst/>
                <a:gdLst/>
                <a:ahLst/>
                <a:cxnLst>
                  <a:cxn ang="0">
                    <a:pos x="840" y="0"/>
                  </a:cxn>
                  <a:cxn ang="0">
                    <a:pos x="938" y="5"/>
                  </a:cxn>
                  <a:cxn ang="0">
                    <a:pos x="1033" y="22"/>
                  </a:cxn>
                  <a:cxn ang="0">
                    <a:pos x="1124" y="49"/>
                  </a:cxn>
                  <a:cxn ang="0">
                    <a:pos x="1211" y="85"/>
                  </a:cxn>
                  <a:cxn ang="0">
                    <a:pos x="1292" y="131"/>
                  </a:cxn>
                  <a:cxn ang="0">
                    <a:pos x="1366" y="185"/>
                  </a:cxn>
                  <a:cxn ang="0">
                    <a:pos x="1436" y="246"/>
                  </a:cxn>
                  <a:cxn ang="0">
                    <a:pos x="1497" y="314"/>
                  </a:cxn>
                  <a:cxn ang="0">
                    <a:pos x="1552" y="390"/>
                  </a:cxn>
                  <a:cxn ang="0">
                    <a:pos x="1597" y="472"/>
                  </a:cxn>
                  <a:cxn ang="0">
                    <a:pos x="1633" y="557"/>
                  </a:cxn>
                  <a:cxn ang="0">
                    <a:pos x="1660" y="648"/>
                  </a:cxn>
                  <a:cxn ang="0">
                    <a:pos x="1677" y="743"/>
                  </a:cxn>
                  <a:cxn ang="0">
                    <a:pos x="1682" y="841"/>
                  </a:cxn>
                  <a:cxn ang="0">
                    <a:pos x="1677" y="940"/>
                  </a:cxn>
                  <a:cxn ang="0">
                    <a:pos x="1660" y="1035"/>
                  </a:cxn>
                  <a:cxn ang="0">
                    <a:pos x="1633" y="1126"/>
                  </a:cxn>
                  <a:cxn ang="0">
                    <a:pos x="1597" y="1213"/>
                  </a:cxn>
                  <a:cxn ang="0">
                    <a:pos x="1552" y="1294"/>
                  </a:cxn>
                  <a:cxn ang="0">
                    <a:pos x="1497" y="1368"/>
                  </a:cxn>
                  <a:cxn ang="0">
                    <a:pos x="1436" y="1438"/>
                  </a:cxn>
                  <a:cxn ang="0">
                    <a:pos x="1366" y="1499"/>
                  </a:cxn>
                  <a:cxn ang="0">
                    <a:pos x="1292" y="1554"/>
                  </a:cxn>
                  <a:cxn ang="0">
                    <a:pos x="1211" y="1600"/>
                  </a:cxn>
                  <a:cxn ang="0">
                    <a:pos x="1124" y="1636"/>
                  </a:cxn>
                  <a:cxn ang="0">
                    <a:pos x="1033" y="1662"/>
                  </a:cxn>
                  <a:cxn ang="0">
                    <a:pos x="938" y="1679"/>
                  </a:cxn>
                  <a:cxn ang="0">
                    <a:pos x="840" y="1685"/>
                  </a:cxn>
                  <a:cxn ang="0">
                    <a:pos x="742" y="1679"/>
                  </a:cxn>
                  <a:cxn ang="0">
                    <a:pos x="647" y="1662"/>
                  </a:cxn>
                  <a:cxn ang="0">
                    <a:pos x="556" y="1636"/>
                  </a:cxn>
                  <a:cxn ang="0">
                    <a:pos x="471" y="1600"/>
                  </a:cxn>
                  <a:cxn ang="0">
                    <a:pos x="390" y="1554"/>
                  </a:cxn>
                  <a:cxn ang="0">
                    <a:pos x="314" y="1499"/>
                  </a:cxn>
                  <a:cxn ang="0">
                    <a:pos x="246" y="1438"/>
                  </a:cxn>
                  <a:cxn ang="0">
                    <a:pos x="185" y="1368"/>
                  </a:cxn>
                  <a:cxn ang="0">
                    <a:pos x="130" y="1294"/>
                  </a:cxn>
                  <a:cxn ang="0">
                    <a:pos x="85" y="1213"/>
                  </a:cxn>
                  <a:cxn ang="0">
                    <a:pos x="49" y="1126"/>
                  </a:cxn>
                  <a:cxn ang="0">
                    <a:pos x="22" y="1035"/>
                  </a:cxn>
                  <a:cxn ang="0">
                    <a:pos x="5" y="940"/>
                  </a:cxn>
                  <a:cxn ang="0">
                    <a:pos x="0" y="841"/>
                  </a:cxn>
                  <a:cxn ang="0">
                    <a:pos x="5" y="743"/>
                  </a:cxn>
                  <a:cxn ang="0">
                    <a:pos x="22" y="648"/>
                  </a:cxn>
                  <a:cxn ang="0">
                    <a:pos x="49" y="557"/>
                  </a:cxn>
                  <a:cxn ang="0">
                    <a:pos x="85" y="472"/>
                  </a:cxn>
                  <a:cxn ang="0">
                    <a:pos x="130" y="390"/>
                  </a:cxn>
                  <a:cxn ang="0">
                    <a:pos x="185" y="314"/>
                  </a:cxn>
                  <a:cxn ang="0">
                    <a:pos x="246" y="246"/>
                  </a:cxn>
                  <a:cxn ang="0">
                    <a:pos x="314" y="185"/>
                  </a:cxn>
                  <a:cxn ang="0">
                    <a:pos x="390" y="131"/>
                  </a:cxn>
                  <a:cxn ang="0">
                    <a:pos x="471" y="85"/>
                  </a:cxn>
                  <a:cxn ang="0">
                    <a:pos x="556" y="49"/>
                  </a:cxn>
                  <a:cxn ang="0">
                    <a:pos x="647" y="22"/>
                  </a:cxn>
                  <a:cxn ang="0">
                    <a:pos x="742" y="5"/>
                  </a:cxn>
                  <a:cxn ang="0">
                    <a:pos x="840" y="0"/>
                  </a:cxn>
                </a:cxnLst>
                <a:rect l="0" t="0" r="r" b="b"/>
                <a:pathLst>
                  <a:path w="1682" h="1685">
                    <a:moveTo>
                      <a:pt x="840" y="0"/>
                    </a:moveTo>
                    <a:lnTo>
                      <a:pt x="938" y="5"/>
                    </a:lnTo>
                    <a:lnTo>
                      <a:pt x="1033" y="22"/>
                    </a:lnTo>
                    <a:lnTo>
                      <a:pt x="1124" y="49"/>
                    </a:lnTo>
                    <a:lnTo>
                      <a:pt x="1211" y="85"/>
                    </a:lnTo>
                    <a:lnTo>
                      <a:pt x="1292" y="131"/>
                    </a:lnTo>
                    <a:lnTo>
                      <a:pt x="1366" y="185"/>
                    </a:lnTo>
                    <a:lnTo>
                      <a:pt x="1436" y="246"/>
                    </a:lnTo>
                    <a:lnTo>
                      <a:pt x="1497" y="314"/>
                    </a:lnTo>
                    <a:lnTo>
                      <a:pt x="1552" y="390"/>
                    </a:lnTo>
                    <a:lnTo>
                      <a:pt x="1597" y="472"/>
                    </a:lnTo>
                    <a:lnTo>
                      <a:pt x="1633" y="557"/>
                    </a:lnTo>
                    <a:lnTo>
                      <a:pt x="1660" y="648"/>
                    </a:lnTo>
                    <a:lnTo>
                      <a:pt x="1677" y="743"/>
                    </a:lnTo>
                    <a:lnTo>
                      <a:pt x="1682" y="841"/>
                    </a:lnTo>
                    <a:lnTo>
                      <a:pt x="1677" y="940"/>
                    </a:lnTo>
                    <a:lnTo>
                      <a:pt x="1660" y="1035"/>
                    </a:lnTo>
                    <a:lnTo>
                      <a:pt x="1633" y="1126"/>
                    </a:lnTo>
                    <a:lnTo>
                      <a:pt x="1597" y="1213"/>
                    </a:lnTo>
                    <a:lnTo>
                      <a:pt x="1552" y="1294"/>
                    </a:lnTo>
                    <a:lnTo>
                      <a:pt x="1497" y="1368"/>
                    </a:lnTo>
                    <a:lnTo>
                      <a:pt x="1436" y="1438"/>
                    </a:lnTo>
                    <a:lnTo>
                      <a:pt x="1366" y="1499"/>
                    </a:lnTo>
                    <a:lnTo>
                      <a:pt x="1292" y="1554"/>
                    </a:lnTo>
                    <a:lnTo>
                      <a:pt x="1211" y="1600"/>
                    </a:lnTo>
                    <a:lnTo>
                      <a:pt x="1124" y="1636"/>
                    </a:lnTo>
                    <a:lnTo>
                      <a:pt x="1033" y="1662"/>
                    </a:lnTo>
                    <a:lnTo>
                      <a:pt x="938" y="1679"/>
                    </a:lnTo>
                    <a:lnTo>
                      <a:pt x="840" y="1685"/>
                    </a:lnTo>
                    <a:lnTo>
                      <a:pt x="742" y="1679"/>
                    </a:lnTo>
                    <a:lnTo>
                      <a:pt x="647" y="1662"/>
                    </a:lnTo>
                    <a:lnTo>
                      <a:pt x="556" y="1636"/>
                    </a:lnTo>
                    <a:lnTo>
                      <a:pt x="471" y="1600"/>
                    </a:lnTo>
                    <a:lnTo>
                      <a:pt x="390" y="1554"/>
                    </a:lnTo>
                    <a:lnTo>
                      <a:pt x="314" y="1499"/>
                    </a:lnTo>
                    <a:lnTo>
                      <a:pt x="246" y="1438"/>
                    </a:lnTo>
                    <a:lnTo>
                      <a:pt x="185" y="1368"/>
                    </a:lnTo>
                    <a:lnTo>
                      <a:pt x="130" y="1294"/>
                    </a:lnTo>
                    <a:lnTo>
                      <a:pt x="85" y="1213"/>
                    </a:lnTo>
                    <a:lnTo>
                      <a:pt x="49" y="1126"/>
                    </a:lnTo>
                    <a:lnTo>
                      <a:pt x="22" y="1035"/>
                    </a:lnTo>
                    <a:lnTo>
                      <a:pt x="5" y="940"/>
                    </a:lnTo>
                    <a:lnTo>
                      <a:pt x="0" y="841"/>
                    </a:lnTo>
                    <a:lnTo>
                      <a:pt x="5" y="743"/>
                    </a:lnTo>
                    <a:lnTo>
                      <a:pt x="22" y="648"/>
                    </a:lnTo>
                    <a:lnTo>
                      <a:pt x="49" y="557"/>
                    </a:lnTo>
                    <a:lnTo>
                      <a:pt x="85" y="472"/>
                    </a:lnTo>
                    <a:lnTo>
                      <a:pt x="130" y="390"/>
                    </a:lnTo>
                    <a:lnTo>
                      <a:pt x="185" y="314"/>
                    </a:lnTo>
                    <a:lnTo>
                      <a:pt x="246" y="246"/>
                    </a:lnTo>
                    <a:lnTo>
                      <a:pt x="314" y="185"/>
                    </a:lnTo>
                    <a:lnTo>
                      <a:pt x="390" y="131"/>
                    </a:lnTo>
                    <a:lnTo>
                      <a:pt x="471" y="85"/>
                    </a:lnTo>
                    <a:lnTo>
                      <a:pt x="556" y="49"/>
                    </a:lnTo>
                    <a:lnTo>
                      <a:pt x="647" y="22"/>
                    </a:lnTo>
                    <a:lnTo>
                      <a:pt x="742" y="5"/>
                    </a:lnTo>
                    <a:lnTo>
                      <a:pt x="840" y="0"/>
                    </a:lnTo>
                    <a:close/>
                  </a:path>
                </a:pathLst>
              </a:custGeom>
              <a:gradFill flip="none" rotWithShape="1">
                <a:gsLst>
                  <a:gs pos="0">
                    <a:srgbClr val="DD0008">
                      <a:shade val="30000"/>
                      <a:satMod val="115000"/>
                    </a:srgbClr>
                  </a:gs>
                  <a:gs pos="50000">
                    <a:srgbClr val="DD0008">
                      <a:shade val="67500"/>
                      <a:satMod val="115000"/>
                    </a:srgbClr>
                  </a:gs>
                  <a:gs pos="100000">
                    <a:srgbClr val="DD0008">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23">
                <a:extLst>
                  <a:ext uri="{FF2B5EF4-FFF2-40B4-BE49-F238E27FC236}">
                    <a16:creationId xmlns:a16="http://schemas.microsoft.com/office/drawing/2014/main" id="{68596698-7A43-414A-B6C3-D98B1D4DB38F}"/>
                  </a:ext>
                </a:extLst>
              </p:cNvPr>
              <p:cNvSpPr>
                <a:spLocks/>
              </p:cNvSpPr>
              <p:nvPr/>
            </p:nvSpPr>
            <p:spPr bwMode="auto">
              <a:xfrm>
                <a:off x="8371160" y="4150868"/>
                <a:ext cx="1187971" cy="1189166"/>
              </a:xfrm>
              <a:custGeom>
                <a:avLst/>
                <a:gdLst/>
                <a:ahLst/>
                <a:cxnLst>
                  <a:cxn ang="0">
                    <a:pos x="871" y="0"/>
                  </a:cxn>
                  <a:cxn ang="0">
                    <a:pos x="914" y="64"/>
                  </a:cxn>
                  <a:cxn ang="0">
                    <a:pos x="948" y="136"/>
                  </a:cxn>
                  <a:cxn ang="0">
                    <a:pos x="973" y="210"/>
                  </a:cxn>
                  <a:cxn ang="0">
                    <a:pos x="988" y="290"/>
                  </a:cxn>
                  <a:cxn ang="0">
                    <a:pos x="994" y="371"/>
                  </a:cxn>
                  <a:cxn ang="0">
                    <a:pos x="988" y="457"/>
                  </a:cxn>
                  <a:cxn ang="0">
                    <a:pos x="971" y="538"/>
                  </a:cxn>
                  <a:cxn ang="0">
                    <a:pos x="945" y="614"/>
                  </a:cxn>
                  <a:cxn ang="0">
                    <a:pos x="909" y="686"/>
                  </a:cxn>
                  <a:cxn ang="0">
                    <a:pos x="865" y="752"/>
                  </a:cxn>
                  <a:cxn ang="0">
                    <a:pos x="812" y="813"/>
                  </a:cxn>
                  <a:cxn ang="0">
                    <a:pos x="751" y="866"/>
                  </a:cxn>
                  <a:cxn ang="0">
                    <a:pos x="685" y="910"/>
                  </a:cxn>
                  <a:cxn ang="0">
                    <a:pos x="613" y="946"/>
                  </a:cxn>
                  <a:cxn ang="0">
                    <a:pos x="538" y="972"/>
                  </a:cxn>
                  <a:cxn ang="0">
                    <a:pos x="456" y="989"/>
                  </a:cxn>
                  <a:cxn ang="0">
                    <a:pos x="371" y="995"/>
                  </a:cxn>
                  <a:cxn ang="0">
                    <a:pos x="290" y="989"/>
                  </a:cxn>
                  <a:cxn ang="0">
                    <a:pos x="210" y="974"/>
                  </a:cxn>
                  <a:cxn ang="0">
                    <a:pos x="136" y="950"/>
                  </a:cxn>
                  <a:cxn ang="0">
                    <a:pos x="64" y="915"/>
                  </a:cxn>
                  <a:cxn ang="0">
                    <a:pos x="0" y="872"/>
                  </a:cxn>
                  <a:cxn ang="0">
                    <a:pos x="871" y="0"/>
                  </a:cxn>
                </a:cxnLst>
                <a:rect l="0" t="0" r="r" b="b"/>
                <a:pathLst>
                  <a:path w="994" h="995">
                    <a:moveTo>
                      <a:pt x="871" y="0"/>
                    </a:moveTo>
                    <a:lnTo>
                      <a:pt x="914" y="64"/>
                    </a:lnTo>
                    <a:lnTo>
                      <a:pt x="948" y="136"/>
                    </a:lnTo>
                    <a:lnTo>
                      <a:pt x="973" y="210"/>
                    </a:lnTo>
                    <a:lnTo>
                      <a:pt x="988" y="290"/>
                    </a:lnTo>
                    <a:lnTo>
                      <a:pt x="994" y="371"/>
                    </a:lnTo>
                    <a:lnTo>
                      <a:pt x="988" y="457"/>
                    </a:lnTo>
                    <a:lnTo>
                      <a:pt x="971" y="538"/>
                    </a:lnTo>
                    <a:lnTo>
                      <a:pt x="945" y="614"/>
                    </a:lnTo>
                    <a:lnTo>
                      <a:pt x="909" y="686"/>
                    </a:lnTo>
                    <a:lnTo>
                      <a:pt x="865" y="752"/>
                    </a:lnTo>
                    <a:lnTo>
                      <a:pt x="812" y="813"/>
                    </a:lnTo>
                    <a:lnTo>
                      <a:pt x="751" y="866"/>
                    </a:lnTo>
                    <a:lnTo>
                      <a:pt x="685" y="910"/>
                    </a:lnTo>
                    <a:lnTo>
                      <a:pt x="613" y="946"/>
                    </a:lnTo>
                    <a:lnTo>
                      <a:pt x="538" y="972"/>
                    </a:lnTo>
                    <a:lnTo>
                      <a:pt x="456" y="989"/>
                    </a:lnTo>
                    <a:lnTo>
                      <a:pt x="371" y="995"/>
                    </a:lnTo>
                    <a:lnTo>
                      <a:pt x="290" y="989"/>
                    </a:lnTo>
                    <a:lnTo>
                      <a:pt x="210" y="974"/>
                    </a:lnTo>
                    <a:lnTo>
                      <a:pt x="136" y="950"/>
                    </a:lnTo>
                    <a:lnTo>
                      <a:pt x="64" y="915"/>
                    </a:lnTo>
                    <a:lnTo>
                      <a:pt x="0" y="872"/>
                    </a:lnTo>
                    <a:lnTo>
                      <a:pt x="87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24">
                <a:extLst>
                  <a:ext uri="{FF2B5EF4-FFF2-40B4-BE49-F238E27FC236}">
                    <a16:creationId xmlns:a16="http://schemas.microsoft.com/office/drawing/2014/main" id="{03D6BDCF-4267-444C-A859-506AD6E6CECD}"/>
                  </a:ext>
                </a:extLst>
              </p:cNvPr>
              <p:cNvSpPr>
                <a:spLocks/>
              </p:cNvSpPr>
              <p:nvPr/>
            </p:nvSpPr>
            <p:spPr bwMode="auto">
              <a:xfrm>
                <a:off x="8072373" y="3852081"/>
                <a:ext cx="1160482" cy="1161678"/>
              </a:xfrm>
              <a:custGeom>
                <a:avLst/>
                <a:gdLst/>
                <a:ahLst/>
                <a:cxnLst>
                  <a:cxn ang="0">
                    <a:pos x="621" y="0"/>
                  </a:cxn>
                  <a:cxn ang="0">
                    <a:pos x="699" y="3"/>
                  </a:cxn>
                  <a:cxn ang="0">
                    <a:pos x="772" y="19"/>
                  </a:cxn>
                  <a:cxn ang="0">
                    <a:pos x="843" y="39"/>
                  </a:cxn>
                  <a:cxn ang="0">
                    <a:pos x="909" y="70"/>
                  </a:cxn>
                  <a:cxn ang="0">
                    <a:pos x="971" y="108"/>
                  </a:cxn>
                  <a:cxn ang="0">
                    <a:pos x="108" y="972"/>
                  </a:cxn>
                  <a:cxn ang="0">
                    <a:pos x="70" y="909"/>
                  </a:cxn>
                  <a:cxn ang="0">
                    <a:pos x="40" y="843"/>
                  </a:cxn>
                  <a:cxn ang="0">
                    <a:pos x="19" y="773"/>
                  </a:cxn>
                  <a:cxn ang="0">
                    <a:pos x="4" y="699"/>
                  </a:cxn>
                  <a:cxn ang="0">
                    <a:pos x="0" y="621"/>
                  </a:cxn>
                  <a:cxn ang="0">
                    <a:pos x="6" y="538"/>
                  </a:cxn>
                  <a:cxn ang="0">
                    <a:pos x="23" y="456"/>
                  </a:cxn>
                  <a:cxn ang="0">
                    <a:pos x="49" y="379"/>
                  </a:cxn>
                  <a:cxn ang="0">
                    <a:pos x="85" y="309"/>
                  </a:cxn>
                  <a:cxn ang="0">
                    <a:pos x="129" y="242"/>
                  </a:cxn>
                  <a:cxn ang="0">
                    <a:pos x="182" y="182"/>
                  </a:cxn>
                  <a:cxn ang="0">
                    <a:pos x="243" y="129"/>
                  </a:cxn>
                  <a:cxn ang="0">
                    <a:pos x="309" y="85"/>
                  </a:cxn>
                  <a:cxn ang="0">
                    <a:pos x="379" y="49"/>
                  </a:cxn>
                  <a:cxn ang="0">
                    <a:pos x="456" y="22"/>
                  </a:cxn>
                  <a:cxn ang="0">
                    <a:pos x="538" y="5"/>
                  </a:cxn>
                  <a:cxn ang="0">
                    <a:pos x="621" y="0"/>
                  </a:cxn>
                </a:cxnLst>
                <a:rect l="0" t="0" r="r" b="b"/>
                <a:pathLst>
                  <a:path w="971" h="972">
                    <a:moveTo>
                      <a:pt x="621" y="0"/>
                    </a:moveTo>
                    <a:lnTo>
                      <a:pt x="699" y="3"/>
                    </a:lnTo>
                    <a:lnTo>
                      <a:pt x="772" y="19"/>
                    </a:lnTo>
                    <a:lnTo>
                      <a:pt x="843" y="39"/>
                    </a:lnTo>
                    <a:lnTo>
                      <a:pt x="909" y="70"/>
                    </a:lnTo>
                    <a:lnTo>
                      <a:pt x="971" y="108"/>
                    </a:lnTo>
                    <a:lnTo>
                      <a:pt x="108" y="972"/>
                    </a:lnTo>
                    <a:lnTo>
                      <a:pt x="70" y="909"/>
                    </a:lnTo>
                    <a:lnTo>
                      <a:pt x="40" y="843"/>
                    </a:lnTo>
                    <a:lnTo>
                      <a:pt x="19" y="773"/>
                    </a:lnTo>
                    <a:lnTo>
                      <a:pt x="4" y="699"/>
                    </a:lnTo>
                    <a:lnTo>
                      <a:pt x="0" y="621"/>
                    </a:lnTo>
                    <a:lnTo>
                      <a:pt x="6" y="538"/>
                    </a:lnTo>
                    <a:lnTo>
                      <a:pt x="23" y="456"/>
                    </a:lnTo>
                    <a:lnTo>
                      <a:pt x="49" y="379"/>
                    </a:lnTo>
                    <a:lnTo>
                      <a:pt x="85" y="309"/>
                    </a:lnTo>
                    <a:lnTo>
                      <a:pt x="129" y="242"/>
                    </a:lnTo>
                    <a:lnTo>
                      <a:pt x="182" y="182"/>
                    </a:lnTo>
                    <a:lnTo>
                      <a:pt x="243" y="129"/>
                    </a:lnTo>
                    <a:lnTo>
                      <a:pt x="309" y="85"/>
                    </a:lnTo>
                    <a:lnTo>
                      <a:pt x="379" y="49"/>
                    </a:lnTo>
                    <a:lnTo>
                      <a:pt x="456" y="22"/>
                    </a:lnTo>
                    <a:lnTo>
                      <a:pt x="538" y="5"/>
                    </a:lnTo>
                    <a:lnTo>
                      <a:pt x="62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25">
                <a:extLst>
                  <a:ext uri="{FF2B5EF4-FFF2-40B4-BE49-F238E27FC236}">
                    <a16:creationId xmlns:a16="http://schemas.microsoft.com/office/drawing/2014/main" id="{E6464411-D50D-4BBD-B6F1-B258389777D6}"/>
                  </a:ext>
                </a:extLst>
              </p:cNvPr>
              <p:cNvSpPr>
                <a:spLocks noEditPoints="1"/>
              </p:cNvSpPr>
              <p:nvPr/>
            </p:nvSpPr>
            <p:spPr bwMode="auto">
              <a:xfrm>
                <a:off x="8446451" y="4003863"/>
                <a:ext cx="829428" cy="1105506"/>
              </a:xfrm>
              <a:custGeom>
                <a:avLst/>
                <a:gdLst/>
                <a:ahLst/>
                <a:cxnLst>
                  <a:cxn ang="0">
                    <a:pos x="618" y="312"/>
                  </a:cxn>
                  <a:cxn ang="0">
                    <a:pos x="617" y="688"/>
                  </a:cxn>
                  <a:cxn ang="0">
                    <a:pos x="694" y="686"/>
                  </a:cxn>
                  <a:cxn ang="0">
                    <a:pos x="628" y="807"/>
                  </a:cxn>
                  <a:cxn ang="0">
                    <a:pos x="558" y="925"/>
                  </a:cxn>
                  <a:cxn ang="0">
                    <a:pos x="488" y="807"/>
                  </a:cxn>
                  <a:cxn ang="0">
                    <a:pos x="420" y="686"/>
                  </a:cxn>
                  <a:cxn ang="0">
                    <a:pos x="497" y="688"/>
                  </a:cxn>
                  <a:cxn ang="0">
                    <a:pos x="499" y="432"/>
                  </a:cxn>
                  <a:cxn ang="0">
                    <a:pos x="618" y="312"/>
                  </a:cxn>
                  <a:cxn ang="0">
                    <a:pos x="308" y="0"/>
                  </a:cxn>
                  <a:cxn ang="0">
                    <a:pos x="361" y="3"/>
                  </a:cxn>
                  <a:cxn ang="0">
                    <a:pos x="412" y="19"/>
                  </a:cxn>
                  <a:cxn ang="0">
                    <a:pos x="458" y="39"/>
                  </a:cxn>
                  <a:cxn ang="0">
                    <a:pos x="501" y="68"/>
                  </a:cxn>
                  <a:cxn ang="0">
                    <a:pos x="537" y="102"/>
                  </a:cxn>
                  <a:cxn ang="0">
                    <a:pos x="454" y="185"/>
                  </a:cxn>
                  <a:cxn ang="0">
                    <a:pos x="424" y="159"/>
                  </a:cxn>
                  <a:cxn ang="0">
                    <a:pos x="389" y="138"/>
                  </a:cxn>
                  <a:cxn ang="0">
                    <a:pos x="350" y="125"/>
                  </a:cxn>
                  <a:cxn ang="0">
                    <a:pos x="308" y="119"/>
                  </a:cxn>
                  <a:cxn ang="0">
                    <a:pos x="265" y="125"/>
                  </a:cxn>
                  <a:cxn ang="0">
                    <a:pos x="225" y="138"/>
                  </a:cxn>
                  <a:cxn ang="0">
                    <a:pos x="191" y="161"/>
                  </a:cxn>
                  <a:cxn ang="0">
                    <a:pos x="160" y="191"/>
                  </a:cxn>
                  <a:cxn ang="0">
                    <a:pos x="138" y="225"/>
                  </a:cxn>
                  <a:cxn ang="0">
                    <a:pos x="124" y="267"/>
                  </a:cxn>
                  <a:cxn ang="0">
                    <a:pos x="119" y="310"/>
                  </a:cxn>
                  <a:cxn ang="0">
                    <a:pos x="117" y="523"/>
                  </a:cxn>
                  <a:cxn ang="0">
                    <a:pos x="0" y="640"/>
                  </a:cxn>
                  <a:cxn ang="0">
                    <a:pos x="0" y="310"/>
                  </a:cxn>
                  <a:cxn ang="0">
                    <a:pos x="5" y="256"/>
                  </a:cxn>
                  <a:cxn ang="0">
                    <a:pos x="18" y="202"/>
                  </a:cxn>
                  <a:cxn ang="0">
                    <a:pos x="41" y="153"/>
                  </a:cxn>
                  <a:cxn ang="0">
                    <a:pos x="71" y="111"/>
                  </a:cxn>
                  <a:cxn ang="0">
                    <a:pos x="109" y="74"/>
                  </a:cxn>
                  <a:cxn ang="0">
                    <a:pos x="153" y="43"/>
                  </a:cxn>
                  <a:cxn ang="0">
                    <a:pos x="200" y="19"/>
                  </a:cxn>
                  <a:cxn ang="0">
                    <a:pos x="253" y="5"/>
                  </a:cxn>
                  <a:cxn ang="0">
                    <a:pos x="308" y="0"/>
                  </a:cxn>
                </a:cxnLst>
                <a:rect l="0" t="0" r="r" b="b"/>
                <a:pathLst>
                  <a:path w="694" h="925">
                    <a:moveTo>
                      <a:pt x="618" y="312"/>
                    </a:moveTo>
                    <a:lnTo>
                      <a:pt x="617" y="688"/>
                    </a:lnTo>
                    <a:lnTo>
                      <a:pt x="694" y="686"/>
                    </a:lnTo>
                    <a:lnTo>
                      <a:pt x="628" y="807"/>
                    </a:lnTo>
                    <a:lnTo>
                      <a:pt x="558" y="925"/>
                    </a:lnTo>
                    <a:lnTo>
                      <a:pt x="488" y="807"/>
                    </a:lnTo>
                    <a:lnTo>
                      <a:pt x="420" y="686"/>
                    </a:lnTo>
                    <a:lnTo>
                      <a:pt x="497" y="688"/>
                    </a:lnTo>
                    <a:lnTo>
                      <a:pt x="499" y="432"/>
                    </a:lnTo>
                    <a:lnTo>
                      <a:pt x="618" y="312"/>
                    </a:lnTo>
                    <a:close/>
                    <a:moveTo>
                      <a:pt x="308" y="0"/>
                    </a:moveTo>
                    <a:lnTo>
                      <a:pt x="361" y="3"/>
                    </a:lnTo>
                    <a:lnTo>
                      <a:pt x="412" y="19"/>
                    </a:lnTo>
                    <a:lnTo>
                      <a:pt x="458" y="39"/>
                    </a:lnTo>
                    <a:lnTo>
                      <a:pt x="501" y="68"/>
                    </a:lnTo>
                    <a:lnTo>
                      <a:pt x="537" y="102"/>
                    </a:lnTo>
                    <a:lnTo>
                      <a:pt x="454" y="185"/>
                    </a:lnTo>
                    <a:lnTo>
                      <a:pt x="424" y="159"/>
                    </a:lnTo>
                    <a:lnTo>
                      <a:pt x="389" y="138"/>
                    </a:lnTo>
                    <a:lnTo>
                      <a:pt x="350" y="125"/>
                    </a:lnTo>
                    <a:lnTo>
                      <a:pt x="308" y="119"/>
                    </a:lnTo>
                    <a:lnTo>
                      <a:pt x="265" y="125"/>
                    </a:lnTo>
                    <a:lnTo>
                      <a:pt x="225" y="138"/>
                    </a:lnTo>
                    <a:lnTo>
                      <a:pt x="191" y="161"/>
                    </a:lnTo>
                    <a:lnTo>
                      <a:pt x="160" y="191"/>
                    </a:lnTo>
                    <a:lnTo>
                      <a:pt x="138" y="225"/>
                    </a:lnTo>
                    <a:lnTo>
                      <a:pt x="124" y="267"/>
                    </a:lnTo>
                    <a:lnTo>
                      <a:pt x="119" y="310"/>
                    </a:lnTo>
                    <a:lnTo>
                      <a:pt x="117" y="523"/>
                    </a:lnTo>
                    <a:lnTo>
                      <a:pt x="0" y="640"/>
                    </a:lnTo>
                    <a:lnTo>
                      <a:pt x="0" y="310"/>
                    </a:lnTo>
                    <a:lnTo>
                      <a:pt x="5" y="256"/>
                    </a:lnTo>
                    <a:lnTo>
                      <a:pt x="18" y="202"/>
                    </a:lnTo>
                    <a:lnTo>
                      <a:pt x="41" y="153"/>
                    </a:lnTo>
                    <a:lnTo>
                      <a:pt x="71" y="111"/>
                    </a:lnTo>
                    <a:lnTo>
                      <a:pt x="109" y="74"/>
                    </a:lnTo>
                    <a:lnTo>
                      <a:pt x="153" y="43"/>
                    </a:lnTo>
                    <a:lnTo>
                      <a:pt x="200" y="19"/>
                    </a:lnTo>
                    <a:lnTo>
                      <a:pt x="253" y="5"/>
                    </a:lnTo>
                    <a:lnTo>
                      <a:pt x="30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17" name="Group 216">
            <a:extLst>
              <a:ext uri="{FF2B5EF4-FFF2-40B4-BE49-F238E27FC236}">
                <a16:creationId xmlns:a16="http://schemas.microsoft.com/office/drawing/2014/main" id="{D410D8BA-2DB8-40EB-B5F5-D52111019866}"/>
              </a:ext>
            </a:extLst>
          </p:cNvPr>
          <p:cNvGrpSpPr/>
          <p:nvPr/>
        </p:nvGrpSpPr>
        <p:grpSpPr>
          <a:xfrm>
            <a:off x="5797984" y="1738716"/>
            <a:ext cx="657133" cy="893428"/>
            <a:chOff x="6627812" y="1592067"/>
            <a:chExt cx="3584373" cy="5265933"/>
          </a:xfrm>
        </p:grpSpPr>
        <p:grpSp>
          <p:nvGrpSpPr>
            <p:cNvPr id="218" name="Group 41">
              <a:extLst>
                <a:ext uri="{FF2B5EF4-FFF2-40B4-BE49-F238E27FC236}">
                  <a16:creationId xmlns:a16="http://schemas.microsoft.com/office/drawing/2014/main" id="{4F69B65C-F772-4A9B-AC2F-84F6A7984737}"/>
                </a:ext>
              </a:extLst>
            </p:cNvPr>
            <p:cNvGrpSpPr/>
            <p:nvPr/>
          </p:nvGrpSpPr>
          <p:grpSpPr>
            <a:xfrm>
              <a:off x="6627812" y="1592067"/>
              <a:ext cx="3584373" cy="5265933"/>
              <a:chOff x="1217612" y="1592067"/>
              <a:chExt cx="3584373" cy="5265933"/>
            </a:xfrm>
            <a:effectLst>
              <a:outerShdw blurRad="76200" dir="18900000" sy="23000" kx="-1200000" algn="bl" rotWithShape="0">
                <a:prstClr val="black">
                  <a:alpha val="10000"/>
                </a:prstClr>
              </a:outerShdw>
            </a:effectLst>
          </p:grpSpPr>
          <p:sp>
            <p:nvSpPr>
              <p:cNvPr id="220" name="Rectangle 219">
                <a:extLst>
                  <a:ext uri="{FF2B5EF4-FFF2-40B4-BE49-F238E27FC236}">
                    <a16:creationId xmlns:a16="http://schemas.microsoft.com/office/drawing/2014/main" id="{3E328C60-86DF-456A-BD4E-5DEF5DDC85F2}"/>
                  </a:ext>
                </a:extLst>
              </p:cNvPr>
              <p:cNvSpPr/>
              <p:nvPr/>
            </p:nvSpPr>
            <p:spPr>
              <a:xfrm>
                <a:off x="2860761"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1" name="Group 51">
                <a:extLst>
                  <a:ext uri="{FF2B5EF4-FFF2-40B4-BE49-F238E27FC236}">
                    <a16:creationId xmlns:a16="http://schemas.microsoft.com/office/drawing/2014/main" id="{BB89CF1F-533F-4DF0-B3D4-D1C210E3724E}"/>
                  </a:ext>
                </a:extLst>
              </p:cNvPr>
              <p:cNvGrpSpPr/>
              <p:nvPr/>
            </p:nvGrpSpPr>
            <p:grpSpPr>
              <a:xfrm>
                <a:off x="1217612" y="1592067"/>
                <a:ext cx="3584373" cy="3598790"/>
                <a:chOff x="1217612" y="1592067"/>
                <a:chExt cx="3584373" cy="3598790"/>
              </a:xfrm>
            </p:grpSpPr>
            <p:grpSp>
              <p:nvGrpSpPr>
                <p:cNvPr id="222" name="Group 2">
                  <a:extLst>
                    <a:ext uri="{FF2B5EF4-FFF2-40B4-BE49-F238E27FC236}">
                      <a16:creationId xmlns:a16="http://schemas.microsoft.com/office/drawing/2014/main" id="{7BBFD161-4465-4270-9886-19B0B34DF7FD}"/>
                    </a:ext>
                  </a:extLst>
                </p:cNvPr>
                <p:cNvGrpSpPr/>
                <p:nvPr/>
              </p:nvGrpSpPr>
              <p:grpSpPr>
                <a:xfrm>
                  <a:off x="1217612" y="1600200"/>
                  <a:ext cx="3584373" cy="3590657"/>
                  <a:chOff x="1138238" y="4137025"/>
                  <a:chExt cx="2716213" cy="2720975"/>
                </a:xfrm>
              </p:grpSpPr>
              <p:sp>
                <p:nvSpPr>
                  <p:cNvPr id="224" name="Freeform 207">
                    <a:extLst>
                      <a:ext uri="{FF2B5EF4-FFF2-40B4-BE49-F238E27FC236}">
                        <a16:creationId xmlns:a16="http://schemas.microsoft.com/office/drawing/2014/main" id="{365E26E0-C94B-47FB-B518-7458C89CFF6D}"/>
                      </a:ext>
                    </a:extLst>
                  </p:cNvPr>
                  <p:cNvSpPr>
                    <a:spLocks/>
                  </p:cNvSpPr>
                  <p:nvPr/>
                </p:nvSpPr>
                <p:spPr bwMode="auto">
                  <a:xfrm>
                    <a:off x="1138238" y="4137025"/>
                    <a:ext cx="2716213" cy="2720975"/>
                  </a:xfrm>
                  <a:custGeom>
                    <a:avLst/>
                    <a:gdLst/>
                    <a:ahLst/>
                    <a:cxnLst>
                      <a:cxn ang="0">
                        <a:pos x="855" y="0"/>
                      </a:cxn>
                      <a:cxn ang="0">
                        <a:pos x="891" y="4"/>
                      </a:cxn>
                      <a:cxn ang="0">
                        <a:pos x="925" y="14"/>
                      </a:cxn>
                      <a:cxn ang="0">
                        <a:pos x="957" y="31"/>
                      </a:cxn>
                      <a:cxn ang="0">
                        <a:pos x="986" y="54"/>
                      </a:cxn>
                      <a:cxn ang="0">
                        <a:pos x="1657" y="727"/>
                      </a:cxn>
                      <a:cxn ang="0">
                        <a:pos x="1680" y="756"/>
                      </a:cxn>
                      <a:cxn ang="0">
                        <a:pos x="1698" y="788"/>
                      </a:cxn>
                      <a:cxn ang="0">
                        <a:pos x="1706" y="822"/>
                      </a:cxn>
                      <a:cxn ang="0">
                        <a:pos x="1711" y="857"/>
                      </a:cxn>
                      <a:cxn ang="0">
                        <a:pos x="1706" y="893"/>
                      </a:cxn>
                      <a:cxn ang="0">
                        <a:pos x="1698" y="926"/>
                      </a:cxn>
                      <a:cxn ang="0">
                        <a:pos x="1680" y="958"/>
                      </a:cxn>
                      <a:cxn ang="0">
                        <a:pos x="1657" y="987"/>
                      </a:cxn>
                      <a:cxn ang="0">
                        <a:pos x="986" y="1659"/>
                      </a:cxn>
                      <a:cxn ang="0">
                        <a:pos x="957" y="1682"/>
                      </a:cxn>
                      <a:cxn ang="0">
                        <a:pos x="925" y="1700"/>
                      </a:cxn>
                      <a:cxn ang="0">
                        <a:pos x="891" y="1710"/>
                      </a:cxn>
                      <a:cxn ang="0">
                        <a:pos x="855" y="1714"/>
                      </a:cxn>
                      <a:cxn ang="0">
                        <a:pos x="820" y="1710"/>
                      </a:cxn>
                      <a:cxn ang="0">
                        <a:pos x="785" y="1700"/>
                      </a:cxn>
                      <a:cxn ang="0">
                        <a:pos x="754" y="1682"/>
                      </a:cxn>
                      <a:cxn ang="0">
                        <a:pos x="725" y="1659"/>
                      </a:cxn>
                      <a:cxn ang="0">
                        <a:pos x="53" y="987"/>
                      </a:cxn>
                      <a:cxn ang="0">
                        <a:pos x="30" y="958"/>
                      </a:cxn>
                      <a:cxn ang="0">
                        <a:pos x="13" y="926"/>
                      </a:cxn>
                      <a:cxn ang="0">
                        <a:pos x="4" y="893"/>
                      </a:cxn>
                      <a:cxn ang="0">
                        <a:pos x="0" y="857"/>
                      </a:cxn>
                      <a:cxn ang="0">
                        <a:pos x="4" y="822"/>
                      </a:cxn>
                      <a:cxn ang="0">
                        <a:pos x="13" y="788"/>
                      </a:cxn>
                      <a:cxn ang="0">
                        <a:pos x="30" y="756"/>
                      </a:cxn>
                      <a:cxn ang="0">
                        <a:pos x="53" y="727"/>
                      </a:cxn>
                      <a:cxn ang="0">
                        <a:pos x="725" y="54"/>
                      </a:cxn>
                      <a:cxn ang="0">
                        <a:pos x="754" y="31"/>
                      </a:cxn>
                      <a:cxn ang="0">
                        <a:pos x="785" y="14"/>
                      </a:cxn>
                      <a:cxn ang="0">
                        <a:pos x="820" y="4"/>
                      </a:cxn>
                      <a:cxn ang="0">
                        <a:pos x="855" y="0"/>
                      </a:cxn>
                    </a:cxnLst>
                    <a:rect l="0" t="0" r="r" b="b"/>
                    <a:pathLst>
                      <a:path w="1711" h="1714">
                        <a:moveTo>
                          <a:pt x="855" y="0"/>
                        </a:moveTo>
                        <a:lnTo>
                          <a:pt x="891" y="4"/>
                        </a:lnTo>
                        <a:lnTo>
                          <a:pt x="925" y="14"/>
                        </a:lnTo>
                        <a:lnTo>
                          <a:pt x="957" y="31"/>
                        </a:lnTo>
                        <a:lnTo>
                          <a:pt x="986" y="54"/>
                        </a:lnTo>
                        <a:lnTo>
                          <a:pt x="1657" y="727"/>
                        </a:lnTo>
                        <a:lnTo>
                          <a:pt x="1680" y="756"/>
                        </a:lnTo>
                        <a:lnTo>
                          <a:pt x="1698" y="788"/>
                        </a:lnTo>
                        <a:lnTo>
                          <a:pt x="1706" y="822"/>
                        </a:lnTo>
                        <a:lnTo>
                          <a:pt x="1711" y="857"/>
                        </a:lnTo>
                        <a:lnTo>
                          <a:pt x="1706" y="893"/>
                        </a:lnTo>
                        <a:lnTo>
                          <a:pt x="1698" y="926"/>
                        </a:lnTo>
                        <a:lnTo>
                          <a:pt x="1680" y="958"/>
                        </a:lnTo>
                        <a:lnTo>
                          <a:pt x="1657" y="987"/>
                        </a:lnTo>
                        <a:lnTo>
                          <a:pt x="986" y="1659"/>
                        </a:lnTo>
                        <a:lnTo>
                          <a:pt x="957" y="1682"/>
                        </a:lnTo>
                        <a:lnTo>
                          <a:pt x="925" y="1700"/>
                        </a:lnTo>
                        <a:lnTo>
                          <a:pt x="891" y="1710"/>
                        </a:lnTo>
                        <a:lnTo>
                          <a:pt x="855" y="1714"/>
                        </a:lnTo>
                        <a:lnTo>
                          <a:pt x="820" y="1710"/>
                        </a:lnTo>
                        <a:lnTo>
                          <a:pt x="785" y="1700"/>
                        </a:lnTo>
                        <a:lnTo>
                          <a:pt x="754" y="1682"/>
                        </a:lnTo>
                        <a:lnTo>
                          <a:pt x="725" y="1659"/>
                        </a:lnTo>
                        <a:lnTo>
                          <a:pt x="53" y="987"/>
                        </a:lnTo>
                        <a:lnTo>
                          <a:pt x="30" y="958"/>
                        </a:lnTo>
                        <a:lnTo>
                          <a:pt x="13" y="926"/>
                        </a:lnTo>
                        <a:lnTo>
                          <a:pt x="4" y="893"/>
                        </a:lnTo>
                        <a:lnTo>
                          <a:pt x="0" y="857"/>
                        </a:lnTo>
                        <a:lnTo>
                          <a:pt x="4" y="822"/>
                        </a:lnTo>
                        <a:lnTo>
                          <a:pt x="13" y="788"/>
                        </a:lnTo>
                        <a:lnTo>
                          <a:pt x="30" y="756"/>
                        </a:lnTo>
                        <a:lnTo>
                          <a:pt x="53" y="727"/>
                        </a:lnTo>
                        <a:lnTo>
                          <a:pt x="725" y="54"/>
                        </a:lnTo>
                        <a:lnTo>
                          <a:pt x="754" y="31"/>
                        </a:lnTo>
                        <a:lnTo>
                          <a:pt x="785" y="14"/>
                        </a:lnTo>
                        <a:lnTo>
                          <a:pt x="820" y="4"/>
                        </a:lnTo>
                        <a:lnTo>
                          <a:pt x="855" y="0"/>
                        </a:lnTo>
                        <a:close/>
                      </a:path>
                    </a:pathLst>
                  </a:custGeom>
                  <a:gradFill flip="none" rotWithShape="1">
                    <a:gsLst>
                      <a:gs pos="0">
                        <a:srgbClr val="D6A300"/>
                      </a:gs>
                      <a:gs pos="100000">
                        <a:srgbClr val="FFC000">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208">
                    <a:extLst>
                      <a:ext uri="{FF2B5EF4-FFF2-40B4-BE49-F238E27FC236}">
                        <a16:creationId xmlns:a16="http://schemas.microsoft.com/office/drawing/2014/main" id="{51483370-5598-4B32-BF02-C27674EDD2E3}"/>
                      </a:ext>
                    </a:extLst>
                  </p:cNvPr>
                  <p:cNvSpPr>
                    <a:spLocks noEditPoints="1"/>
                  </p:cNvSpPr>
                  <p:nvPr/>
                </p:nvSpPr>
                <p:spPr bwMode="auto">
                  <a:xfrm>
                    <a:off x="1309688" y="4308475"/>
                    <a:ext cx="2371725" cy="2378075"/>
                  </a:xfrm>
                  <a:custGeom>
                    <a:avLst/>
                    <a:gdLst/>
                    <a:ahLst/>
                    <a:cxnLst>
                      <a:cxn ang="0">
                        <a:pos x="718" y="49"/>
                      </a:cxn>
                      <a:cxn ang="0">
                        <a:pos x="663" y="72"/>
                      </a:cxn>
                      <a:cxn ang="0">
                        <a:pos x="89" y="642"/>
                      </a:cxn>
                      <a:cxn ang="0">
                        <a:pos x="56" y="693"/>
                      </a:cxn>
                      <a:cxn ang="0">
                        <a:pos x="45" y="749"/>
                      </a:cxn>
                      <a:cxn ang="0">
                        <a:pos x="56" y="805"/>
                      </a:cxn>
                      <a:cxn ang="0">
                        <a:pos x="89" y="856"/>
                      </a:cxn>
                      <a:cxn ang="0">
                        <a:pos x="663" y="1427"/>
                      </a:cxn>
                      <a:cxn ang="0">
                        <a:pos x="718" y="1449"/>
                      </a:cxn>
                      <a:cxn ang="0">
                        <a:pos x="777" y="1449"/>
                      </a:cxn>
                      <a:cxn ang="0">
                        <a:pos x="832" y="1427"/>
                      </a:cxn>
                      <a:cxn ang="0">
                        <a:pos x="1405" y="856"/>
                      </a:cxn>
                      <a:cxn ang="0">
                        <a:pos x="1438" y="805"/>
                      </a:cxn>
                      <a:cxn ang="0">
                        <a:pos x="1450" y="749"/>
                      </a:cxn>
                      <a:cxn ang="0">
                        <a:pos x="1438" y="693"/>
                      </a:cxn>
                      <a:cxn ang="0">
                        <a:pos x="1405" y="642"/>
                      </a:cxn>
                      <a:cxn ang="0">
                        <a:pos x="832" y="72"/>
                      </a:cxn>
                      <a:cxn ang="0">
                        <a:pos x="777" y="49"/>
                      </a:cxn>
                      <a:cxn ang="0">
                        <a:pos x="747" y="0"/>
                      </a:cxn>
                      <a:cxn ang="0">
                        <a:pos x="807" y="11"/>
                      </a:cxn>
                      <a:cxn ang="0">
                        <a:pos x="860" y="47"/>
                      </a:cxn>
                      <a:cxn ang="0">
                        <a:pos x="1469" y="661"/>
                      </a:cxn>
                      <a:cxn ang="0">
                        <a:pos x="1492" y="718"/>
                      </a:cxn>
                      <a:cxn ang="0">
                        <a:pos x="1492" y="781"/>
                      </a:cxn>
                      <a:cxn ang="0">
                        <a:pos x="1469" y="838"/>
                      </a:cxn>
                      <a:cxn ang="0">
                        <a:pos x="860" y="1452"/>
                      </a:cxn>
                      <a:cxn ang="0">
                        <a:pos x="807" y="1486"/>
                      </a:cxn>
                      <a:cxn ang="0">
                        <a:pos x="747" y="1498"/>
                      </a:cxn>
                      <a:cxn ang="0">
                        <a:pos x="687" y="1486"/>
                      </a:cxn>
                      <a:cxn ang="0">
                        <a:pos x="634" y="1452"/>
                      </a:cxn>
                      <a:cxn ang="0">
                        <a:pos x="26" y="838"/>
                      </a:cxn>
                      <a:cxn ang="0">
                        <a:pos x="3" y="781"/>
                      </a:cxn>
                      <a:cxn ang="0">
                        <a:pos x="3" y="718"/>
                      </a:cxn>
                      <a:cxn ang="0">
                        <a:pos x="26" y="661"/>
                      </a:cxn>
                      <a:cxn ang="0">
                        <a:pos x="634" y="47"/>
                      </a:cxn>
                      <a:cxn ang="0">
                        <a:pos x="687" y="11"/>
                      </a:cxn>
                      <a:cxn ang="0">
                        <a:pos x="747" y="0"/>
                      </a:cxn>
                    </a:cxnLst>
                    <a:rect l="0" t="0" r="r" b="b"/>
                    <a:pathLst>
                      <a:path w="1494" h="1498">
                        <a:moveTo>
                          <a:pt x="747" y="46"/>
                        </a:moveTo>
                        <a:lnTo>
                          <a:pt x="718" y="49"/>
                        </a:lnTo>
                        <a:lnTo>
                          <a:pt x="690" y="58"/>
                        </a:lnTo>
                        <a:lnTo>
                          <a:pt x="663" y="72"/>
                        </a:lnTo>
                        <a:lnTo>
                          <a:pt x="640" y="91"/>
                        </a:lnTo>
                        <a:lnTo>
                          <a:pt x="89" y="642"/>
                        </a:lnTo>
                        <a:lnTo>
                          <a:pt x="71" y="665"/>
                        </a:lnTo>
                        <a:lnTo>
                          <a:pt x="56" y="693"/>
                        </a:lnTo>
                        <a:lnTo>
                          <a:pt x="48" y="720"/>
                        </a:lnTo>
                        <a:lnTo>
                          <a:pt x="45" y="749"/>
                        </a:lnTo>
                        <a:lnTo>
                          <a:pt x="48" y="778"/>
                        </a:lnTo>
                        <a:lnTo>
                          <a:pt x="56" y="805"/>
                        </a:lnTo>
                        <a:lnTo>
                          <a:pt x="71" y="833"/>
                        </a:lnTo>
                        <a:lnTo>
                          <a:pt x="89" y="856"/>
                        </a:lnTo>
                        <a:lnTo>
                          <a:pt x="640" y="1408"/>
                        </a:lnTo>
                        <a:lnTo>
                          <a:pt x="663" y="1427"/>
                        </a:lnTo>
                        <a:lnTo>
                          <a:pt x="690" y="1442"/>
                        </a:lnTo>
                        <a:lnTo>
                          <a:pt x="718" y="1449"/>
                        </a:lnTo>
                        <a:lnTo>
                          <a:pt x="747" y="1452"/>
                        </a:lnTo>
                        <a:lnTo>
                          <a:pt x="777" y="1449"/>
                        </a:lnTo>
                        <a:lnTo>
                          <a:pt x="804" y="1442"/>
                        </a:lnTo>
                        <a:lnTo>
                          <a:pt x="832" y="1427"/>
                        </a:lnTo>
                        <a:lnTo>
                          <a:pt x="855" y="1408"/>
                        </a:lnTo>
                        <a:lnTo>
                          <a:pt x="1405" y="856"/>
                        </a:lnTo>
                        <a:lnTo>
                          <a:pt x="1424" y="833"/>
                        </a:lnTo>
                        <a:lnTo>
                          <a:pt x="1438" y="805"/>
                        </a:lnTo>
                        <a:lnTo>
                          <a:pt x="1447" y="778"/>
                        </a:lnTo>
                        <a:lnTo>
                          <a:pt x="1450" y="749"/>
                        </a:lnTo>
                        <a:lnTo>
                          <a:pt x="1447" y="720"/>
                        </a:lnTo>
                        <a:lnTo>
                          <a:pt x="1438" y="693"/>
                        </a:lnTo>
                        <a:lnTo>
                          <a:pt x="1424" y="665"/>
                        </a:lnTo>
                        <a:lnTo>
                          <a:pt x="1405" y="642"/>
                        </a:lnTo>
                        <a:lnTo>
                          <a:pt x="855" y="91"/>
                        </a:lnTo>
                        <a:lnTo>
                          <a:pt x="832" y="72"/>
                        </a:lnTo>
                        <a:lnTo>
                          <a:pt x="804" y="58"/>
                        </a:lnTo>
                        <a:lnTo>
                          <a:pt x="777" y="49"/>
                        </a:lnTo>
                        <a:lnTo>
                          <a:pt x="747" y="46"/>
                        </a:lnTo>
                        <a:close/>
                        <a:moveTo>
                          <a:pt x="747" y="0"/>
                        </a:moveTo>
                        <a:lnTo>
                          <a:pt x="778" y="3"/>
                        </a:lnTo>
                        <a:lnTo>
                          <a:pt x="807" y="11"/>
                        </a:lnTo>
                        <a:lnTo>
                          <a:pt x="836" y="27"/>
                        </a:lnTo>
                        <a:lnTo>
                          <a:pt x="860" y="47"/>
                        </a:lnTo>
                        <a:lnTo>
                          <a:pt x="1448" y="635"/>
                        </a:lnTo>
                        <a:lnTo>
                          <a:pt x="1469" y="661"/>
                        </a:lnTo>
                        <a:lnTo>
                          <a:pt x="1483" y="688"/>
                        </a:lnTo>
                        <a:lnTo>
                          <a:pt x="1492" y="718"/>
                        </a:lnTo>
                        <a:lnTo>
                          <a:pt x="1494" y="749"/>
                        </a:lnTo>
                        <a:lnTo>
                          <a:pt x="1492" y="781"/>
                        </a:lnTo>
                        <a:lnTo>
                          <a:pt x="1483" y="809"/>
                        </a:lnTo>
                        <a:lnTo>
                          <a:pt x="1469" y="838"/>
                        </a:lnTo>
                        <a:lnTo>
                          <a:pt x="1448" y="863"/>
                        </a:lnTo>
                        <a:lnTo>
                          <a:pt x="860" y="1452"/>
                        </a:lnTo>
                        <a:lnTo>
                          <a:pt x="836" y="1472"/>
                        </a:lnTo>
                        <a:lnTo>
                          <a:pt x="807" y="1486"/>
                        </a:lnTo>
                        <a:lnTo>
                          <a:pt x="778" y="1495"/>
                        </a:lnTo>
                        <a:lnTo>
                          <a:pt x="747" y="1498"/>
                        </a:lnTo>
                        <a:lnTo>
                          <a:pt x="716" y="1495"/>
                        </a:lnTo>
                        <a:lnTo>
                          <a:pt x="687" y="1486"/>
                        </a:lnTo>
                        <a:lnTo>
                          <a:pt x="659" y="1472"/>
                        </a:lnTo>
                        <a:lnTo>
                          <a:pt x="634" y="1452"/>
                        </a:lnTo>
                        <a:lnTo>
                          <a:pt x="46" y="863"/>
                        </a:lnTo>
                        <a:lnTo>
                          <a:pt x="26" y="838"/>
                        </a:lnTo>
                        <a:lnTo>
                          <a:pt x="12" y="809"/>
                        </a:lnTo>
                        <a:lnTo>
                          <a:pt x="3" y="781"/>
                        </a:lnTo>
                        <a:lnTo>
                          <a:pt x="0" y="749"/>
                        </a:lnTo>
                        <a:lnTo>
                          <a:pt x="3" y="718"/>
                        </a:lnTo>
                        <a:lnTo>
                          <a:pt x="12" y="688"/>
                        </a:lnTo>
                        <a:lnTo>
                          <a:pt x="26" y="661"/>
                        </a:lnTo>
                        <a:lnTo>
                          <a:pt x="46" y="635"/>
                        </a:lnTo>
                        <a:lnTo>
                          <a:pt x="634" y="47"/>
                        </a:lnTo>
                        <a:lnTo>
                          <a:pt x="659" y="27"/>
                        </a:lnTo>
                        <a:lnTo>
                          <a:pt x="687" y="11"/>
                        </a:lnTo>
                        <a:lnTo>
                          <a:pt x="716" y="3"/>
                        </a:lnTo>
                        <a:lnTo>
                          <a:pt x="747" y="0"/>
                        </a:lnTo>
                        <a:close/>
                      </a:path>
                    </a:pathLst>
                  </a:custGeom>
                  <a:gradFill flip="none" rotWithShape="1">
                    <a:gsLst>
                      <a:gs pos="50000">
                        <a:schemeClr val="tx1">
                          <a:lumMod val="95000"/>
                          <a:lumOff val="5000"/>
                        </a:schemeClr>
                      </a:gs>
                      <a:gs pos="100000">
                        <a:schemeClr val="tx1">
                          <a:lumMod val="95000"/>
                          <a:lumOff val="5000"/>
                        </a:schemeClr>
                      </a:gs>
                    </a:gsLst>
                    <a:lin ang="16200000" scaled="1"/>
                    <a:tileRect/>
                  </a:gradFill>
                  <a:ln w="0">
                    <a:solidFill>
                      <a:schemeClr val="tx1">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3" name="Freeform 26">
                  <a:extLst>
                    <a:ext uri="{FF2B5EF4-FFF2-40B4-BE49-F238E27FC236}">
                      <a16:creationId xmlns:a16="http://schemas.microsoft.com/office/drawing/2014/main" id="{B3EDCC60-C18A-4AF6-9298-749FF1F3ED4D}"/>
                    </a:ext>
                  </a:extLst>
                </p:cNvPr>
                <p:cNvSpPr>
                  <a:spLocks/>
                </p:cNvSpPr>
                <p:nvPr/>
              </p:nvSpPr>
              <p:spPr bwMode="auto">
                <a:xfrm>
                  <a:off x="1235907" y="1592067"/>
                  <a:ext cx="3559953" cy="2148658"/>
                </a:xfrm>
                <a:custGeom>
                  <a:avLst/>
                  <a:gdLst/>
                  <a:ahLst/>
                  <a:cxnLst>
                    <a:cxn ang="0">
                      <a:pos x="1122" y="0"/>
                    </a:cxn>
                    <a:cxn ang="0">
                      <a:pos x="1170" y="6"/>
                    </a:cxn>
                    <a:cxn ang="0">
                      <a:pos x="1215" y="19"/>
                    </a:cxn>
                    <a:cxn ang="0">
                      <a:pos x="1257" y="42"/>
                    </a:cxn>
                    <a:cxn ang="0">
                      <a:pos x="1295" y="72"/>
                    </a:cxn>
                    <a:cxn ang="0">
                      <a:pos x="2177" y="956"/>
                    </a:cxn>
                    <a:cxn ang="0">
                      <a:pos x="2203" y="988"/>
                    </a:cxn>
                    <a:cxn ang="0">
                      <a:pos x="2224" y="1024"/>
                    </a:cxn>
                    <a:cxn ang="0">
                      <a:pos x="2237" y="1062"/>
                    </a:cxn>
                    <a:cxn ang="0">
                      <a:pos x="2245" y="1101"/>
                    </a:cxn>
                    <a:cxn ang="0">
                      <a:pos x="2084" y="1168"/>
                    </a:cxn>
                    <a:cxn ang="0">
                      <a:pos x="1927" y="1225"/>
                    </a:cxn>
                    <a:cxn ang="0">
                      <a:pos x="1772" y="1268"/>
                    </a:cxn>
                    <a:cxn ang="0">
                      <a:pos x="1620" y="1302"/>
                    </a:cxn>
                    <a:cxn ang="0">
                      <a:pos x="1474" y="1329"/>
                    </a:cxn>
                    <a:cxn ang="0">
                      <a:pos x="1332" y="1344"/>
                    </a:cxn>
                    <a:cxn ang="0">
                      <a:pos x="1194" y="1354"/>
                    </a:cxn>
                    <a:cxn ang="0">
                      <a:pos x="1062" y="1355"/>
                    </a:cxn>
                    <a:cxn ang="0">
                      <a:pos x="935" y="1352"/>
                    </a:cxn>
                    <a:cxn ang="0">
                      <a:pos x="812" y="1342"/>
                    </a:cxn>
                    <a:cxn ang="0">
                      <a:pos x="698" y="1329"/>
                    </a:cxn>
                    <a:cxn ang="0">
                      <a:pos x="589" y="1312"/>
                    </a:cxn>
                    <a:cxn ang="0">
                      <a:pos x="488" y="1291"/>
                    </a:cxn>
                    <a:cxn ang="0">
                      <a:pos x="394" y="1268"/>
                    </a:cxn>
                    <a:cxn ang="0">
                      <a:pos x="307" y="1244"/>
                    </a:cxn>
                    <a:cxn ang="0">
                      <a:pos x="227" y="1219"/>
                    </a:cxn>
                    <a:cxn ang="0">
                      <a:pos x="157" y="1196"/>
                    </a:cxn>
                    <a:cxn ang="0">
                      <a:pos x="97" y="1172"/>
                    </a:cxn>
                    <a:cxn ang="0">
                      <a:pos x="44" y="1151"/>
                    </a:cxn>
                    <a:cxn ang="0">
                      <a:pos x="0" y="1132"/>
                    </a:cxn>
                    <a:cxn ang="0">
                      <a:pos x="4" y="1084"/>
                    </a:cxn>
                    <a:cxn ang="0">
                      <a:pos x="17" y="1037"/>
                    </a:cxn>
                    <a:cxn ang="0">
                      <a:pos x="40" y="993"/>
                    </a:cxn>
                    <a:cxn ang="0">
                      <a:pos x="70" y="956"/>
                    </a:cxn>
                    <a:cxn ang="0">
                      <a:pos x="952" y="72"/>
                    </a:cxn>
                    <a:cxn ang="0">
                      <a:pos x="990" y="42"/>
                    </a:cxn>
                    <a:cxn ang="0">
                      <a:pos x="1032" y="19"/>
                    </a:cxn>
                    <a:cxn ang="0">
                      <a:pos x="1077" y="6"/>
                    </a:cxn>
                    <a:cxn ang="0">
                      <a:pos x="1122" y="0"/>
                    </a:cxn>
                  </a:cxnLst>
                  <a:rect l="0" t="0" r="r" b="b"/>
                  <a:pathLst>
                    <a:path w="2245" h="1355">
                      <a:moveTo>
                        <a:pt x="1122" y="0"/>
                      </a:moveTo>
                      <a:lnTo>
                        <a:pt x="1170" y="6"/>
                      </a:lnTo>
                      <a:lnTo>
                        <a:pt x="1215" y="19"/>
                      </a:lnTo>
                      <a:lnTo>
                        <a:pt x="1257" y="42"/>
                      </a:lnTo>
                      <a:lnTo>
                        <a:pt x="1295" y="72"/>
                      </a:lnTo>
                      <a:lnTo>
                        <a:pt x="2177" y="956"/>
                      </a:lnTo>
                      <a:lnTo>
                        <a:pt x="2203" y="988"/>
                      </a:lnTo>
                      <a:lnTo>
                        <a:pt x="2224" y="1024"/>
                      </a:lnTo>
                      <a:lnTo>
                        <a:pt x="2237" y="1062"/>
                      </a:lnTo>
                      <a:lnTo>
                        <a:pt x="2245" y="1101"/>
                      </a:lnTo>
                      <a:lnTo>
                        <a:pt x="2084" y="1168"/>
                      </a:lnTo>
                      <a:lnTo>
                        <a:pt x="1927" y="1225"/>
                      </a:lnTo>
                      <a:lnTo>
                        <a:pt x="1772" y="1268"/>
                      </a:lnTo>
                      <a:lnTo>
                        <a:pt x="1620" y="1302"/>
                      </a:lnTo>
                      <a:lnTo>
                        <a:pt x="1474" y="1329"/>
                      </a:lnTo>
                      <a:lnTo>
                        <a:pt x="1332" y="1344"/>
                      </a:lnTo>
                      <a:lnTo>
                        <a:pt x="1194" y="1354"/>
                      </a:lnTo>
                      <a:lnTo>
                        <a:pt x="1062" y="1355"/>
                      </a:lnTo>
                      <a:lnTo>
                        <a:pt x="935" y="1352"/>
                      </a:lnTo>
                      <a:lnTo>
                        <a:pt x="812" y="1342"/>
                      </a:lnTo>
                      <a:lnTo>
                        <a:pt x="698" y="1329"/>
                      </a:lnTo>
                      <a:lnTo>
                        <a:pt x="589" y="1312"/>
                      </a:lnTo>
                      <a:lnTo>
                        <a:pt x="488" y="1291"/>
                      </a:lnTo>
                      <a:lnTo>
                        <a:pt x="394" y="1268"/>
                      </a:lnTo>
                      <a:lnTo>
                        <a:pt x="307" y="1244"/>
                      </a:lnTo>
                      <a:lnTo>
                        <a:pt x="227" y="1219"/>
                      </a:lnTo>
                      <a:lnTo>
                        <a:pt x="157" y="1196"/>
                      </a:lnTo>
                      <a:lnTo>
                        <a:pt x="97" y="1172"/>
                      </a:lnTo>
                      <a:lnTo>
                        <a:pt x="44" y="1151"/>
                      </a:lnTo>
                      <a:lnTo>
                        <a:pt x="0" y="1132"/>
                      </a:lnTo>
                      <a:lnTo>
                        <a:pt x="4" y="1084"/>
                      </a:lnTo>
                      <a:lnTo>
                        <a:pt x="17" y="1037"/>
                      </a:lnTo>
                      <a:lnTo>
                        <a:pt x="40" y="993"/>
                      </a:lnTo>
                      <a:lnTo>
                        <a:pt x="70" y="956"/>
                      </a:lnTo>
                      <a:lnTo>
                        <a:pt x="952" y="72"/>
                      </a:lnTo>
                      <a:lnTo>
                        <a:pt x="990" y="42"/>
                      </a:lnTo>
                      <a:lnTo>
                        <a:pt x="1032" y="19"/>
                      </a:lnTo>
                      <a:lnTo>
                        <a:pt x="1077" y="6"/>
                      </a:lnTo>
                      <a:lnTo>
                        <a:pt x="1122" y="0"/>
                      </a:lnTo>
                      <a:close/>
                    </a:path>
                  </a:pathLst>
                </a:custGeom>
                <a:gradFill flip="none" rotWithShape="1">
                  <a:gsLst>
                    <a:gs pos="0">
                      <a:schemeClr val="bg1">
                        <a:lumMod val="95000"/>
                        <a:alpha val="0"/>
                      </a:schemeClr>
                    </a:gs>
                    <a:gs pos="100000">
                      <a:schemeClr val="bg1">
                        <a:alpha val="32000"/>
                      </a:schemeClr>
                    </a:gs>
                  </a:gsLst>
                  <a:lin ang="54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19" name="Freeform 6">
              <a:extLst>
                <a:ext uri="{FF2B5EF4-FFF2-40B4-BE49-F238E27FC236}">
                  <a16:creationId xmlns:a16="http://schemas.microsoft.com/office/drawing/2014/main" id="{4AC9B1EE-4A69-4165-8631-C2D962D47F23}"/>
                </a:ext>
              </a:extLst>
            </p:cNvPr>
            <p:cNvSpPr>
              <a:spLocks noEditPoints="1"/>
            </p:cNvSpPr>
            <p:nvPr/>
          </p:nvSpPr>
          <p:spPr bwMode="auto">
            <a:xfrm>
              <a:off x="7775661" y="2750486"/>
              <a:ext cx="990600" cy="1023098"/>
            </a:xfrm>
            <a:custGeom>
              <a:avLst/>
              <a:gdLst/>
              <a:ahLst/>
              <a:cxnLst>
                <a:cxn ang="0">
                  <a:pos x="591" y="420"/>
                </a:cxn>
                <a:cxn ang="0">
                  <a:pos x="724" y="296"/>
                </a:cxn>
                <a:cxn ang="0">
                  <a:pos x="542" y="134"/>
                </a:cxn>
                <a:cxn ang="0">
                  <a:pos x="646" y="137"/>
                </a:cxn>
                <a:cxn ang="0">
                  <a:pos x="703" y="141"/>
                </a:cxn>
                <a:cxn ang="0">
                  <a:pos x="735" y="165"/>
                </a:cxn>
                <a:cxn ang="0">
                  <a:pos x="746" y="195"/>
                </a:cxn>
                <a:cxn ang="0">
                  <a:pos x="757" y="226"/>
                </a:cxn>
                <a:cxn ang="0">
                  <a:pos x="771" y="275"/>
                </a:cxn>
                <a:cxn ang="0">
                  <a:pos x="795" y="263"/>
                </a:cxn>
                <a:cxn ang="0">
                  <a:pos x="816" y="276"/>
                </a:cxn>
                <a:cxn ang="0">
                  <a:pos x="819" y="296"/>
                </a:cxn>
                <a:cxn ang="0">
                  <a:pos x="796" y="321"/>
                </a:cxn>
                <a:cxn ang="0">
                  <a:pos x="771" y="365"/>
                </a:cxn>
                <a:cxn ang="0">
                  <a:pos x="796" y="409"/>
                </a:cxn>
                <a:cxn ang="0">
                  <a:pos x="799" y="526"/>
                </a:cxn>
                <a:cxn ang="0">
                  <a:pos x="799" y="708"/>
                </a:cxn>
                <a:cxn ang="0">
                  <a:pos x="811" y="754"/>
                </a:cxn>
                <a:cxn ang="0">
                  <a:pos x="823" y="813"/>
                </a:cxn>
                <a:cxn ang="0">
                  <a:pos x="808" y="845"/>
                </a:cxn>
                <a:cxn ang="0">
                  <a:pos x="780" y="844"/>
                </a:cxn>
                <a:cxn ang="0">
                  <a:pos x="755" y="813"/>
                </a:cxn>
                <a:cxn ang="0">
                  <a:pos x="730" y="742"/>
                </a:cxn>
                <a:cxn ang="0">
                  <a:pos x="717" y="682"/>
                </a:cxn>
                <a:cxn ang="0">
                  <a:pos x="707" y="560"/>
                </a:cxn>
                <a:cxn ang="0">
                  <a:pos x="703" y="492"/>
                </a:cxn>
                <a:cxn ang="0">
                  <a:pos x="609" y="625"/>
                </a:cxn>
                <a:cxn ang="0">
                  <a:pos x="629" y="691"/>
                </a:cxn>
                <a:cxn ang="0">
                  <a:pos x="652" y="765"/>
                </a:cxn>
                <a:cxn ang="0">
                  <a:pos x="665" y="819"/>
                </a:cxn>
                <a:cxn ang="0">
                  <a:pos x="652" y="845"/>
                </a:cxn>
                <a:cxn ang="0">
                  <a:pos x="618" y="847"/>
                </a:cxn>
                <a:cxn ang="0">
                  <a:pos x="594" y="821"/>
                </a:cxn>
                <a:cxn ang="0">
                  <a:pos x="571" y="754"/>
                </a:cxn>
                <a:cxn ang="0">
                  <a:pos x="528" y="632"/>
                </a:cxn>
                <a:cxn ang="0">
                  <a:pos x="509" y="580"/>
                </a:cxn>
                <a:cxn ang="0">
                  <a:pos x="353" y="705"/>
                </a:cxn>
                <a:cxn ang="0">
                  <a:pos x="254" y="619"/>
                </a:cxn>
                <a:cxn ang="0">
                  <a:pos x="337" y="674"/>
                </a:cxn>
                <a:cxn ang="0">
                  <a:pos x="375" y="641"/>
                </a:cxn>
                <a:cxn ang="0">
                  <a:pos x="492" y="529"/>
                </a:cxn>
                <a:cxn ang="0">
                  <a:pos x="510" y="499"/>
                </a:cxn>
                <a:cxn ang="0">
                  <a:pos x="493" y="460"/>
                </a:cxn>
                <a:cxn ang="0">
                  <a:pos x="458" y="401"/>
                </a:cxn>
                <a:cxn ang="0">
                  <a:pos x="422" y="345"/>
                </a:cxn>
                <a:cxn ang="0">
                  <a:pos x="409" y="309"/>
                </a:cxn>
                <a:cxn ang="0">
                  <a:pos x="428" y="263"/>
                </a:cxn>
                <a:cxn ang="0">
                  <a:pos x="477" y="188"/>
                </a:cxn>
                <a:cxn ang="0">
                  <a:pos x="511" y="147"/>
                </a:cxn>
                <a:cxn ang="0">
                  <a:pos x="542" y="134"/>
                </a:cxn>
                <a:cxn ang="0">
                  <a:pos x="397" y="12"/>
                </a:cxn>
                <a:cxn ang="0">
                  <a:pos x="445" y="64"/>
                </a:cxn>
                <a:cxn ang="0">
                  <a:pos x="454" y="139"/>
                </a:cxn>
                <a:cxn ang="0">
                  <a:pos x="416" y="202"/>
                </a:cxn>
                <a:cxn ang="0">
                  <a:pos x="350" y="227"/>
                </a:cxn>
                <a:cxn ang="0">
                  <a:pos x="282" y="202"/>
                </a:cxn>
                <a:cxn ang="0">
                  <a:pos x="244" y="139"/>
                </a:cxn>
                <a:cxn ang="0">
                  <a:pos x="253" y="64"/>
                </a:cxn>
                <a:cxn ang="0">
                  <a:pos x="302" y="12"/>
                </a:cxn>
              </a:cxnLst>
              <a:rect l="0" t="0" r="r" b="b"/>
              <a:pathLst>
                <a:path w="823" h="850">
                  <a:moveTo>
                    <a:pt x="510" y="366"/>
                  </a:moveTo>
                  <a:lnTo>
                    <a:pt x="561" y="449"/>
                  </a:lnTo>
                  <a:lnTo>
                    <a:pt x="591" y="420"/>
                  </a:lnTo>
                  <a:lnTo>
                    <a:pt x="510" y="366"/>
                  </a:lnTo>
                  <a:close/>
                  <a:moveTo>
                    <a:pt x="641" y="210"/>
                  </a:moveTo>
                  <a:lnTo>
                    <a:pt x="724" y="296"/>
                  </a:lnTo>
                  <a:lnTo>
                    <a:pt x="692" y="218"/>
                  </a:lnTo>
                  <a:lnTo>
                    <a:pt x="641" y="210"/>
                  </a:lnTo>
                  <a:close/>
                  <a:moveTo>
                    <a:pt x="542" y="134"/>
                  </a:moveTo>
                  <a:lnTo>
                    <a:pt x="591" y="134"/>
                  </a:lnTo>
                  <a:lnTo>
                    <a:pt x="619" y="136"/>
                  </a:lnTo>
                  <a:lnTo>
                    <a:pt x="646" y="137"/>
                  </a:lnTo>
                  <a:lnTo>
                    <a:pt x="669" y="139"/>
                  </a:lnTo>
                  <a:lnTo>
                    <a:pt x="689" y="141"/>
                  </a:lnTo>
                  <a:lnTo>
                    <a:pt x="703" y="141"/>
                  </a:lnTo>
                  <a:lnTo>
                    <a:pt x="716" y="144"/>
                  </a:lnTo>
                  <a:lnTo>
                    <a:pt x="726" y="153"/>
                  </a:lnTo>
                  <a:lnTo>
                    <a:pt x="735" y="165"/>
                  </a:lnTo>
                  <a:lnTo>
                    <a:pt x="740" y="178"/>
                  </a:lnTo>
                  <a:lnTo>
                    <a:pt x="744" y="188"/>
                  </a:lnTo>
                  <a:lnTo>
                    <a:pt x="746" y="195"/>
                  </a:lnTo>
                  <a:lnTo>
                    <a:pt x="749" y="202"/>
                  </a:lnTo>
                  <a:lnTo>
                    <a:pt x="752" y="212"/>
                  </a:lnTo>
                  <a:lnTo>
                    <a:pt x="757" y="226"/>
                  </a:lnTo>
                  <a:lnTo>
                    <a:pt x="764" y="254"/>
                  </a:lnTo>
                  <a:lnTo>
                    <a:pt x="768" y="266"/>
                  </a:lnTo>
                  <a:lnTo>
                    <a:pt x="771" y="275"/>
                  </a:lnTo>
                  <a:lnTo>
                    <a:pt x="772" y="277"/>
                  </a:lnTo>
                  <a:lnTo>
                    <a:pt x="783" y="267"/>
                  </a:lnTo>
                  <a:lnTo>
                    <a:pt x="795" y="263"/>
                  </a:lnTo>
                  <a:lnTo>
                    <a:pt x="804" y="264"/>
                  </a:lnTo>
                  <a:lnTo>
                    <a:pt x="811" y="270"/>
                  </a:lnTo>
                  <a:lnTo>
                    <a:pt x="816" y="276"/>
                  </a:lnTo>
                  <a:lnTo>
                    <a:pt x="820" y="284"/>
                  </a:lnTo>
                  <a:lnTo>
                    <a:pt x="820" y="291"/>
                  </a:lnTo>
                  <a:lnTo>
                    <a:pt x="819" y="296"/>
                  </a:lnTo>
                  <a:lnTo>
                    <a:pt x="814" y="303"/>
                  </a:lnTo>
                  <a:lnTo>
                    <a:pt x="805" y="310"/>
                  </a:lnTo>
                  <a:lnTo>
                    <a:pt x="796" y="321"/>
                  </a:lnTo>
                  <a:lnTo>
                    <a:pt x="786" y="329"/>
                  </a:lnTo>
                  <a:lnTo>
                    <a:pt x="760" y="355"/>
                  </a:lnTo>
                  <a:lnTo>
                    <a:pt x="771" y="365"/>
                  </a:lnTo>
                  <a:lnTo>
                    <a:pt x="781" y="377"/>
                  </a:lnTo>
                  <a:lnTo>
                    <a:pt x="790" y="391"/>
                  </a:lnTo>
                  <a:lnTo>
                    <a:pt x="796" y="409"/>
                  </a:lnTo>
                  <a:lnTo>
                    <a:pt x="797" y="420"/>
                  </a:lnTo>
                  <a:lnTo>
                    <a:pt x="799" y="439"/>
                  </a:lnTo>
                  <a:lnTo>
                    <a:pt x="799" y="526"/>
                  </a:lnTo>
                  <a:lnTo>
                    <a:pt x="797" y="560"/>
                  </a:lnTo>
                  <a:lnTo>
                    <a:pt x="797" y="698"/>
                  </a:lnTo>
                  <a:lnTo>
                    <a:pt x="799" y="708"/>
                  </a:lnTo>
                  <a:lnTo>
                    <a:pt x="801" y="720"/>
                  </a:lnTo>
                  <a:lnTo>
                    <a:pt x="806" y="735"/>
                  </a:lnTo>
                  <a:lnTo>
                    <a:pt x="811" y="754"/>
                  </a:lnTo>
                  <a:lnTo>
                    <a:pt x="818" y="773"/>
                  </a:lnTo>
                  <a:lnTo>
                    <a:pt x="822" y="794"/>
                  </a:lnTo>
                  <a:lnTo>
                    <a:pt x="823" y="813"/>
                  </a:lnTo>
                  <a:lnTo>
                    <a:pt x="820" y="830"/>
                  </a:lnTo>
                  <a:lnTo>
                    <a:pt x="815" y="840"/>
                  </a:lnTo>
                  <a:lnTo>
                    <a:pt x="808" y="845"/>
                  </a:lnTo>
                  <a:lnTo>
                    <a:pt x="799" y="847"/>
                  </a:lnTo>
                  <a:lnTo>
                    <a:pt x="788" y="846"/>
                  </a:lnTo>
                  <a:lnTo>
                    <a:pt x="780" y="844"/>
                  </a:lnTo>
                  <a:lnTo>
                    <a:pt x="772" y="839"/>
                  </a:lnTo>
                  <a:lnTo>
                    <a:pt x="766" y="831"/>
                  </a:lnTo>
                  <a:lnTo>
                    <a:pt x="755" y="813"/>
                  </a:lnTo>
                  <a:lnTo>
                    <a:pt x="746" y="790"/>
                  </a:lnTo>
                  <a:lnTo>
                    <a:pt x="738" y="766"/>
                  </a:lnTo>
                  <a:lnTo>
                    <a:pt x="730" y="742"/>
                  </a:lnTo>
                  <a:lnTo>
                    <a:pt x="724" y="720"/>
                  </a:lnTo>
                  <a:lnTo>
                    <a:pt x="720" y="702"/>
                  </a:lnTo>
                  <a:lnTo>
                    <a:pt x="717" y="682"/>
                  </a:lnTo>
                  <a:lnTo>
                    <a:pt x="715" y="655"/>
                  </a:lnTo>
                  <a:lnTo>
                    <a:pt x="712" y="624"/>
                  </a:lnTo>
                  <a:lnTo>
                    <a:pt x="707" y="560"/>
                  </a:lnTo>
                  <a:lnTo>
                    <a:pt x="706" y="531"/>
                  </a:lnTo>
                  <a:lnTo>
                    <a:pt x="704" y="508"/>
                  </a:lnTo>
                  <a:lnTo>
                    <a:pt x="703" y="492"/>
                  </a:lnTo>
                  <a:lnTo>
                    <a:pt x="603" y="599"/>
                  </a:lnTo>
                  <a:lnTo>
                    <a:pt x="604" y="609"/>
                  </a:lnTo>
                  <a:lnTo>
                    <a:pt x="609" y="625"/>
                  </a:lnTo>
                  <a:lnTo>
                    <a:pt x="614" y="645"/>
                  </a:lnTo>
                  <a:lnTo>
                    <a:pt x="622" y="666"/>
                  </a:lnTo>
                  <a:lnTo>
                    <a:pt x="629" y="691"/>
                  </a:lnTo>
                  <a:lnTo>
                    <a:pt x="638" y="715"/>
                  </a:lnTo>
                  <a:lnTo>
                    <a:pt x="646" y="740"/>
                  </a:lnTo>
                  <a:lnTo>
                    <a:pt x="652" y="765"/>
                  </a:lnTo>
                  <a:lnTo>
                    <a:pt x="659" y="786"/>
                  </a:lnTo>
                  <a:lnTo>
                    <a:pt x="664" y="804"/>
                  </a:lnTo>
                  <a:lnTo>
                    <a:pt x="665" y="819"/>
                  </a:lnTo>
                  <a:lnTo>
                    <a:pt x="665" y="828"/>
                  </a:lnTo>
                  <a:lnTo>
                    <a:pt x="660" y="837"/>
                  </a:lnTo>
                  <a:lnTo>
                    <a:pt x="652" y="845"/>
                  </a:lnTo>
                  <a:lnTo>
                    <a:pt x="642" y="850"/>
                  </a:lnTo>
                  <a:lnTo>
                    <a:pt x="631" y="850"/>
                  </a:lnTo>
                  <a:lnTo>
                    <a:pt x="618" y="847"/>
                  </a:lnTo>
                  <a:lnTo>
                    <a:pt x="607" y="840"/>
                  </a:lnTo>
                  <a:lnTo>
                    <a:pt x="596" y="826"/>
                  </a:lnTo>
                  <a:lnTo>
                    <a:pt x="594" y="821"/>
                  </a:lnTo>
                  <a:lnTo>
                    <a:pt x="590" y="810"/>
                  </a:lnTo>
                  <a:lnTo>
                    <a:pt x="579" y="776"/>
                  </a:lnTo>
                  <a:lnTo>
                    <a:pt x="571" y="754"/>
                  </a:lnTo>
                  <a:lnTo>
                    <a:pt x="562" y="731"/>
                  </a:lnTo>
                  <a:lnTo>
                    <a:pt x="535" y="655"/>
                  </a:lnTo>
                  <a:lnTo>
                    <a:pt x="528" y="632"/>
                  </a:lnTo>
                  <a:lnTo>
                    <a:pt x="520" y="611"/>
                  </a:lnTo>
                  <a:lnTo>
                    <a:pt x="514" y="592"/>
                  </a:lnTo>
                  <a:lnTo>
                    <a:pt x="509" y="580"/>
                  </a:lnTo>
                  <a:lnTo>
                    <a:pt x="506" y="569"/>
                  </a:lnTo>
                  <a:lnTo>
                    <a:pt x="505" y="567"/>
                  </a:lnTo>
                  <a:lnTo>
                    <a:pt x="353" y="705"/>
                  </a:lnTo>
                  <a:lnTo>
                    <a:pt x="505" y="846"/>
                  </a:lnTo>
                  <a:lnTo>
                    <a:pt x="0" y="846"/>
                  </a:lnTo>
                  <a:lnTo>
                    <a:pt x="254" y="619"/>
                  </a:lnTo>
                  <a:lnTo>
                    <a:pt x="328" y="682"/>
                  </a:lnTo>
                  <a:lnTo>
                    <a:pt x="330" y="679"/>
                  </a:lnTo>
                  <a:lnTo>
                    <a:pt x="337" y="674"/>
                  </a:lnTo>
                  <a:lnTo>
                    <a:pt x="347" y="665"/>
                  </a:lnTo>
                  <a:lnTo>
                    <a:pt x="360" y="654"/>
                  </a:lnTo>
                  <a:lnTo>
                    <a:pt x="375" y="641"/>
                  </a:lnTo>
                  <a:lnTo>
                    <a:pt x="393" y="625"/>
                  </a:lnTo>
                  <a:lnTo>
                    <a:pt x="428" y="592"/>
                  </a:lnTo>
                  <a:lnTo>
                    <a:pt x="492" y="529"/>
                  </a:lnTo>
                  <a:lnTo>
                    <a:pt x="501" y="516"/>
                  </a:lnTo>
                  <a:lnTo>
                    <a:pt x="507" y="506"/>
                  </a:lnTo>
                  <a:lnTo>
                    <a:pt x="510" y="499"/>
                  </a:lnTo>
                  <a:lnTo>
                    <a:pt x="507" y="490"/>
                  </a:lnTo>
                  <a:lnTo>
                    <a:pt x="502" y="476"/>
                  </a:lnTo>
                  <a:lnTo>
                    <a:pt x="493" y="460"/>
                  </a:lnTo>
                  <a:lnTo>
                    <a:pt x="482" y="442"/>
                  </a:lnTo>
                  <a:lnTo>
                    <a:pt x="470" y="421"/>
                  </a:lnTo>
                  <a:lnTo>
                    <a:pt x="458" y="401"/>
                  </a:lnTo>
                  <a:lnTo>
                    <a:pt x="445" y="382"/>
                  </a:lnTo>
                  <a:lnTo>
                    <a:pt x="434" y="363"/>
                  </a:lnTo>
                  <a:lnTo>
                    <a:pt x="422" y="345"/>
                  </a:lnTo>
                  <a:lnTo>
                    <a:pt x="414" y="331"/>
                  </a:lnTo>
                  <a:lnTo>
                    <a:pt x="409" y="319"/>
                  </a:lnTo>
                  <a:lnTo>
                    <a:pt x="409" y="309"/>
                  </a:lnTo>
                  <a:lnTo>
                    <a:pt x="412" y="296"/>
                  </a:lnTo>
                  <a:lnTo>
                    <a:pt x="418" y="281"/>
                  </a:lnTo>
                  <a:lnTo>
                    <a:pt x="428" y="263"/>
                  </a:lnTo>
                  <a:lnTo>
                    <a:pt x="439" y="244"/>
                  </a:lnTo>
                  <a:lnTo>
                    <a:pt x="464" y="206"/>
                  </a:lnTo>
                  <a:lnTo>
                    <a:pt x="477" y="188"/>
                  </a:lnTo>
                  <a:lnTo>
                    <a:pt x="489" y="171"/>
                  </a:lnTo>
                  <a:lnTo>
                    <a:pt x="501" y="157"/>
                  </a:lnTo>
                  <a:lnTo>
                    <a:pt x="511" y="147"/>
                  </a:lnTo>
                  <a:lnTo>
                    <a:pt x="517" y="139"/>
                  </a:lnTo>
                  <a:lnTo>
                    <a:pt x="521" y="137"/>
                  </a:lnTo>
                  <a:lnTo>
                    <a:pt x="542" y="134"/>
                  </a:lnTo>
                  <a:close/>
                  <a:moveTo>
                    <a:pt x="350" y="0"/>
                  </a:moveTo>
                  <a:lnTo>
                    <a:pt x="374" y="3"/>
                  </a:lnTo>
                  <a:lnTo>
                    <a:pt x="397" y="12"/>
                  </a:lnTo>
                  <a:lnTo>
                    <a:pt x="416" y="26"/>
                  </a:lnTo>
                  <a:lnTo>
                    <a:pt x="432" y="42"/>
                  </a:lnTo>
                  <a:lnTo>
                    <a:pt x="445" y="64"/>
                  </a:lnTo>
                  <a:lnTo>
                    <a:pt x="454" y="88"/>
                  </a:lnTo>
                  <a:lnTo>
                    <a:pt x="456" y="114"/>
                  </a:lnTo>
                  <a:lnTo>
                    <a:pt x="454" y="139"/>
                  </a:lnTo>
                  <a:lnTo>
                    <a:pt x="445" y="164"/>
                  </a:lnTo>
                  <a:lnTo>
                    <a:pt x="432" y="185"/>
                  </a:lnTo>
                  <a:lnTo>
                    <a:pt x="416" y="202"/>
                  </a:lnTo>
                  <a:lnTo>
                    <a:pt x="397" y="216"/>
                  </a:lnTo>
                  <a:lnTo>
                    <a:pt x="374" y="225"/>
                  </a:lnTo>
                  <a:lnTo>
                    <a:pt x="350" y="227"/>
                  </a:lnTo>
                  <a:lnTo>
                    <a:pt x="324" y="225"/>
                  </a:lnTo>
                  <a:lnTo>
                    <a:pt x="302" y="216"/>
                  </a:lnTo>
                  <a:lnTo>
                    <a:pt x="282" y="202"/>
                  </a:lnTo>
                  <a:lnTo>
                    <a:pt x="266" y="185"/>
                  </a:lnTo>
                  <a:lnTo>
                    <a:pt x="253" y="164"/>
                  </a:lnTo>
                  <a:lnTo>
                    <a:pt x="244" y="139"/>
                  </a:lnTo>
                  <a:lnTo>
                    <a:pt x="241" y="114"/>
                  </a:lnTo>
                  <a:lnTo>
                    <a:pt x="244" y="88"/>
                  </a:lnTo>
                  <a:lnTo>
                    <a:pt x="253" y="64"/>
                  </a:lnTo>
                  <a:lnTo>
                    <a:pt x="266" y="42"/>
                  </a:lnTo>
                  <a:lnTo>
                    <a:pt x="282" y="26"/>
                  </a:lnTo>
                  <a:lnTo>
                    <a:pt x="302" y="12"/>
                  </a:lnTo>
                  <a:lnTo>
                    <a:pt x="324" y="3"/>
                  </a:lnTo>
                  <a:lnTo>
                    <a:pt x="35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6" name="Group 225">
            <a:extLst>
              <a:ext uri="{FF2B5EF4-FFF2-40B4-BE49-F238E27FC236}">
                <a16:creationId xmlns:a16="http://schemas.microsoft.com/office/drawing/2014/main" id="{D0651ADD-5ACC-421B-8618-7BA935ADC4F4}"/>
              </a:ext>
            </a:extLst>
          </p:cNvPr>
          <p:cNvGrpSpPr/>
          <p:nvPr/>
        </p:nvGrpSpPr>
        <p:grpSpPr>
          <a:xfrm>
            <a:off x="3746237" y="1768400"/>
            <a:ext cx="628292" cy="530881"/>
            <a:chOff x="720199" y="1095428"/>
            <a:chExt cx="1090411" cy="876378"/>
          </a:xfrm>
          <a:solidFill>
            <a:srgbClr val="46B3BA"/>
          </a:solidFill>
        </p:grpSpPr>
        <p:sp>
          <p:nvSpPr>
            <p:cNvPr id="227" name="Freeform 324">
              <a:extLst>
                <a:ext uri="{FF2B5EF4-FFF2-40B4-BE49-F238E27FC236}">
                  <a16:creationId xmlns:a16="http://schemas.microsoft.com/office/drawing/2014/main" id="{F62D7388-1D2D-44C8-BB2C-A5D350DF7052}"/>
                </a:ext>
              </a:extLst>
            </p:cNvPr>
            <p:cNvSpPr>
              <a:spLocks/>
            </p:cNvSpPr>
            <p:nvPr/>
          </p:nvSpPr>
          <p:spPr bwMode="auto">
            <a:xfrm>
              <a:off x="720199" y="1227807"/>
              <a:ext cx="757340" cy="743999"/>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325">
              <a:extLst>
                <a:ext uri="{FF2B5EF4-FFF2-40B4-BE49-F238E27FC236}">
                  <a16:creationId xmlns:a16="http://schemas.microsoft.com/office/drawing/2014/main" id="{FBC654D6-7FF4-4560-B396-2635A2C956FF}"/>
                </a:ext>
              </a:extLst>
            </p:cNvPr>
            <p:cNvSpPr>
              <a:spLocks/>
            </p:cNvSpPr>
            <p:nvPr/>
          </p:nvSpPr>
          <p:spPr bwMode="auto">
            <a:xfrm>
              <a:off x="849694" y="1340690"/>
              <a:ext cx="527469" cy="518232"/>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326">
              <a:extLst>
                <a:ext uri="{FF2B5EF4-FFF2-40B4-BE49-F238E27FC236}">
                  <a16:creationId xmlns:a16="http://schemas.microsoft.com/office/drawing/2014/main" id="{50C22135-B642-430B-AE3E-7C08536DCF8A}"/>
                </a:ext>
              </a:extLst>
            </p:cNvPr>
            <p:cNvSpPr>
              <a:spLocks/>
            </p:cNvSpPr>
            <p:nvPr/>
          </p:nvSpPr>
          <p:spPr bwMode="auto">
            <a:xfrm>
              <a:off x="974890" y="1464860"/>
              <a:ext cx="276049" cy="270919"/>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125">
              <a:extLst>
                <a:ext uri="{FF2B5EF4-FFF2-40B4-BE49-F238E27FC236}">
                  <a16:creationId xmlns:a16="http://schemas.microsoft.com/office/drawing/2014/main" id="{6F959625-1F5E-4264-8C49-45451FD0EBA6}"/>
                </a:ext>
              </a:extLst>
            </p:cNvPr>
            <p:cNvSpPr>
              <a:spLocks/>
            </p:cNvSpPr>
            <p:nvPr/>
          </p:nvSpPr>
          <p:spPr bwMode="auto">
            <a:xfrm>
              <a:off x="1463358" y="1215499"/>
              <a:ext cx="327360" cy="208319"/>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126">
              <a:extLst>
                <a:ext uri="{FF2B5EF4-FFF2-40B4-BE49-F238E27FC236}">
                  <a16:creationId xmlns:a16="http://schemas.microsoft.com/office/drawing/2014/main" id="{E8BBC5BF-EE8D-4EA7-B756-59E7709A4AB3}"/>
                </a:ext>
              </a:extLst>
            </p:cNvPr>
            <p:cNvSpPr>
              <a:spLocks/>
            </p:cNvSpPr>
            <p:nvPr/>
          </p:nvSpPr>
          <p:spPr bwMode="auto">
            <a:xfrm>
              <a:off x="1420770" y="1095428"/>
              <a:ext cx="273996" cy="271944"/>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2" name="Rounded Rectangle 329">
              <a:extLst>
                <a:ext uri="{FF2B5EF4-FFF2-40B4-BE49-F238E27FC236}">
                  <a16:creationId xmlns:a16="http://schemas.microsoft.com/office/drawing/2014/main" id="{3887A422-B30A-43F7-9FE7-EC318BF8F901}"/>
                </a:ext>
              </a:extLst>
            </p:cNvPr>
            <p:cNvSpPr/>
            <p:nvPr/>
          </p:nvSpPr>
          <p:spPr>
            <a:xfrm rot="19440000">
              <a:off x="1110684" y="1357368"/>
              <a:ext cx="699926" cy="40547"/>
            </a:xfrm>
            <a:prstGeom prst="roundRect">
              <a:avLst>
                <a:gd name="adj" fmla="val 50000"/>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 name="Group 2">
            <a:extLst>
              <a:ext uri="{FF2B5EF4-FFF2-40B4-BE49-F238E27FC236}">
                <a16:creationId xmlns:a16="http://schemas.microsoft.com/office/drawing/2014/main" id="{6F1F6060-1C22-4F66-BB59-D02AF0D0BF8D}"/>
              </a:ext>
            </a:extLst>
          </p:cNvPr>
          <p:cNvGrpSpPr/>
          <p:nvPr/>
        </p:nvGrpSpPr>
        <p:grpSpPr>
          <a:xfrm>
            <a:off x="10170704" y="1641435"/>
            <a:ext cx="655365" cy="905858"/>
            <a:chOff x="8164455" y="198169"/>
            <a:chExt cx="655365" cy="905858"/>
          </a:xfrm>
        </p:grpSpPr>
        <p:grpSp>
          <p:nvGrpSpPr>
            <p:cNvPr id="204" name="Group 41">
              <a:extLst>
                <a:ext uri="{FF2B5EF4-FFF2-40B4-BE49-F238E27FC236}">
                  <a16:creationId xmlns:a16="http://schemas.microsoft.com/office/drawing/2014/main" id="{83EBE20B-B6D7-4F51-8DF9-446407685419}"/>
                </a:ext>
              </a:extLst>
            </p:cNvPr>
            <p:cNvGrpSpPr/>
            <p:nvPr/>
          </p:nvGrpSpPr>
          <p:grpSpPr>
            <a:xfrm>
              <a:off x="8185792" y="319914"/>
              <a:ext cx="582046" cy="784113"/>
              <a:chOff x="1217612" y="1592067"/>
              <a:chExt cx="3584373" cy="5265933"/>
            </a:xfrm>
            <a:effectLst>
              <a:outerShdw blurRad="76200" dir="18900000" sy="23000" kx="-1200000" algn="bl" rotWithShape="0">
                <a:prstClr val="black">
                  <a:alpha val="10000"/>
                </a:prstClr>
              </a:outerShdw>
            </a:effectLst>
          </p:grpSpPr>
          <p:sp>
            <p:nvSpPr>
              <p:cNvPr id="205" name="Rectangle 204">
                <a:extLst>
                  <a:ext uri="{FF2B5EF4-FFF2-40B4-BE49-F238E27FC236}">
                    <a16:creationId xmlns:a16="http://schemas.microsoft.com/office/drawing/2014/main" id="{CC25D253-6D02-4EA3-9FF5-EB62D4AF1B65}"/>
                  </a:ext>
                </a:extLst>
              </p:cNvPr>
              <p:cNvSpPr/>
              <p:nvPr/>
            </p:nvSpPr>
            <p:spPr>
              <a:xfrm>
                <a:off x="2860761"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2" name="Group 51">
                <a:extLst>
                  <a:ext uri="{FF2B5EF4-FFF2-40B4-BE49-F238E27FC236}">
                    <a16:creationId xmlns:a16="http://schemas.microsoft.com/office/drawing/2014/main" id="{612DA7EA-049C-4D81-8727-0C1E4E62BA96}"/>
                  </a:ext>
                </a:extLst>
              </p:cNvPr>
              <p:cNvGrpSpPr/>
              <p:nvPr/>
            </p:nvGrpSpPr>
            <p:grpSpPr>
              <a:xfrm>
                <a:off x="1217612" y="1592067"/>
                <a:ext cx="3584373" cy="3598790"/>
                <a:chOff x="1217612" y="1592067"/>
                <a:chExt cx="3584373" cy="3598790"/>
              </a:xfrm>
            </p:grpSpPr>
            <p:grpSp>
              <p:nvGrpSpPr>
                <p:cNvPr id="213" name="Group 2">
                  <a:extLst>
                    <a:ext uri="{FF2B5EF4-FFF2-40B4-BE49-F238E27FC236}">
                      <a16:creationId xmlns:a16="http://schemas.microsoft.com/office/drawing/2014/main" id="{EF4359EF-4901-41C7-97D1-977B9758B1C8}"/>
                    </a:ext>
                  </a:extLst>
                </p:cNvPr>
                <p:cNvGrpSpPr/>
                <p:nvPr/>
              </p:nvGrpSpPr>
              <p:grpSpPr>
                <a:xfrm>
                  <a:off x="1217612" y="1600200"/>
                  <a:ext cx="3584373" cy="3590657"/>
                  <a:chOff x="1138238" y="4137025"/>
                  <a:chExt cx="2716213" cy="2720975"/>
                </a:xfrm>
              </p:grpSpPr>
              <p:sp>
                <p:nvSpPr>
                  <p:cNvPr id="215" name="Freeform 207">
                    <a:extLst>
                      <a:ext uri="{FF2B5EF4-FFF2-40B4-BE49-F238E27FC236}">
                        <a16:creationId xmlns:a16="http://schemas.microsoft.com/office/drawing/2014/main" id="{97DDF979-C2F6-48D0-8466-E2B5EF76CBB9}"/>
                      </a:ext>
                    </a:extLst>
                  </p:cNvPr>
                  <p:cNvSpPr>
                    <a:spLocks/>
                  </p:cNvSpPr>
                  <p:nvPr/>
                </p:nvSpPr>
                <p:spPr bwMode="auto">
                  <a:xfrm>
                    <a:off x="1138238" y="4137025"/>
                    <a:ext cx="2716213" cy="2720975"/>
                  </a:xfrm>
                  <a:custGeom>
                    <a:avLst/>
                    <a:gdLst/>
                    <a:ahLst/>
                    <a:cxnLst>
                      <a:cxn ang="0">
                        <a:pos x="855" y="0"/>
                      </a:cxn>
                      <a:cxn ang="0">
                        <a:pos x="891" y="4"/>
                      </a:cxn>
                      <a:cxn ang="0">
                        <a:pos x="925" y="14"/>
                      </a:cxn>
                      <a:cxn ang="0">
                        <a:pos x="957" y="31"/>
                      </a:cxn>
                      <a:cxn ang="0">
                        <a:pos x="986" y="54"/>
                      </a:cxn>
                      <a:cxn ang="0">
                        <a:pos x="1657" y="727"/>
                      </a:cxn>
                      <a:cxn ang="0">
                        <a:pos x="1680" y="756"/>
                      </a:cxn>
                      <a:cxn ang="0">
                        <a:pos x="1698" y="788"/>
                      </a:cxn>
                      <a:cxn ang="0">
                        <a:pos x="1706" y="822"/>
                      </a:cxn>
                      <a:cxn ang="0">
                        <a:pos x="1711" y="857"/>
                      </a:cxn>
                      <a:cxn ang="0">
                        <a:pos x="1706" y="893"/>
                      </a:cxn>
                      <a:cxn ang="0">
                        <a:pos x="1698" y="926"/>
                      </a:cxn>
                      <a:cxn ang="0">
                        <a:pos x="1680" y="958"/>
                      </a:cxn>
                      <a:cxn ang="0">
                        <a:pos x="1657" y="987"/>
                      </a:cxn>
                      <a:cxn ang="0">
                        <a:pos x="986" y="1659"/>
                      </a:cxn>
                      <a:cxn ang="0">
                        <a:pos x="957" y="1682"/>
                      </a:cxn>
                      <a:cxn ang="0">
                        <a:pos x="925" y="1700"/>
                      </a:cxn>
                      <a:cxn ang="0">
                        <a:pos x="891" y="1710"/>
                      </a:cxn>
                      <a:cxn ang="0">
                        <a:pos x="855" y="1714"/>
                      </a:cxn>
                      <a:cxn ang="0">
                        <a:pos x="820" y="1710"/>
                      </a:cxn>
                      <a:cxn ang="0">
                        <a:pos x="785" y="1700"/>
                      </a:cxn>
                      <a:cxn ang="0">
                        <a:pos x="754" y="1682"/>
                      </a:cxn>
                      <a:cxn ang="0">
                        <a:pos x="725" y="1659"/>
                      </a:cxn>
                      <a:cxn ang="0">
                        <a:pos x="53" y="987"/>
                      </a:cxn>
                      <a:cxn ang="0">
                        <a:pos x="30" y="958"/>
                      </a:cxn>
                      <a:cxn ang="0">
                        <a:pos x="13" y="926"/>
                      </a:cxn>
                      <a:cxn ang="0">
                        <a:pos x="4" y="893"/>
                      </a:cxn>
                      <a:cxn ang="0">
                        <a:pos x="0" y="857"/>
                      </a:cxn>
                      <a:cxn ang="0">
                        <a:pos x="4" y="822"/>
                      </a:cxn>
                      <a:cxn ang="0">
                        <a:pos x="13" y="788"/>
                      </a:cxn>
                      <a:cxn ang="0">
                        <a:pos x="30" y="756"/>
                      </a:cxn>
                      <a:cxn ang="0">
                        <a:pos x="53" y="727"/>
                      </a:cxn>
                      <a:cxn ang="0">
                        <a:pos x="725" y="54"/>
                      </a:cxn>
                      <a:cxn ang="0">
                        <a:pos x="754" y="31"/>
                      </a:cxn>
                      <a:cxn ang="0">
                        <a:pos x="785" y="14"/>
                      </a:cxn>
                      <a:cxn ang="0">
                        <a:pos x="820" y="4"/>
                      </a:cxn>
                      <a:cxn ang="0">
                        <a:pos x="855" y="0"/>
                      </a:cxn>
                    </a:cxnLst>
                    <a:rect l="0" t="0" r="r" b="b"/>
                    <a:pathLst>
                      <a:path w="1711" h="1714">
                        <a:moveTo>
                          <a:pt x="855" y="0"/>
                        </a:moveTo>
                        <a:lnTo>
                          <a:pt x="891" y="4"/>
                        </a:lnTo>
                        <a:lnTo>
                          <a:pt x="925" y="14"/>
                        </a:lnTo>
                        <a:lnTo>
                          <a:pt x="957" y="31"/>
                        </a:lnTo>
                        <a:lnTo>
                          <a:pt x="986" y="54"/>
                        </a:lnTo>
                        <a:lnTo>
                          <a:pt x="1657" y="727"/>
                        </a:lnTo>
                        <a:lnTo>
                          <a:pt x="1680" y="756"/>
                        </a:lnTo>
                        <a:lnTo>
                          <a:pt x="1698" y="788"/>
                        </a:lnTo>
                        <a:lnTo>
                          <a:pt x="1706" y="822"/>
                        </a:lnTo>
                        <a:lnTo>
                          <a:pt x="1711" y="857"/>
                        </a:lnTo>
                        <a:lnTo>
                          <a:pt x="1706" y="893"/>
                        </a:lnTo>
                        <a:lnTo>
                          <a:pt x="1698" y="926"/>
                        </a:lnTo>
                        <a:lnTo>
                          <a:pt x="1680" y="958"/>
                        </a:lnTo>
                        <a:lnTo>
                          <a:pt x="1657" y="987"/>
                        </a:lnTo>
                        <a:lnTo>
                          <a:pt x="986" y="1659"/>
                        </a:lnTo>
                        <a:lnTo>
                          <a:pt x="957" y="1682"/>
                        </a:lnTo>
                        <a:lnTo>
                          <a:pt x="925" y="1700"/>
                        </a:lnTo>
                        <a:lnTo>
                          <a:pt x="891" y="1710"/>
                        </a:lnTo>
                        <a:lnTo>
                          <a:pt x="855" y="1714"/>
                        </a:lnTo>
                        <a:lnTo>
                          <a:pt x="820" y="1710"/>
                        </a:lnTo>
                        <a:lnTo>
                          <a:pt x="785" y="1700"/>
                        </a:lnTo>
                        <a:lnTo>
                          <a:pt x="754" y="1682"/>
                        </a:lnTo>
                        <a:lnTo>
                          <a:pt x="725" y="1659"/>
                        </a:lnTo>
                        <a:lnTo>
                          <a:pt x="53" y="987"/>
                        </a:lnTo>
                        <a:lnTo>
                          <a:pt x="30" y="958"/>
                        </a:lnTo>
                        <a:lnTo>
                          <a:pt x="13" y="926"/>
                        </a:lnTo>
                        <a:lnTo>
                          <a:pt x="4" y="893"/>
                        </a:lnTo>
                        <a:lnTo>
                          <a:pt x="0" y="857"/>
                        </a:lnTo>
                        <a:lnTo>
                          <a:pt x="4" y="822"/>
                        </a:lnTo>
                        <a:lnTo>
                          <a:pt x="13" y="788"/>
                        </a:lnTo>
                        <a:lnTo>
                          <a:pt x="30" y="756"/>
                        </a:lnTo>
                        <a:lnTo>
                          <a:pt x="53" y="727"/>
                        </a:lnTo>
                        <a:lnTo>
                          <a:pt x="725" y="54"/>
                        </a:lnTo>
                        <a:lnTo>
                          <a:pt x="754" y="31"/>
                        </a:lnTo>
                        <a:lnTo>
                          <a:pt x="785" y="14"/>
                        </a:lnTo>
                        <a:lnTo>
                          <a:pt x="820" y="4"/>
                        </a:lnTo>
                        <a:lnTo>
                          <a:pt x="855" y="0"/>
                        </a:lnTo>
                        <a:close/>
                      </a:path>
                    </a:pathLst>
                  </a:custGeom>
                  <a:gradFill flip="none" rotWithShape="1">
                    <a:gsLst>
                      <a:gs pos="0">
                        <a:srgbClr val="D6A300"/>
                      </a:gs>
                      <a:gs pos="100000">
                        <a:srgbClr val="FFC000">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208">
                    <a:extLst>
                      <a:ext uri="{FF2B5EF4-FFF2-40B4-BE49-F238E27FC236}">
                        <a16:creationId xmlns:a16="http://schemas.microsoft.com/office/drawing/2014/main" id="{E1C24DB6-8031-411A-8454-5247CEAB338C}"/>
                      </a:ext>
                    </a:extLst>
                  </p:cNvPr>
                  <p:cNvSpPr>
                    <a:spLocks noEditPoints="1"/>
                  </p:cNvSpPr>
                  <p:nvPr/>
                </p:nvSpPr>
                <p:spPr bwMode="auto">
                  <a:xfrm>
                    <a:off x="1309688" y="4308475"/>
                    <a:ext cx="2371725" cy="2378075"/>
                  </a:xfrm>
                  <a:custGeom>
                    <a:avLst/>
                    <a:gdLst/>
                    <a:ahLst/>
                    <a:cxnLst>
                      <a:cxn ang="0">
                        <a:pos x="718" y="49"/>
                      </a:cxn>
                      <a:cxn ang="0">
                        <a:pos x="663" y="72"/>
                      </a:cxn>
                      <a:cxn ang="0">
                        <a:pos x="89" y="642"/>
                      </a:cxn>
                      <a:cxn ang="0">
                        <a:pos x="56" y="693"/>
                      </a:cxn>
                      <a:cxn ang="0">
                        <a:pos x="45" y="749"/>
                      </a:cxn>
                      <a:cxn ang="0">
                        <a:pos x="56" y="805"/>
                      </a:cxn>
                      <a:cxn ang="0">
                        <a:pos x="89" y="856"/>
                      </a:cxn>
                      <a:cxn ang="0">
                        <a:pos x="663" y="1427"/>
                      </a:cxn>
                      <a:cxn ang="0">
                        <a:pos x="718" y="1449"/>
                      </a:cxn>
                      <a:cxn ang="0">
                        <a:pos x="777" y="1449"/>
                      </a:cxn>
                      <a:cxn ang="0">
                        <a:pos x="832" y="1427"/>
                      </a:cxn>
                      <a:cxn ang="0">
                        <a:pos x="1405" y="856"/>
                      </a:cxn>
                      <a:cxn ang="0">
                        <a:pos x="1438" y="805"/>
                      </a:cxn>
                      <a:cxn ang="0">
                        <a:pos x="1450" y="749"/>
                      </a:cxn>
                      <a:cxn ang="0">
                        <a:pos x="1438" y="693"/>
                      </a:cxn>
                      <a:cxn ang="0">
                        <a:pos x="1405" y="642"/>
                      </a:cxn>
                      <a:cxn ang="0">
                        <a:pos x="832" y="72"/>
                      </a:cxn>
                      <a:cxn ang="0">
                        <a:pos x="777" y="49"/>
                      </a:cxn>
                      <a:cxn ang="0">
                        <a:pos x="747" y="0"/>
                      </a:cxn>
                      <a:cxn ang="0">
                        <a:pos x="807" y="11"/>
                      </a:cxn>
                      <a:cxn ang="0">
                        <a:pos x="860" y="47"/>
                      </a:cxn>
                      <a:cxn ang="0">
                        <a:pos x="1469" y="661"/>
                      </a:cxn>
                      <a:cxn ang="0">
                        <a:pos x="1492" y="718"/>
                      </a:cxn>
                      <a:cxn ang="0">
                        <a:pos x="1492" y="781"/>
                      </a:cxn>
                      <a:cxn ang="0">
                        <a:pos x="1469" y="838"/>
                      </a:cxn>
                      <a:cxn ang="0">
                        <a:pos x="860" y="1452"/>
                      </a:cxn>
                      <a:cxn ang="0">
                        <a:pos x="807" y="1486"/>
                      </a:cxn>
                      <a:cxn ang="0">
                        <a:pos x="747" y="1498"/>
                      </a:cxn>
                      <a:cxn ang="0">
                        <a:pos x="687" y="1486"/>
                      </a:cxn>
                      <a:cxn ang="0">
                        <a:pos x="634" y="1452"/>
                      </a:cxn>
                      <a:cxn ang="0">
                        <a:pos x="26" y="838"/>
                      </a:cxn>
                      <a:cxn ang="0">
                        <a:pos x="3" y="781"/>
                      </a:cxn>
                      <a:cxn ang="0">
                        <a:pos x="3" y="718"/>
                      </a:cxn>
                      <a:cxn ang="0">
                        <a:pos x="26" y="661"/>
                      </a:cxn>
                      <a:cxn ang="0">
                        <a:pos x="634" y="47"/>
                      </a:cxn>
                      <a:cxn ang="0">
                        <a:pos x="687" y="11"/>
                      </a:cxn>
                      <a:cxn ang="0">
                        <a:pos x="747" y="0"/>
                      </a:cxn>
                    </a:cxnLst>
                    <a:rect l="0" t="0" r="r" b="b"/>
                    <a:pathLst>
                      <a:path w="1494" h="1498">
                        <a:moveTo>
                          <a:pt x="747" y="46"/>
                        </a:moveTo>
                        <a:lnTo>
                          <a:pt x="718" y="49"/>
                        </a:lnTo>
                        <a:lnTo>
                          <a:pt x="690" y="58"/>
                        </a:lnTo>
                        <a:lnTo>
                          <a:pt x="663" y="72"/>
                        </a:lnTo>
                        <a:lnTo>
                          <a:pt x="640" y="91"/>
                        </a:lnTo>
                        <a:lnTo>
                          <a:pt x="89" y="642"/>
                        </a:lnTo>
                        <a:lnTo>
                          <a:pt x="71" y="665"/>
                        </a:lnTo>
                        <a:lnTo>
                          <a:pt x="56" y="693"/>
                        </a:lnTo>
                        <a:lnTo>
                          <a:pt x="48" y="720"/>
                        </a:lnTo>
                        <a:lnTo>
                          <a:pt x="45" y="749"/>
                        </a:lnTo>
                        <a:lnTo>
                          <a:pt x="48" y="778"/>
                        </a:lnTo>
                        <a:lnTo>
                          <a:pt x="56" y="805"/>
                        </a:lnTo>
                        <a:lnTo>
                          <a:pt x="71" y="833"/>
                        </a:lnTo>
                        <a:lnTo>
                          <a:pt x="89" y="856"/>
                        </a:lnTo>
                        <a:lnTo>
                          <a:pt x="640" y="1408"/>
                        </a:lnTo>
                        <a:lnTo>
                          <a:pt x="663" y="1427"/>
                        </a:lnTo>
                        <a:lnTo>
                          <a:pt x="690" y="1442"/>
                        </a:lnTo>
                        <a:lnTo>
                          <a:pt x="718" y="1449"/>
                        </a:lnTo>
                        <a:lnTo>
                          <a:pt x="747" y="1452"/>
                        </a:lnTo>
                        <a:lnTo>
                          <a:pt x="777" y="1449"/>
                        </a:lnTo>
                        <a:lnTo>
                          <a:pt x="804" y="1442"/>
                        </a:lnTo>
                        <a:lnTo>
                          <a:pt x="832" y="1427"/>
                        </a:lnTo>
                        <a:lnTo>
                          <a:pt x="855" y="1408"/>
                        </a:lnTo>
                        <a:lnTo>
                          <a:pt x="1405" y="856"/>
                        </a:lnTo>
                        <a:lnTo>
                          <a:pt x="1424" y="833"/>
                        </a:lnTo>
                        <a:lnTo>
                          <a:pt x="1438" y="805"/>
                        </a:lnTo>
                        <a:lnTo>
                          <a:pt x="1447" y="778"/>
                        </a:lnTo>
                        <a:lnTo>
                          <a:pt x="1450" y="749"/>
                        </a:lnTo>
                        <a:lnTo>
                          <a:pt x="1447" y="720"/>
                        </a:lnTo>
                        <a:lnTo>
                          <a:pt x="1438" y="693"/>
                        </a:lnTo>
                        <a:lnTo>
                          <a:pt x="1424" y="665"/>
                        </a:lnTo>
                        <a:lnTo>
                          <a:pt x="1405" y="642"/>
                        </a:lnTo>
                        <a:lnTo>
                          <a:pt x="855" y="91"/>
                        </a:lnTo>
                        <a:lnTo>
                          <a:pt x="832" y="72"/>
                        </a:lnTo>
                        <a:lnTo>
                          <a:pt x="804" y="58"/>
                        </a:lnTo>
                        <a:lnTo>
                          <a:pt x="777" y="49"/>
                        </a:lnTo>
                        <a:lnTo>
                          <a:pt x="747" y="46"/>
                        </a:lnTo>
                        <a:close/>
                        <a:moveTo>
                          <a:pt x="747" y="0"/>
                        </a:moveTo>
                        <a:lnTo>
                          <a:pt x="778" y="3"/>
                        </a:lnTo>
                        <a:lnTo>
                          <a:pt x="807" y="11"/>
                        </a:lnTo>
                        <a:lnTo>
                          <a:pt x="836" y="27"/>
                        </a:lnTo>
                        <a:lnTo>
                          <a:pt x="860" y="47"/>
                        </a:lnTo>
                        <a:lnTo>
                          <a:pt x="1448" y="635"/>
                        </a:lnTo>
                        <a:lnTo>
                          <a:pt x="1469" y="661"/>
                        </a:lnTo>
                        <a:lnTo>
                          <a:pt x="1483" y="688"/>
                        </a:lnTo>
                        <a:lnTo>
                          <a:pt x="1492" y="718"/>
                        </a:lnTo>
                        <a:lnTo>
                          <a:pt x="1494" y="749"/>
                        </a:lnTo>
                        <a:lnTo>
                          <a:pt x="1492" y="781"/>
                        </a:lnTo>
                        <a:lnTo>
                          <a:pt x="1483" y="809"/>
                        </a:lnTo>
                        <a:lnTo>
                          <a:pt x="1469" y="838"/>
                        </a:lnTo>
                        <a:lnTo>
                          <a:pt x="1448" y="863"/>
                        </a:lnTo>
                        <a:lnTo>
                          <a:pt x="860" y="1452"/>
                        </a:lnTo>
                        <a:lnTo>
                          <a:pt x="836" y="1472"/>
                        </a:lnTo>
                        <a:lnTo>
                          <a:pt x="807" y="1486"/>
                        </a:lnTo>
                        <a:lnTo>
                          <a:pt x="778" y="1495"/>
                        </a:lnTo>
                        <a:lnTo>
                          <a:pt x="747" y="1498"/>
                        </a:lnTo>
                        <a:lnTo>
                          <a:pt x="716" y="1495"/>
                        </a:lnTo>
                        <a:lnTo>
                          <a:pt x="687" y="1486"/>
                        </a:lnTo>
                        <a:lnTo>
                          <a:pt x="659" y="1472"/>
                        </a:lnTo>
                        <a:lnTo>
                          <a:pt x="634" y="1452"/>
                        </a:lnTo>
                        <a:lnTo>
                          <a:pt x="46" y="863"/>
                        </a:lnTo>
                        <a:lnTo>
                          <a:pt x="26" y="838"/>
                        </a:lnTo>
                        <a:lnTo>
                          <a:pt x="12" y="809"/>
                        </a:lnTo>
                        <a:lnTo>
                          <a:pt x="3" y="781"/>
                        </a:lnTo>
                        <a:lnTo>
                          <a:pt x="0" y="749"/>
                        </a:lnTo>
                        <a:lnTo>
                          <a:pt x="3" y="718"/>
                        </a:lnTo>
                        <a:lnTo>
                          <a:pt x="12" y="688"/>
                        </a:lnTo>
                        <a:lnTo>
                          <a:pt x="26" y="661"/>
                        </a:lnTo>
                        <a:lnTo>
                          <a:pt x="46" y="635"/>
                        </a:lnTo>
                        <a:lnTo>
                          <a:pt x="634" y="47"/>
                        </a:lnTo>
                        <a:lnTo>
                          <a:pt x="659" y="27"/>
                        </a:lnTo>
                        <a:lnTo>
                          <a:pt x="687" y="11"/>
                        </a:lnTo>
                        <a:lnTo>
                          <a:pt x="716" y="3"/>
                        </a:lnTo>
                        <a:lnTo>
                          <a:pt x="747" y="0"/>
                        </a:lnTo>
                        <a:close/>
                      </a:path>
                    </a:pathLst>
                  </a:custGeom>
                  <a:gradFill flip="none" rotWithShape="1">
                    <a:gsLst>
                      <a:gs pos="50000">
                        <a:schemeClr val="tx1">
                          <a:lumMod val="95000"/>
                          <a:lumOff val="5000"/>
                        </a:schemeClr>
                      </a:gs>
                      <a:gs pos="100000">
                        <a:schemeClr val="tx1">
                          <a:lumMod val="95000"/>
                          <a:lumOff val="5000"/>
                        </a:schemeClr>
                      </a:gs>
                    </a:gsLst>
                    <a:lin ang="16200000" scaled="1"/>
                    <a:tileRect/>
                  </a:gradFill>
                  <a:ln w="0">
                    <a:solidFill>
                      <a:schemeClr val="tx1">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4" name="Freeform 26">
                  <a:extLst>
                    <a:ext uri="{FF2B5EF4-FFF2-40B4-BE49-F238E27FC236}">
                      <a16:creationId xmlns:a16="http://schemas.microsoft.com/office/drawing/2014/main" id="{0032DC3F-59F4-4046-A5A3-AABE9E4F070C}"/>
                    </a:ext>
                  </a:extLst>
                </p:cNvPr>
                <p:cNvSpPr>
                  <a:spLocks/>
                </p:cNvSpPr>
                <p:nvPr/>
              </p:nvSpPr>
              <p:spPr bwMode="auto">
                <a:xfrm>
                  <a:off x="1235908" y="1592067"/>
                  <a:ext cx="3559954" cy="2148660"/>
                </a:xfrm>
                <a:custGeom>
                  <a:avLst/>
                  <a:gdLst/>
                  <a:ahLst/>
                  <a:cxnLst>
                    <a:cxn ang="0">
                      <a:pos x="1122" y="0"/>
                    </a:cxn>
                    <a:cxn ang="0">
                      <a:pos x="1170" y="6"/>
                    </a:cxn>
                    <a:cxn ang="0">
                      <a:pos x="1215" y="19"/>
                    </a:cxn>
                    <a:cxn ang="0">
                      <a:pos x="1257" y="42"/>
                    </a:cxn>
                    <a:cxn ang="0">
                      <a:pos x="1295" y="72"/>
                    </a:cxn>
                    <a:cxn ang="0">
                      <a:pos x="2177" y="956"/>
                    </a:cxn>
                    <a:cxn ang="0">
                      <a:pos x="2203" y="988"/>
                    </a:cxn>
                    <a:cxn ang="0">
                      <a:pos x="2224" y="1024"/>
                    </a:cxn>
                    <a:cxn ang="0">
                      <a:pos x="2237" y="1062"/>
                    </a:cxn>
                    <a:cxn ang="0">
                      <a:pos x="2245" y="1101"/>
                    </a:cxn>
                    <a:cxn ang="0">
                      <a:pos x="2084" y="1168"/>
                    </a:cxn>
                    <a:cxn ang="0">
                      <a:pos x="1927" y="1225"/>
                    </a:cxn>
                    <a:cxn ang="0">
                      <a:pos x="1772" y="1268"/>
                    </a:cxn>
                    <a:cxn ang="0">
                      <a:pos x="1620" y="1302"/>
                    </a:cxn>
                    <a:cxn ang="0">
                      <a:pos x="1474" y="1329"/>
                    </a:cxn>
                    <a:cxn ang="0">
                      <a:pos x="1332" y="1344"/>
                    </a:cxn>
                    <a:cxn ang="0">
                      <a:pos x="1194" y="1354"/>
                    </a:cxn>
                    <a:cxn ang="0">
                      <a:pos x="1062" y="1355"/>
                    </a:cxn>
                    <a:cxn ang="0">
                      <a:pos x="935" y="1352"/>
                    </a:cxn>
                    <a:cxn ang="0">
                      <a:pos x="812" y="1342"/>
                    </a:cxn>
                    <a:cxn ang="0">
                      <a:pos x="698" y="1329"/>
                    </a:cxn>
                    <a:cxn ang="0">
                      <a:pos x="589" y="1312"/>
                    </a:cxn>
                    <a:cxn ang="0">
                      <a:pos x="488" y="1291"/>
                    </a:cxn>
                    <a:cxn ang="0">
                      <a:pos x="394" y="1268"/>
                    </a:cxn>
                    <a:cxn ang="0">
                      <a:pos x="307" y="1244"/>
                    </a:cxn>
                    <a:cxn ang="0">
                      <a:pos x="227" y="1219"/>
                    </a:cxn>
                    <a:cxn ang="0">
                      <a:pos x="157" y="1196"/>
                    </a:cxn>
                    <a:cxn ang="0">
                      <a:pos x="97" y="1172"/>
                    </a:cxn>
                    <a:cxn ang="0">
                      <a:pos x="44" y="1151"/>
                    </a:cxn>
                    <a:cxn ang="0">
                      <a:pos x="0" y="1132"/>
                    </a:cxn>
                    <a:cxn ang="0">
                      <a:pos x="4" y="1084"/>
                    </a:cxn>
                    <a:cxn ang="0">
                      <a:pos x="17" y="1037"/>
                    </a:cxn>
                    <a:cxn ang="0">
                      <a:pos x="40" y="993"/>
                    </a:cxn>
                    <a:cxn ang="0">
                      <a:pos x="70" y="956"/>
                    </a:cxn>
                    <a:cxn ang="0">
                      <a:pos x="952" y="72"/>
                    </a:cxn>
                    <a:cxn ang="0">
                      <a:pos x="990" y="42"/>
                    </a:cxn>
                    <a:cxn ang="0">
                      <a:pos x="1032" y="19"/>
                    </a:cxn>
                    <a:cxn ang="0">
                      <a:pos x="1077" y="6"/>
                    </a:cxn>
                    <a:cxn ang="0">
                      <a:pos x="1122" y="0"/>
                    </a:cxn>
                  </a:cxnLst>
                  <a:rect l="0" t="0" r="r" b="b"/>
                  <a:pathLst>
                    <a:path w="2245" h="1355">
                      <a:moveTo>
                        <a:pt x="1122" y="0"/>
                      </a:moveTo>
                      <a:lnTo>
                        <a:pt x="1170" y="6"/>
                      </a:lnTo>
                      <a:lnTo>
                        <a:pt x="1215" y="19"/>
                      </a:lnTo>
                      <a:lnTo>
                        <a:pt x="1257" y="42"/>
                      </a:lnTo>
                      <a:lnTo>
                        <a:pt x="1295" y="72"/>
                      </a:lnTo>
                      <a:lnTo>
                        <a:pt x="2177" y="956"/>
                      </a:lnTo>
                      <a:lnTo>
                        <a:pt x="2203" y="988"/>
                      </a:lnTo>
                      <a:lnTo>
                        <a:pt x="2224" y="1024"/>
                      </a:lnTo>
                      <a:lnTo>
                        <a:pt x="2237" y="1062"/>
                      </a:lnTo>
                      <a:lnTo>
                        <a:pt x="2245" y="1101"/>
                      </a:lnTo>
                      <a:lnTo>
                        <a:pt x="2084" y="1168"/>
                      </a:lnTo>
                      <a:lnTo>
                        <a:pt x="1927" y="1225"/>
                      </a:lnTo>
                      <a:lnTo>
                        <a:pt x="1772" y="1268"/>
                      </a:lnTo>
                      <a:lnTo>
                        <a:pt x="1620" y="1302"/>
                      </a:lnTo>
                      <a:lnTo>
                        <a:pt x="1474" y="1329"/>
                      </a:lnTo>
                      <a:lnTo>
                        <a:pt x="1332" y="1344"/>
                      </a:lnTo>
                      <a:lnTo>
                        <a:pt x="1194" y="1354"/>
                      </a:lnTo>
                      <a:lnTo>
                        <a:pt x="1062" y="1355"/>
                      </a:lnTo>
                      <a:lnTo>
                        <a:pt x="935" y="1352"/>
                      </a:lnTo>
                      <a:lnTo>
                        <a:pt x="812" y="1342"/>
                      </a:lnTo>
                      <a:lnTo>
                        <a:pt x="698" y="1329"/>
                      </a:lnTo>
                      <a:lnTo>
                        <a:pt x="589" y="1312"/>
                      </a:lnTo>
                      <a:lnTo>
                        <a:pt x="488" y="1291"/>
                      </a:lnTo>
                      <a:lnTo>
                        <a:pt x="394" y="1268"/>
                      </a:lnTo>
                      <a:lnTo>
                        <a:pt x="307" y="1244"/>
                      </a:lnTo>
                      <a:lnTo>
                        <a:pt x="227" y="1219"/>
                      </a:lnTo>
                      <a:lnTo>
                        <a:pt x="157" y="1196"/>
                      </a:lnTo>
                      <a:lnTo>
                        <a:pt x="97" y="1172"/>
                      </a:lnTo>
                      <a:lnTo>
                        <a:pt x="44" y="1151"/>
                      </a:lnTo>
                      <a:lnTo>
                        <a:pt x="0" y="1132"/>
                      </a:lnTo>
                      <a:lnTo>
                        <a:pt x="4" y="1084"/>
                      </a:lnTo>
                      <a:lnTo>
                        <a:pt x="17" y="1037"/>
                      </a:lnTo>
                      <a:lnTo>
                        <a:pt x="40" y="993"/>
                      </a:lnTo>
                      <a:lnTo>
                        <a:pt x="70" y="956"/>
                      </a:lnTo>
                      <a:lnTo>
                        <a:pt x="952" y="72"/>
                      </a:lnTo>
                      <a:lnTo>
                        <a:pt x="990" y="42"/>
                      </a:lnTo>
                      <a:lnTo>
                        <a:pt x="1032" y="19"/>
                      </a:lnTo>
                      <a:lnTo>
                        <a:pt x="1077" y="6"/>
                      </a:lnTo>
                      <a:lnTo>
                        <a:pt x="1122" y="0"/>
                      </a:lnTo>
                      <a:close/>
                    </a:path>
                  </a:pathLst>
                </a:custGeom>
                <a:gradFill flip="none" rotWithShape="1">
                  <a:gsLst>
                    <a:gs pos="0">
                      <a:schemeClr val="bg1">
                        <a:lumMod val="95000"/>
                        <a:alpha val="0"/>
                      </a:schemeClr>
                    </a:gs>
                    <a:gs pos="100000">
                      <a:schemeClr val="bg1">
                        <a:alpha val="32000"/>
                      </a:schemeClr>
                    </a:gs>
                  </a:gsLst>
                  <a:lin ang="54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pic>
          <p:nvPicPr>
            <p:cNvPr id="1026" name="Picture 2" descr="Shoulder Drop Off [symbol] W8-17">
              <a:extLst>
                <a:ext uri="{FF2B5EF4-FFF2-40B4-BE49-F238E27FC236}">
                  <a16:creationId xmlns:a16="http://schemas.microsoft.com/office/drawing/2014/main" id="{60DC8F0C-108B-491E-84A1-BB4B4ADB92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75" r="10029" b="22540"/>
            <a:stretch/>
          </p:blipFill>
          <p:spPr bwMode="auto">
            <a:xfrm>
              <a:off x="8164455" y="198169"/>
              <a:ext cx="655365" cy="6593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9" name="Group 58">
            <a:extLst>
              <a:ext uri="{FF2B5EF4-FFF2-40B4-BE49-F238E27FC236}">
                <a16:creationId xmlns:a16="http://schemas.microsoft.com/office/drawing/2014/main" id="{DBE44C83-0F02-4D11-B84F-629AEBE2BD67}"/>
              </a:ext>
            </a:extLst>
          </p:cNvPr>
          <p:cNvGrpSpPr/>
          <p:nvPr/>
        </p:nvGrpSpPr>
        <p:grpSpPr>
          <a:xfrm>
            <a:off x="8006486" y="1763180"/>
            <a:ext cx="628719" cy="810974"/>
            <a:chOff x="7938469" y="769806"/>
            <a:chExt cx="657133" cy="915852"/>
          </a:xfrm>
        </p:grpSpPr>
        <p:grpSp>
          <p:nvGrpSpPr>
            <p:cNvPr id="233" name="Group 232">
              <a:extLst>
                <a:ext uri="{FF2B5EF4-FFF2-40B4-BE49-F238E27FC236}">
                  <a16:creationId xmlns:a16="http://schemas.microsoft.com/office/drawing/2014/main" id="{93E2C0AD-6217-4065-B343-D6D9A93E3E3C}"/>
                </a:ext>
              </a:extLst>
            </p:cNvPr>
            <p:cNvGrpSpPr/>
            <p:nvPr/>
          </p:nvGrpSpPr>
          <p:grpSpPr>
            <a:xfrm>
              <a:off x="7938469" y="792230"/>
              <a:ext cx="657133" cy="893428"/>
              <a:chOff x="6627812" y="1592067"/>
              <a:chExt cx="3584373" cy="5265933"/>
            </a:xfrm>
          </p:grpSpPr>
          <p:grpSp>
            <p:nvGrpSpPr>
              <p:cNvPr id="234" name="Group 41">
                <a:extLst>
                  <a:ext uri="{FF2B5EF4-FFF2-40B4-BE49-F238E27FC236}">
                    <a16:creationId xmlns:a16="http://schemas.microsoft.com/office/drawing/2014/main" id="{444499E6-F55C-4BED-88DD-4F04333CA0EF}"/>
                  </a:ext>
                </a:extLst>
              </p:cNvPr>
              <p:cNvGrpSpPr/>
              <p:nvPr/>
            </p:nvGrpSpPr>
            <p:grpSpPr>
              <a:xfrm>
                <a:off x="6627812" y="1592067"/>
                <a:ext cx="3584373" cy="5265933"/>
                <a:chOff x="1217612" y="1592067"/>
                <a:chExt cx="3584373" cy="5265933"/>
              </a:xfrm>
              <a:effectLst>
                <a:outerShdw blurRad="76200" dir="18900000" sy="23000" kx="-1200000" algn="bl" rotWithShape="0">
                  <a:prstClr val="black">
                    <a:alpha val="10000"/>
                  </a:prstClr>
                </a:outerShdw>
              </a:effectLst>
            </p:grpSpPr>
            <p:sp>
              <p:nvSpPr>
                <p:cNvPr id="236" name="Rectangle 235">
                  <a:extLst>
                    <a:ext uri="{FF2B5EF4-FFF2-40B4-BE49-F238E27FC236}">
                      <a16:creationId xmlns:a16="http://schemas.microsoft.com/office/drawing/2014/main" id="{8F50672D-4DED-43B3-ADE6-FD3D5F09D7E6}"/>
                    </a:ext>
                  </a:extLst>
                </p:cNvPr>
                <p:cNvSpPr/>
                <p:nvPr/>
              </p:nvSpPr>
              <p:spPr>
                <a:xfrm>
                  <a:off x="2860761"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7" name="Group 51">
                  <a:extLst>
                    <a:ext uri="{FF2B5EF4-FFF2-40B4-BE49-F238E27FC236}">
                      <a16:creationId xmlns:a16="http://schemas.microsoft.com/office/drawing/2014/main" id="{1FAEA178-9851-4ED0-9315-6168708364D8}"/>
                    </a:ext>
                  </a:extLst>
                </p:cNvPr>
                <p:cNvGrpSpPr/>
                <p:nvPr/>
              </p:nvGrpSpPr>
              <p:grpSpPr>
                <a:xfrm>
                  <a:off x="1217612" y="1592067"/>
                  <a:ext cx="3584373" cy="3598790"/>
                  <a:chOff x="1217612" y="1592067"/>
                  <a:chExt cx="3584373" cy="3598790"/>
                </a:xfrm>
              </p:grpSpPr>
              <p:grpSp>
                <p:nvGrpSpPr>
                  <p:cNvPr id="238" name="Group 2">
                    <a:extLst>
                      <a:ext uri="{FF2B5EF4-FFF2-40B4-BE49-F238E27FC236}">
                        <a16:creationId xmlns:a16="http://schemas.microsoft.com/office/drawing/2014/main" id="{52FA840A-DCAF-4AD9-B54B-BE83D96FD88E}"/>
                      </a:ext>
                    </a:extLst>
                  </p:cNvPr>
                  <p:cNvGrpSpPr/>
                  <p:nvPr/>
                </p:nvGrpSpPr>
                <p:grpSpPr>
                  <a:xfrm>
                    <a:off x="1217612" y="1600200"/>
                    <a:ext cx="3584373" cy="3590657"/>
                    <a:chOff x="1138238" y="4137025"/>
                    <a:chExt cx="2716213" cy="2720975"/>
                  </a:xfrm>
                </p:grpSpPr>
                <p:sp>
                  <p:nvSpPr>
                    <p:cNvPr id="240" name="Freeform 207">
                      <a:extLst>
                        <a:ext uri="{FF2B5EF4-FFF2-40B4-BE49-F238E27FC236}">
                          <a16:creationId xmlns:a16="http://schemas.microsoft.com/office/drawing/2014/main" id="{441DA6FA-8763-47E3-95E0-8042BD43AF2D}"/>
                        </a:ext>
                      </a:extLst>
                    </p:cNvPr>
                    <p:cNvSpPr>
                      <a:spLocks/>
                    </p:cNvSpPr>
                    <p:nvPr/>
                  </p:nvSpPr>
                  <p:spPr bwMode="auto">
                    <a:xfrm>
                      <a:off x="1138238" y="4137025"/>
                      <a:ext cx="2716213" cy="2720975"/>
                    </a:xfrm>
                    <a:custGeom>
                      <a:avLst/>
                      <a:gdLst/>
                      <a:ahLst/>
                      <a:cxnLst>
                        <a:cxn ang="0">
                          <a:pos x="855" y="0"/>
                        </a:cxn>
                        <a:cxn ang="0">
                          <a:pos x="891" y="4"/>
                        </a:cxn>
                        <a:cxn ang="0">
                          <a:pos x="925" y="14"/>
                        </a:cxn>
                        <a:cxn ang="0">
                          <a:pos x="957" y="31"/>
                        </a:cxn>
                        <a:cxn ang="0">
                          <a:pos x="986" y="54"/>
                        </a:cxn>
                        <a:cxn ang="0">
                          <a:pos x="1657" y="727"/>
                        </a:cxn>
                        <a:cxn ang="0">
                          <a:pos x="1680" y="756"/>
                        </a:cxn>
                        <a:cxn ang="0">
                          <a:pos x="1698" y="788"/>
                        </a:cxn>
                        <a:cxn ang="0">
                          <a:pos x="1706" y="822"/>
                        </a:cxn>
                        <a:cxn ang="0">
                          <a:pos x="1711" y="857"/>
                        </a:cxn>
                        <a:cxn ang="0">
                          <a:pos x="1706" y="893"/>
                        </a:cxn>
                        <a:cxn ang="0">
                          <a:pos x="1698" y="926"/>
                        </a:cxn>
                        <a:cxn ang="0">
                          <a:pos x="1680" y="958"/>
                        </a:cxn>
                        <a:cxn ang="0">
                          <a:pos x="1657" y="987"/>
                        </a:cxn>
                        <a:cxn ang="0">
                          <a:pos x="986" y="1659"/>
                        </a:cxn>
                        <a:cxn ang="0">
                          <a:pos x="957" y="1682"/>
                        </a:cxn>
                        <a:cxn ang="0">
                          <a:pos x="925" y="1700"/>
                        </a:cxn>
                        <a:cxn ang="0">
                          <a:pos x="891" y="1710"/>
                        </a:cxn>
                        <a:cxn ang="0">
                          <a:pos x="855" y="1714"/>
                        </a:cxn>
                        <a:cxn ang="0">
                          <a:pos x="820" y="1710"/>
                        </a:cxn>
                        <a:cxn ang="0">
                          <a:pos x="785" y="1700"/>
                        </a:cxn>
                        <a:cxn ang="0">
                          <a:pos x="754" y="1682"/>
                        </a:cxn>
                        <a:cxn ang="0">
                          <a:pos x="725" y="1659"/>
                        </a:cxn>
                        <a:cxn ang="0">
                          <a:pos x="53" y="987"/>
                        </a:cxn>
                        <a:cxn ang="0">
                          <a:pos x="30" y="958"/>
                        </a:cxn>
                        <a:cxn ang="0">
                          <a:pos x="13" y="926"/>
                        </a:cxn>
                        <a:cxn ang="0">
                          <a:pos x="4" y="893"/>
                        </a:cxn>
                        <a:cxn ang="0">
                          <a:pos x="0" y="857"/>
                        </a:cxn>
                        <a:cxn ang="0">
                          <a:pos x="4" y="822"/>
                        </a:cxn>
                        <a:cxn ang="0">
                          <a:pos x="13" y="788"/>
                        </a:cxn>
                        <a:cxn ang="0">
                          <a:pos x="30" y="756"/>
                        </a:cxn>
                        <a:cxn ang="0">
                          <a:pos x="53" y="727"/>
                        </a:cxn>
                        <a:cxn ang="0">
                          <a:pos x="725" y="54"/>
                        </a:cxn>
                        <a:cxn ang="0">
                          <a:pos x="754" y="31"/>
                        </a:cxn>
                        <a:cxn ang="0">
                          <a:pos x="785" y="14"/>
                        </a:cxn>
                        <a:cxn ang="0">
                          <a:pos x="820" y="4"/>
                        </a:cxn>
                        <a:cxn ang="0">
                          <a:pos x="855" y="0"/>
                        </a:cxn>
                      </a:cxnLst>
                      <a:rect l="0" t="0" r="r" b="b"/>
                      <a:pathLst>
                        <a:path w="1711" h="1714">
                          <a:moveTo>
                            <a:pt x="855" y="0"/>
                          </a:moveTo>
                          <a:lnTo>
                            <a:pt x="891" y="4"/>
                          </a:lnTo>
                          <a:lnTo>
                            <a:pt x="925" y="14"/>
                          </a:lnTo>
                          <a:lnTo>
                            <a:pt x="957" y="31"/>
                          </a:lnTo>
                          <a:lnTo>
                            <a:pt x="986" y="54"/>
                          </a:lnTo>
                          <a:lnTo>
                            <a:pt x="1657" y="727"/>
                          </a:lnTo>
                          <a:lnTo>
                            <a:pt x="1680" y="756"/>
                          </a:lnTo>
                          <a:lnTo>
                            <a:pt x="1698" y="788"/>
                          </a:lnTo>
                          <a:lnTo>
                            <a:pt x="1706" y="822"/>
                          </a:lnTo>
                          <a:lnTo>
                            <a:pt x="1711" y="857"/>
                          </a:lnTo>
                          <a:lnTo>
                            <a:pt x="1706" y="893"/>
                          </a:lnTo>
                          <a:lnTo>
                            <a:pt x="1698" y="926"/>
                          </a:lnTo>
                          <a:lnTo>
                            <a:pt x="1680" y="958"/>
                          </a:lnTo>
                          <a:lnTo>
                            <a:pt x="1657" y="987"/>
                          </a:lnTo>
                          <a:lnTo>
                            <a:pt x="986" y="1659"/>
                          </a:lnTo>
                          <a:lnTo>
                            <a:pt x="957" y="1682"/>
                          </a:lnTo>
                          <a:lnTo>
                            <a:pt x="925" y="1700"/>
                          </a:lnTo>
                          <a:lnTo>
                            <a:pt x="891" y="1710"/>
                          </a:lnTo>
                          <a:lnTo>
                            <a:pt x="855" y="1714"/>
                          </a:lnTo>
                          <a:lnTo>
                            <a:pt x="820" y="1710"/>
                          </a:lnTo>
                          <a:lnTo>
                            <a:pt x="785" y="1700"/>
                          </a:lnTo>
                          <a:lnTo>
                            <a:pt x="754" y="1682"/>
                          </a:lnTo>
                          <a:lnTo>
                            <a:pt x="725" y="1659"/>
                          </a:lnTo>
                          <a:lnTo>
                            <a:pt x="53" y="987"/>
                          </a:lnTo>
                          <a:lnTo>
                            <a:pt x="30" y="958"/>
                          </a:lnTo>
                          <a:lnTo>
                            <a:pt x="13" y="926"/>
                          </a:lnTo>
                          <a:lnTo>
                            <a:pt x="4" y="893"/>
                          </a:lnTo>
                          <a:lnTo>
                            <a:pt x="0" y="857"/>
                          </a:lnTo>
                          <a:lnTo>
                            <a:pt x="4" y="822"/>
                          </a:lnTo>
                          <a:lnTo>
                            <a:pt x="13" y="788"/>
                          </a:lnTo>
                          <a:lnTo>
                            <a:pt x="30" y="756"/>
                          </a:lnTo>
                          <a:lnTo>
                            <a:pt x="53" y="727"/>
                          </a:lnTo>
                          <a:lnTo>
                            <a:pt x="725" y="54"/>
                          </a:lnTo>
                          <a:lnTo>
                            <a:pt x="754" y="31"/>
                          </a:lnTo>
                          <a:lnTo>
                            <a:pt x="785" y="14"/>
                          </a:lnTo>
                          <a:lnTo>
                            <a:pt x="820" y="4"/>
                          </a:lnTo>
                          <a:lnTo>
                            <a:pt x="855" y="0"/>
                          </a:lnTo>
                          <a:close/>
                        </a:path>
                      </a:pathLst>
                    </a:custGeom>
                    <a:gradFill flip="none" rotWithShape="1">
                      <a:gsLst>
                        <a:gs pos="0">
                          <a:srgbClr val="D6A300"/>
                        </a:gs>
                        <a:gs pos="100000">
                          <a:srgbClr val="FFC000">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208">
                      <a:extLst>
                        <a:ext uri="{FF2B5EF4-FFF2-40B4-BE49-F238E27FC236}">
                          <a16:creationId xmlns:a16="http://schemas.microsoft.com/office/drawing/2014/main" id="{DEC33EE1-C580-481B-A3BF-DD40C9BB2C68}"/>
                        </a:ext>
                      </a:extLst>
                    </p:cNvPr>
                    <p:cNvSpPr>
                      <a:spLocks noEditPoints="1"/>
                    </p:cNvSpPr>
                    <p:nvPr/>
                  </p:nvSpPr>
                  <p:spPr bwMode="auto">
                    <a:xfrm>
                      <a:off x="1309688" y="4308475"/>
                      <a:ext cx="2371725" cy="2378075"/>
                    </a:xfrm>
                    <a:custGeom>
                      <a:avLst/>
                      <a:gdLst/>
                      <a:ahLst/>
                      <a:cxnLst>
                        <a:cxn ang="0">
                          <a:pos x="718" y="49"/>
                        </a:cxn>
                        <a:cxn ang="0">
                          <a:pos x="663" y="72"/>
                        </a:cxn>
                        <a:cxn ang="0">
                          <a:pos x="89" y="642"/>
                        </a:cxn>
                        <a:cxn ang="0">
                          <a:pos x="56" y="693"/>
                        </a:cxn>
                        <a:cxn ang="0">
                          <a:pos x="45" y="749"/>
                        </a:cxn>
                        <a:cxn ang="0">
                          <a:pos x="56" y="805"/>
                        </a:cxn>
                        <a:cxn ang="0">
                          <a:pos x="89" y="856"/>
                        </a:cxn>
                        <a:cxn ang="0">
                          <a:pos x="663" y="1427"/>
                        </a:cxn>
                        <a:cxn ang="0">
                          <a:pos x="718" y="1449"/>
                        </a:cxn>
                        <a:cxn ang="0">
                          <a:pos x="777" y="1449"/>
                        </a:cxn>
                        <a:cxn ang="0">
                          <a:pos x="832" y="1427"/>
                        </a:cxn>
                        <a:cxn ang="0">
                          <a:pos x="1405" y="856"/>
                        </a:cxn>
                        <a:cxn ang="0">
                          <a:pos x="1438" y="805"/>
                        </a:cxn>
                        <a:cxn ang="0">
                          <a:pos x="1450" y="749"/>
                        </a:cxn>
                        <a:cxn ang="0">
                          <a:pos x="1438" y="693"/>
                        </a:cxn>
                        <a:cxn ang="0">
                          <a:pos x="1405" y="642"/>
                        </a:cxn>
                        <a:cxn ang="0">
                          <a:pos x="832" y="72"/>
                        </a:cxn>
                        <a:cxn ang="0">
                          <a:pos x="777" y="49"/>
                        </a:cxn>
                        <a:cxn ang="0">
                          <a:pos x="747" y="0"/>
                        </a:cxn>
                        <a:cxn ang="0">
                          <a:pos x="807" y="11"/>
                        </a:cxn>
                        <a:cxn ang="0">
                          <a:pos x="860" y="47"/>
                        </a:cxn>
                        <a:cxn ang="0">
                          <a:pos x="1469" y="661"/>
                        </a:cxn>
                        <a:cxn ang="0">
                          <a:pos x="1492" y="718"/>
                        </a:cxn>
                        <a:cxn ang="0">
                          <a:pos x="1492" y="781"/>
                        </a:cxn>
                        <a:cxn ang="0">
                          <a:pos x="1469" y="838"/>
                        </a:cxn>
                        <a:cxn ang="0">
                          <a:pos x="860" y="1452"/>
                        </a:cxn>
                        <a:cxn ang="0">
                          <a:pos x="807" y="1486"/>
                        </a:cxn>
                        <a:cxn ang="0">
                          <a:pos x="747" y="1498"/>
                        </a:cxn>
                        <a:cxn ang="0">
                          <a:pos x="687" y="1486"/>
                        </a:cxn>
                        <a:cxn ang="0">
                          <a:pos x="634" y="1452"/>
                        </a:cxn>
                        <a:cxn ang="0">
                          <a:pos x="26" y="838"/>
                        </a:cxn>
                        <a:cxn ang="0">
                          <a:pos x="3" y="781"/>
                        </a:cxn>
                        <a:cxn ang="0">
                          <a:pos x="3" y="718"/>
                        </a:cxn>
                        <a:cxn ang="0">
                          <a:pos x="26" y="661"/>
                        </a:cxn>
                        <a:cxn ang="0">
                          <a:pos x="634" y="47"/>
                        </a:cxn>
                        <a:cxn ang="0">
                          <a:pos x="687" y="11"/>
                        </a:cxn>
                        <a:cxn ang="0">
                          <a:pos x="747" y="0"/>
                        </a:cxn>
                      </a:cxnLst>
                      <a:rect l="0" t="0" r="r" b="b"/>
                      <a:pathLst>
                        <a:path w="1494" h="1498">
                          <a:moveTo>
                            <a:pt x="747" y="46"/>
                          </a:moveTo>
                          <a:lnTo>
                            <a:pt x="718" y="49"/>
                          </a:lnTo>
                          <a:lnTo>
                            <a:pt x="690" y="58"/>
                          </a:lnTo>
                          <a:lnTo>
                            <a:pt x="663" y="72"/>
                          </a:lnTo>
                          <a:lnTo>
                            <a:pt x="640" y="91"/>
                          </a:lnTo>
                          <a:lnTo>
                            <a:pt x="89" y="642"/>
                          </a:lnTo>
                          <a:lnTo>
                            <a:pt x="71" y="665"/>
                          </a:lnTo>
                          <a:lnTo>
                            <a:pt x="56" y="693"/>
                          </a:lnTo>
                          <a:lnTo>
                            <a:pt x="48" y="720"/>
                          </a:lnTo>
                          <a:lnTo>
                            <a:pt x="45" y="749"/>
                          </a:lnTo>
                          <a:lnTo>
                            <a:pt x="48" y="778"/>
                          </a:lnTo>
                          <a:lnTo>
                            <a:pt x="56" y="805"/>
                          </a:lnTo>
                          <a:lnTo>
                            <a:pt x="71" y="833"/>
                          </a:lnTo>
                          <a:lnTo>
                            <a:pt x="89" y="856"/>
                          </a:lnTo>
                          <a:lnTo>
                            <a:pt x="640" y="1408"/>
                          </a:lnTo>
                          <a:lnTo>
                            <a:pt x="663" y="1427"/>
                          </a:lnTo>
                          <a:lnTo>
                            <a:pt x="690" y="1442"/>
                          </a:lnTo>
                          <a:lnTo>
                            <a:pt x="718" y="1449"/>
                          </a:lnTo>
                          <a:lnTo>
                            <a:pt x="747" y="1452"/>
                          </a:lnTo>
                          <a:lnTo>
                            <a:pt x="777" y="1449"/>
                          </a:lnTo>
                          <a:lnTo>
                            <a:pt x="804" y="1442"/>
                          </a:lnTo>
                          <a:lnTo>
                            <a:pt x="832" y="1427"/>
                          </a:lnTo>
                          <a:lnTo>
                            <a:pt x="855" y="1408"/>
                          </a:lnTo>
                          <a:lnTo>
                            <a:pt x="1405" y="856"/>
                          </a:lnTo>
                          <a:lnTo>
                            <a:pt x="1424" y="833"/>
                          </a:lnTo>
                          <a:lnTo>
                            <a:pt x="1438" y="805"/>
                          </a:lnTo>
                          <a:lnTo>
                            <a:pt x="1447" y="778"/>
                          </a:lnTo>
                          <a:lnTo>
                            <a:pt x="1450" y="749"/>
                          </a:lnTo>
                          <a:lnTo>
                            <a:pt x="1447" y="720"/>
                          </a:lnTo>
                          <a:lnTo>
                            <a:pt x="1438" y="693"/>
                          </a:lnTo>
                          <a:lnTo>
                            <a:pt x="1424" y="665"/>
                          </a:lnTo>
                          <a:lnTo>
                            <a:pt x="1405" y="642"/>
                          </a:lnTo>
                          <a:lnTo>
                            <a:pt x="855" y="91"/>
                          </a:lnTo>
                          <a:lnTo>
                            <a:pt x="832" y="72"/>
                          </a:lnTo>
                          <a:lnTo>
                            <a:pt x="804" y="58"/>
                          </a:lnTo>
                          <a:lnTo>
                            <a:pt x="777" y="49"/>
                          </a:lnTo>
                          <a:lnTo>
                            <a:pt x="747" y="46"/>
                          </a:lnTo>
                          <a:close/>
                          <a:moveTo>
                            <a:pt x="747" y="0"/>
                          </a:moveTo>
                          <a:lnTo>
                            <a:pt x="778" y="3"/>
                          </a:lnTo>
                          <a:lnTo>
                            <a:pt x="807" y="11"/>
                          </a:lnTo>
                          <a:lnTo>
                            <a:pt x="836" y="27"/>
                          </a:lnTo>
                          <a:lnTo>
                            <a:pt x="860" y="47"/>
                          </a:lnTo>
                          <a:lnTo>
                            <a:pt x="1448" y="635"/>
                          </a:lnTo>
                          <a:lnTo>
                            <a:pt x="1469" y="661"/>
                          </a:lnTo>
                          <a:lnTo>
                            <a:pt x="1483" y="688"/>
                          </a:lnTo>
                          <a:lnTo>
                            <a:pt x="1492" y="718"/>
                          </a:lnTo>
                          <a:lnTo>
                            <a:pt x="1494" y="749"/>
                          </a:lnTo>
                          <a:lnTo>
                            <a:pt x="1492" y="781"/>
                          </a:lnTo>
                          <a:lnTo>
                            <a:pt x="1483" y="809"/>
                          </a:lnTo>
                          <a:lnTo>
                            <a:pt x="1469" y="838"/>
                          </a:lnTo>
                          <a:lnTo>
                            <a:pt x="1448" y="863"/>
                          </a:lnTo>
                          <a:lnTo>
                            <a:pt x="860" y="1452"/>
                          </a:lnTo>
                          <a:lnTo>
                            <a:pt x="836" y="1472"/>
                          </a:lnTo>
                          <a:lnTo>
                            <a:pt x="807" y="1486"/>
                          </a:lnTo>
                          <a:lnTo>
                            <a:pt x="778" y="1495"/>
                          </a:lnTo>
                          <a:lnTo>
                            <a:pt x="747" y="1498"/>
                          </a:lnTo>
                          <a:lnTo>
                            <a:pt x="716" y="1495"/>
                          </a:lnTo>
                          <a:lnTo>
                            <a:pt x="687" y="1486"/>
                          </a:lnTo>
                          <a:lnTo>
                            <a:pt x="659" y="1472"/>
                          </a:lnTo>
                          <a:lnTo>
                            <a:pt x="634" y="1452"/>
                          </a:lnTo>
                          <a:lnTo>
                            <a:pt x="46" y="863"/>
                          </a:lnTo>
                          <a:lnTo>
                            <a:pt x="26" y="838"/>
                          </a:lnTo>
                          <a:lnTo>
                            <a:pt x="12" y="809"/>
                          </a:lnTo>
                          <a:lnTo>
                            <a:pt x="3" y="781"/>
                          </a:lnTo>
                          <a:lnTo>
                            <a:pt x="0" y="749"/>
                          </a:lnTo>
                          <a:lnTo>
                            <a:pt x="3" y="718"/>
                          </a:lnTo>
                          <a:lnTo>
                            <a:pt x="12" y="688"/>
                          </a:lnTo>
                          <a:lnTo>
                            <a:pt x="26" y="661"/>
                          </a:lnTo>
                          <a:lnTo>
                            <a:pt x="46" y="635"/>
                          </a:lnTo>
                          <a:lnTo>
                            <a:pt x="634" y="47"/>
                          </a:lnTo>
                          <a:lnTo>
                            <a:pt x="659" y="27"/>
                          </a:lnTo>
                          <a:lnTo>
                            <a:pt x="687" y="11"/>
                          </a:lnTo>
                          <a:lnTo>
                            <a:pt x="716" y="3"/>
                          </a:lnTo>
                          <a:lnTo>
                            <a:pt x="747" y="0"/>
                          </a:lnTo>
                          <a:close/>
                        </a:path>
                      </a:pathLst>
                    </a:custGeom>
                    <a:gradFill flip="none" rotWithShape="1">
                      <a:gsLst>
                        <a:gs pos="50000">
                          <a:schemeClr val="tx1">
                            <a:lumMod val="95000"/>
                            <a:lumOff val="5000"/>
                          </a:schemeClr>
                        </a:gs>
                        <a:gs pos="100000">
                          <a:schemeClr val="tx1">
                            <a:lumMod val="95000"/>
                            <a:lumOff val="5000"/>
                          </a:schemeClr>
                        </a:gs>
                      </a:gsLst>
                      <a:lin ang="16200000" scaled="1"/>
                      <a:tileRect/>
                    </a:gradFill>
                    <a:ln w="0">
                      <a:solidFill>
                        <a:schemeClr val="tx1">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39" name="Freeform 26">
                    <a:extLst>
                      <a:ext uri="{FF2B5EF4-FFF2-40B4-BE49-F238E27FC236}">
                        <a16:creationId xmlns:a16="http://schemas.microsoft.com/office/drawing/2014/main" id="{0027CC5E-EFB2-4BB2-87A8-D25A47101660}"/>
                      </a:ext>
                    </a:extLst>
                  </p:cNvPr>
                  <p:cNvSpPr>
                    <a:spLocks/>
                  </p:cNvSpPr>
                  <p:nvPr/>
                </p:nvSpPr>
                <p:spPr bwMode="auto">
                  <a:xfrm>
                    <a:off x="1235907" y="1592067"/>
                    <a:ext cx="3559953" cy="2148658"/>
                  </a:xfrm>
                  <a:custGeom>
                    <a:avLst/>
                    <a:gdLst/>
                    <a:ahLst/>
                    <a:cxnLst>
                      <a:cxn ang="0">
                        <a:pos x="1122" y="0"/>
                      </a:cxn>
                      <a:cxn ang="0">
                        <a:pos x="1170" y="6"/>
                      </a:cxn>
                      <a:cxn ang="0">
                        <a:pos x="1215" y="19"/>
                      </a:cxn>
                      <a:cxn ang="0">
                        <a:pos x="1257" y="42"/>
                      </a:cxn>
                      <a:cxn ang="0">
                        <a:pos x="1295" y="72"/>
                      </a:cxn>
                      <a:cxn ang="0">
                        <a:pos x="2177" y="956"/>
                      </a:cxn>
                      <a:cxn ang="0">
                        <a:pos x="2203" y="988"/>
                      </a:cxn>
                      <a:cxn ang="0">
                        <a:pos x="2224" y="1024"/>
                      </a:cxn>
                      <a:cxn ang="0">
                        <a:pos x="2237" y="1062"/>
                      </a:cxn>
                      <a:cxn ang="0">
                        <a:pos x="2245" y="1101"/>
                      </a:cxn>
                      <a:cxn ang="0">
                        <a:pos x="2084" y="1168"/>
                      </a:cxn>
                      <a:cxn ang="0">
                        <a:pos x="1927" y="1225"/>
                      </a:cxn>
                      <a:cxn ang="0">
                        <a:pos x="1772" y="1268"/>
                      </a:cxn>
                      <a:cxn ang="0">
                        <a:pos x="1620" y="1302"/>
                      </a:cxn>
                      <a:cxn ang="0">
                        <a:pos x="1474" y="1329"/>
                      </a:cxn>
                      <a:cxn ang="0">
                        <a:pos x="1332" y="1344"/>
                      </a:cxn>
                      <a:cxn ang="0">
                        <a:pos x="1194" y="1354"/>
                      </a:cxn>
                      <a:cxn ang="0">
                        <a:pos x="1062" y="1355"/>
                      </a:cxn>
                      <a:cxn ang="0">
                        <a:pos x="935" y="1352"/>
                      </a:cxn>
                      <a:cxn ang="0">
                        <a:pos x="812" y="1342"/>
                      </a:cxn>
                      <a:cxn ang="0">
                        <a:pos x="698" y="1329"/>
                      </a:cxn>
                      <a:cxn ang="0">
                        <a:pos x="589" y="1312"/>
                      </a:cxn>
                      <a:cxn ang="0">
                        <a:pos x="488" y="1291"/>
                      </a:cxn>
                      <a:cxn ang="0">
                        <a:pos x="394" y="1268"/>
                      </a:cxn>
                      <a:cxn ang="0">
                        <a:pos x="307" y="1244"/>
                      </a:cxn>
                      <a:cxn ang="0">
                        <a:pos x="227" y="1219"/>
                      </a:cxn>
                      <a:cxn ang="0">
                        <a:pos x="157" y="1196"/>
                      </a:cxn>
                      <a:cxn ang="0">
                        <a:pos x="97" y="1172"/>
                      </a:cxn>
                      <a:cxn ang="0">
                        <a:pos x="44" y="1151"/>
                      </a:cxn>
                      <a:cxn ang="0">
                        <a:pos x="0" y="1132"/>
                      </a:cxn>
                      <a:cxn ang="0">
                        <a:pos x="4" y="1084"/>
                      </a:cxn>
                      <a:cxn ang="0">
                        <a:pos x="17" y="1037"/>
                      </a:cxn>
                      <a:cxn ang="0">
                        <a:pos x="40" y="993"/>
                      </a:cxn>
                      <a:cxn ang="0">
                        <a:pos x="70" y="956"/>
                      </a:cxn>
                      <a:cxn ang="0">
                        <a:pos x="952" y="72"/>
                      </a:cxn>
                      <a:cxn ang="0">
                        <a:pos x="990" y="42"/>
                      </a:cxn>
                      <a:cxn ang="0">
                        <a:pos x="1032" y="19"/>
                      </a:cxn>
                      <a:cxn ang="0">
                        <a:pos x="1077" y="6"/>
                      </a:cxn>
                      <a:cxn ang="0">
                        <a:pos x="1122" y="0"/>
                      </a:cxn>
                    </a:cxnLst>
                    <a:rect l="0" t="0" r="r" b="b"/>
                    <a:pathLst>
                      <a:path w="2245" h="1355">
                        <a:moveTo>
                          <a:pt x="1122" y="0"/>
                        </a:moveTo>
                        <a:lnTo>
                          <a:pt x="1170" y="6"/>
                        </a:lnTo>
                        <a:lnTo>
                          <a:pt x="1215" y="19"/>
                        </a:lnTo>
                        <a:lnTo>
                          <a:pt x="1257" y="42"/>
                        </a:lnTo>
                        <a:lnTo>
                          <a:pt x="1295" y="72"/>
                        </a:lnTo>
                        <a:lnTo>
                          <a:pt x="2177" y="956"/>
                        </a:lnTo>
                        <a:lnTo>
                          <a:pt x="2203" y="988"/>
                        </a:lnTo>
                        <a:lnTo>
                          <a:pt x="2224" y="1024"/>
                        </a:lnTo>
                        <a:lnTo>
                          <a:pt x="2237" y="1062"/>
                        </a:lnTo>
                        <a:lnTo>
                          <a:pt x="2245" y="1101"/>
                        </a:lnTo>
                        <a:lnTo>
                          <a:pt x="2084" y="1168"/>
                        </a:lnTo>
                        <a:lnTo>
                          <a:pt x="1927" y="1225"/>
                        </a:lnTo>
                        <a:lnTo>
                          <a:pt x="1772" y="1268"/>
                        </a:lnTo>
                        <a:lnTo>
                          <a:pt x="1620" y="1302"/>
                        </a:lnTo>
                        <a:lnTo>
                          <a:pt x="1474" y="1329"/>
                        </a:lnTo>
                        <a:lnTo>
                          <a:pt x="1332" y="1344"/>
                        </a:lnTo>
                        <a:lnTo>
                          <a:pt x="1194" y="1354"/>
                        </a:lnTo>
                        <a:lnTo>
                          <a:pt x="1062" y="1355"/>
                        </a:lnTo>
                        <a:lnTo>
                          <a:pt x="935" y="1352"/>
                        </a:lnTo>
                        <a:lnTo>
                          <a:pt x="812" y="1342"/>
                        </a:lnTo>
                        <a:lnTo>
                          <a:pt x="698" y="1329"/>
                        </a:lnTo>
                        <a:lnTo>
                          <a:pt x="589" y="1312"/>
                        </a:lnTo>
                        <a:lnTo>
                          <a:pt x="488" y="1291"/>
                        </a:lnTo>
                        <a:lnTo>
                          <a:pt x="394" y="1268"/>
                        </a:lnTo>
                        <a:lnTo>
                          <a:pt x="307" y="1244"/>
                        </a:lnTo>
                        <a:lnTo>
                          <a:pt x="227" y="1219"/>
                        </a:lnTo>
                        <a:lnTo>
                          <a:pt x="157" y="1196"/>
                        </a:lnTo>
                        <a:lnTo>
                          <a:pt x="97" y="1172"/>
                        </a:lnTo>
                        <a:lnTo>
                          <a:pt x="44" y="1151"/>
                        </a:lnTo>
                        <a:lnTo>
                          <a:pt x="0" y="1132"/>
                        </a:lnTo>
                        <a:lnTo>
                          <a:pt x="4" y="1084"/>
                        </a:lnTo>
                        <a:lnTo>
                          <a:pt x="17" y="1037"/>
                        </a:lnTo>
                        <a:lnTo>
                          <a:pt x="40" y="993"/>
                        </a:lnTo>
                        <a:lnTo>
                          <a:pt x="70" y="956"/>
                        </a:lnTo>
                        <a:lnTo>
                          <a:pt x="952" y="72"/>
                        </a:lnTo>
                        <a:lnTo>
                          <a:pt x="990" y="42"/>
                        </a:lnTo>
                        <a:lnTo>
                          <a:pt x="1032" y="19"/>
                        </a:lnTo>
                        <a:lnTo>
                          <a:pt x="1077" y="6"/>
                        </a:lnTo>
                        <a:lnTo>
                          <a:pt x="1122" y="0"/>
                        </a:lnTo>
                        <a:close/>
                      </a:path>
                    </a:pathLst>
                  </a:custGeom>
                  <a:gradFill flip="none" rotWithShape="1">
                    <a:gsLst>
                      <a:gs pos="0">
                        <a:schemeClr val="bg1">
                          <a:lumMod val="95000"/>
                          <a:alpha val="0"/>
                        </a:schemeClr>
                      </a:gs>
                      <a:gs pos="100000">
                        <a:schemeClr val="bg1">
                          <a:alpha val="32000"/>
                        </a:schemeClr>
                      </a:gs>
                    </a:gsLst>
                    <a:lin ang="54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35" name="Freeform 6">
                <a:extLst>
                  <a:ext uri="{FF2B5EF4-FFF2-40B4-BE49-F238E27FC236}">
                    <a16:creationId xmlns:a16="http://schemas.microsoft.com/office/drawing/2014/main" id="{9F753A22-99C5-4DE8-A6E3-509C66EC2585}"/>
                  </a:ext>
                </a:extLst>
              </p:cNvPr>
              <p:cNvSpPr>
                <a:spLocks noEditPoints="1"/>
              </p:cNvSpPr>
              <p:nvPr/>
            </p:nvSpPr>
            <p:spPr bwMode="auto">
              <a:xfrm>
                <a:off x="7775661" y="2750486"/>
                <a:ext cx="990600" cy="1023098"/>
              </a:xfrm>
              <a:custGeom>
                <a:avLst/>
                <a:gdLst/>
                <a:ahLst/>
                <a:cxnLst>
                  <a:cxn ang="0">
                    <a:pos x="591" y="420"/>
                  </a:cxn>
                  <a:cxn ang="0">
                    <a:pos x="724" y="296"/>
                  </a:cxn>
                  <a:cxn ang="0">
                    <a:pos x="542" y="134"/>
                  </a:cxn>
                  <a:cxn ang="0">
                    <a:pos x="646" y="137"/>
                  </a:cxn>
                  <a:cxn ang="0">
                    <a:pos x="703" y="141"/>
                  </a:cxn>
                  <a:cxn ang="0">
                    <a:pos x="735" y="165"/>
                  </a:cxn>
                  <a:cxn ang="0">
                    <a:pos x="746" y="195"/>
                  </a:cxn>
                  <a:cxn ang="0">
                    <a:pos x="757" y="226"/>
                  </a:cxn>
                  <a:cxn ang="0">
                    <a:pos x="771" y="275"/>
                  </a:cxn>
                  <a:cxn ang="0">
                    <a:pos x="795" y="263"/>
                  </a:cxn>
                  <a:cxn ang="0">
                    <a:pos x="816" y="276"/>
                  </a:cxn>
                  <a:cxn ang="0">
                    <a:pos x="819" y="296"/>
                  </a:cxn>
                  <a:cxn ang="0">
                    <a:pos x="796" y="321"/>
                  </a:cxn>
                  <a:cxn ang="0">
                    <a:pos x="771" y="365"/>
                  </a:cxn>
                  <a:cxn ang="0">
                    <a:pos x="796" y="409"/>
                  </a:cxn>
                  <a:cxn ang="0">
                    <a:pos x="799" y="526"/>
                  </a:cxn>
                  <a:cxn ang="0">
                    <a:pos x="799" y="708"/>
                  </a:cxn>
                  <a:cxn ang="0">
                    <a:pos x="811" y="754"/>
                  </a:cxn>
                  <a:cxn ang="0">
                    <a:pos x="823" y="813"/>
                  </a:cxn>
                  <a:cxn ang="0">
                    <a:pos x="808" y="845"/>
                  </a:cxn>
                  <a:cxn ang="0">
                    <a:pos x="780" y="844"/>
                  </a:cxn>
                  <a:cxn ang="0">
                    <a:pos x="755" y="813"/>
                  </a:cxn>
                  <a:cxn ang="0">
                    <a:pos x="730" y="742"/>
                  </a:cxn>
                  <a:cxn ang="0">
                    <a:pos x="717" y="682"/>
                  </a:cxn>
                  <a:cxn ang="0">
                    <a:pos x="707" y="560"/>
                  </a:cxn>
                  <a:cxn ang="0">
                    <a:pos x="703" y="492"/>
                  </a:cxn>
                  <a:cxn ang="0">
                    <a:pos x="609" y="625"/>
                  </a:cxn>
                  <a:cxn ang="0">
                    <a:pos x="629" y="691"/>
                  </a:cxn>
                  <a:cxn ang="0">
                    <a:pos x="652" y="765"/>
                  </a:cxn>
                  <a:cxn ang="0">
                    <a:pos x="665" y="819"/>
                  </a:cxn>
                  <a:cxn ang="0">
                    <a:pos x="652" y="845"/>
                  </a:cxn>
                  <a:cxn ang="0">
                    <a:pos x="618" y="847"/>
                  </a:cxn>
                  <a:cxn ang="0">
                    <a:pos x="594" y="821"/>
                  </a:cxn>
                  <a:cxn ang="0">
                    <a:pos x="571" y="754"/>
                  </a:cxn>
                  <a:cxn ang="0">
                    <a:pos x="528" y="632"/>
                  </a:cxn>
                  <a:cxn ang="0">
                    <a:pos x="509" y="580"/>
                  </a:cxn>
                  <a:cxn ang="0">
                    <a:pos x="353" y="705"/>
                  </a:cxn>
                  <a:cxn ang="0">
                    <a:pos x="254" y="619"/>
                  </a:cxn>
                  <a:cxn ang="0">
                    <a:pos x="337" y="674"/>
                  </a:cxn>
                  <a:cxn ang="0">
                    <a:pos x="375" y="641"/>
                  </a:cxn>
                  <a:cxn ang="0">
                    <a:pos x="492" y="529"/>
                  </a:cxn>
                  <a:cxn ang="0">
                    <a:pos x="510" y="499"/>
                  </a:cxn>
                  <a:cxn ang="0">
                    <a:pos x="493" y="460"/>
                  </a:cxn>
                  <a:cxn ang="0">
                    <a:pos x="458" y="401"/>
                  </a:cxn>
                  <a:cxn ang="0">
                    <a:pos x="422" y="345"/>
                  </a:cxn>
                  <a:cxn ang="0">
                    <a:pos x="409" y="309"/>
                  </a:cxn>
                  <a:cxn ang="0">
                    <a:pos x="428" y="263"/>
                  </a:cxn>
                  <a:cxn ang="0">
                    <a:pos x="477" y="188"/>
                  </a:cxn>
                  <a:cxn ang="0">
                    <a:pos x="511" y="147"/>
                  </a:cxn>
                  <a:cxn ang="0">
                    <a:pos x="542" y="134"/>
                  </a:cxn>
                  <a:cxn ang="0">
                    <a:pos x="397" y="12"/>
                  </a:cxn>
                  <a:cxn ang="0">
                    <a:pos x="445" y="64"/>
                  </a:cxn>
                  <a:cxn ang="0">
                    <a:pos x="454" y="139"/>
                  </a:cxn>
                  <a:cxn ang="0">
                    <a:pos x="416" y="202"/>
                  </a:cxn>
                  <a:cxn ang="0">
                    <a:pos x="350" y="227"/>
                  </a:cxn>
                  <a:cxn ang="0">
                    <a:pos x="282" y="202"/>
                  </a:cxn>
                  <a:cxn ang="0">
                    <a:pos x="244" y="139"/>
                  </a:cxn>
                  <a:cxn ang="0">
                    <a:pos x="253" y="64"/>
                  </a:cxn>
                  <a:cxn ang="0">
                    <a:pos x="302" y="12"/>
                  </a:cxn>
                </a:cxnLst>
                <a:rect l="0" t="0" r="r" b="b"/>
                <a:pathLst>
                  <a:path w="823" h="850">
                    <a:moveTo>
                      <a:pt x="510" y="366"/>
                    </a:moveTo>
                    <a:lnTo>
                      <a:pt x="561" y="449"/>
                    </a:lnTo>
                    <a:lnTo>
                      <a:pt x="591" y="420"/>
                    </a:lnTo>
                    <a:lnTo>
                      <a:pt x="510" y="366"/>
                    </a:lnTo>
                    <a:close/>
                    <a:moveTo>
                      <a:pt x="641" y="210"/>
                    </a:moveTo>
                    <a:lnTo>
                      <a:pt x="724" y="296"/>
                    </a:lnTo>
                    <a:lnTo>
                      <a:pt x="692" y="218"/>
                    </a:lnTo>
                    <a:lnTo>
                      <a:pt x="641" y="210"/>
                    </a:lnTo>
                    <a:close/>
                    <a:moveTo>
                      <a:pt x="542" y="134"/>
                    </a:moveTo>
                    <a:lnTo>
                      <a:pt x="591" y="134"/>
                    </a:lnTo>
                    <a:lnTo>
                      <a:pt x="619" y="136"/>
                    </a:lnTo>
                    <a:lnTo>
                      <a:pt x="646" y="137"/>
                    </a:lnTo>
                    <a:lnTo>
                      <a:pt x="669" y="139"/>
                    </a:lnTo>
                    <a:lnTo>
                      <a:pt x="689" y="141"/>
                    </a:lnTo>
                    <a:lnTo>
                      <a:pt x="703" y="141"/>
                    </a:lnTo>
                    <a:lnTo>
                      <a:pt x="716" y="144"/>
                    </a:lnTo>
                    <a:lnTo>
                      <a:pt x="726" y="153"/>
                    </a:lnTo>
                    <a:lnTo>
                      <a:pt x="735" y="165"/>
                    </a:lnTo>
                    <a:lnTo>
                      <a:pt x="740" y="178"/>
                    </a:lnTo>
                    <a:lnTo>
                      <a:pt x="744" y="188"/>
                    </a:lnTo>
                    <a:lnTo>
                      <a:pt x="746" y="195"/>
                    </a:lnTo>
                    <a:lnTo>
                      <a:pt x="749" y="202"/>
                    </a:lnTo>
                    <a:lnTo>
                      <a:pt x="752" y="212"/>
                    </a:lnTo>
                    <a:lnTo>
                      <a:pt x="757" y="226"/>
                    </a:lnTo>
                    <a:lnTo>
                      <a:pt x="764" y="254"/>
                    </a:lnTo>
                    <a:lnTo>
                      <a:pt x="768" y="266"/>
                    </a:lnTo>
                    <a:lnTo>
                      <a:pt x="771" y="275"/>
                    </a:lnTo>
                    <a:lnTo>
                      <a:pt x="772" y="277"/>
                    </a:lnTo>
                    <a:lnTo>
                      <a:pt x="783" y="267"/>
                    </a:lnTo>
                    <a:lnTo>
                      <a:pt x="795" y="263"/>
                    </a:lnTo>
                    <a:lnTo>
                      <a:pt x="804" y="264"/>
                    </a:lnTo>
                    <a:lnTo>
                      <a:pt x="811" y="270"/>
                    </a:lnTo>
                    <a:lnTo>
                      <a:pt x="816" y="276"/>
                    </a:lnTo>
                    <a:lnTo>
                      <a:pt x="820" y="284"/>
                    </a:lnTo>
                    <a:lnTo>
                      <a:pt x="820" y="291"/>
                    </a:lnTo>
                    <a:lnTo>
                      <a:pt x="819" y="296"/>
                    </a:lnTo>
                    <a:lnTo>
                      <a:pt x="814" y="303"/>
                    </a:lnTo>
                    <a:lnTo>
                      <a:pt x="805" y="310"/>
                    </a:lnTo>
                    <a:lnTo>
                      <a:pt x="796" y="321"/>
                    </a:lnTo>
                    <a:lnTo>
                      <a:pt x="786" y="329"/>
                    </a:lnTo>
                    <a:lnTo>
                      <a:pt x="760" y="355"/>
                    </a:lnTo>
                    <a:lnTo>
                      <a:pt x="771" y="365"/>
                    </a:lnTo>
                    <a:lnTo>
                      <a:pt x="781" y="377"/>
                    </a:lnTo>
                    <a:lnTo>
                      <a:pt x="790" y="391"/>
                    </a:lnTo>
                    <a:lnTo>
                      <a:pt x="796" y="409"/>
                    </a:lnTo>
                    <a:lnTo>
                      <a:pt x="797" y="420"/>
                    </a:lnTo>
                    <a:lnTo>
                      <a:pt x="799" y="439"/>
                    </a:lnTo>
                    <a:lnTo>
                      <a:pt x="799" y="526"/>
                    </a:lnTo>
                    <a:lnTo>
                      <a:pt x="797" y="560"/>
                    </a:lnTo>
                    <a:lnTo>
                      <a:pt x="797" y="698"/>
                    </a:lnTo>
                    <a:lnTo>
                      <a:pt x="799" y="708"/>
                    </a:lnTo>
                    <a:lnTo>
                      <a:pt x="801" y="720"/>
                    </a:lnTo>
                    <a:lnTo>
                      <a:pt x="806" y="735"/>
                    </a:lnTo>
                    <a:lnTo>
                      <a:pt x="811" y="754"/>
                    </a:lnTo>
                    <a:lnTo>
                      <a:pt x="818" y="773"/>
                    </a:lnTo>
                    <a:lnTo>
                      <a:pt x="822" y="794"/>
                    </a:lnTo>
                    <a:lnTo>
                      <a:pt x="823" y="813"/>
                    </a:lnTo>
                    <a:lnTo>
                      <a:pt x="820" y="830"/>
                    </a:lnTo>
                    <a:lnTo>
                      <a:pt x="815" y="840"/>
                    </a:lnTo>
                    <a:lnTo>
                      <a:pt x="808" y="845"/>
                    </a:lnTo>
                    <a:lnTo>
                      <a:pt x="799" y="847"/>
                    </a:lnTo>
                    <a:lnTo>
                      <a:pt x="788" y="846"/>
                    </a:lnTo>
                    <a:lnTo>
                      <a:pt x="780" y="844"/>
                    </a:lnTo>
                    <a:lnTo>
                      <a:pt x="772" y="839"/>
                    </a:lnTo>
                    <a:lnTo>
                      <a:pt x="766" y="831"/>
                    </a:lnTo>
                    <a:lnTo>
                      <a:pt x="755" y="813"/>
                    </a:lnTo>
                    <a:lnTo>
                      <a:pt x="746" y="790"/>
                    </a:lnTo>
                    <a:lnTo>
                      <a:pt x="738" y="766"/>
                    </a:lnTo>
                    <a:lnTo>
                      <a:pt x="730" y="742"/>
                    </a:lnTo>
                    <a:lnTo>
                      <a:pt x="724" y="720"/>
                    </a:lnTo>
                    <a:lnTo>
                      <a:pt x="720" y="702"/>
                    </a:lnTo>
                    <a:lnTo>
                      <a:pt x="717" y="682"/>
                    </a:lnTo>
                    <a:lnTo>
                      <a:pt x="715" y="655"/>
                    </a:lnTo>
                    <a:lnTo>
                      <a:pt x="712" y="624"/>
                    </a:lnTo>
                    <a:lnTo>
                      <a:pt x="707" y="560"/>
                    </a:lnTo>
                    <a:lnTo>
                      <a:pt x="706" y="531"/>
                    </a:lnTo>
                    <a:lnTo>
                      <a:pt x="704" y="508"/>
                    </a:lnTo>
                    <a:lnTo>
                      <a:pt x="703" y="492"/>
                    </a:lnTo>
                    <a:lnTo>
                      <a:pt x="603" y="599"/>
                    </a:lnTo>
                    <a:lnTo>
                      <a:pt x="604" y="609"/>
                    </a:lnTo>
                    <a:lnTo>
                      <a:pt x="609" y="625"/>
                    </a:lnTo>
                    <a:lnTo>
                      <a:pt x="614" y="645"/>
                    </a:lnTo>
                    <a:lnTo>
                      <a:pt x="622" y="666"/>
                    </a:lnTo>
                    <a:lnTo>
                      <a:pt x="629" y="691"/>
                    </a:lnTo>
                    <a:lnTo>
                      <a:pt x="638" y="715"/>
                    </a:lnTo>
                    <a:lnTo>
                      <a:pt x="646" y="740"/>
                    </a:lnTo>
                    <a:lnTo>
                      <a:pt x="652" y="765"/>
                    </a:lnTo>
                    <a:lnTo>
                      <a:pt x="659" y="786"/>
                    </a:lnTo>
                    <a:lnTo>
                      <a:pt x="664" y="804"/>
                    </a:lnTo>
                    <a:lnTo>
                      <a:pt x="665" y="819"/>
                    </a:lnTo>
                    <a:lnTo>
                      <a:pt x="665" y="828"/>
                    </a:lnTo>
                    <a:lnTo>
                      <a:pt x="660" y="837"/>
                    </a:lnTo>
                    <a:lnTo>
                      <a:pt x="652" y="845"/>
                    </a:lnTo>
                    <a:lnTo>
                      <a:pt x="642" y="850"/>
                    </a:lnTo>
                    <a:lnTo>
                      <a:pt x="631" y="850"/>
                    </a:lnTo>
                    <a:lnTo>
                      <a:pt x="618" y="847"/>
                    </a:lnTo>
                    <a:lnTo>
                      <a:pt x="607" y="840"/>
                    </a:lnTo>
                    <a:lnTo>
                      <a:pt x="596" y="826"/>
                    </a:lnTo>
                    <a:lnTo>
                      <a:pt x="594" y="821"/>
                    </a:lnTo>
                    <a:lnTo>
                      <a:pt x="590" y="810"/>
                    </a:lnTo>
                    <a:lnTo>
                      <a:pt x="579" y="776"/>
                    </a:lnTo>
                    <a:lnTo>
                      <a:pt x="571" y="754"/>
                    </a:lnTo>
                    <a:lnTo>
                      <a:pt x="562" y="731"/>
                    </a:lnTo>
                    <a:lnTo>
                      <a:pt x="535" y="655"/>
                    </a:lnTo>
                    <a:lnTo>
                      <a:pt x="528" y="632"/>
                    </a:lnTo>
                    <a:lnTo>
                      <a:pt x="520" y="611"/>
                    </a:lnTo>
                    <a:lnTo>
                      <a:pt x="514" y="592"/>
                    </a:lnTo>
                    <a:lnTo>
                      <a:pt x="509" y="580"/>
                    </a:lnTo>
                    <a:lnTo>
                      <a:pt x="506" y="569"/>
                    </a:lnTo>
                    <a:lnTo>
                      <a:pt x="505" y="567"/>
                    </a:lnTo>
                    <a:lnTo>
                      <a:pt x="353" y="705"/>
                    </a:lnTo>
                    <a:lnTo>
                      <a:pt x="505" y="846"/>
                    </a:lnTo>
                    <a:lnTo>
                      <a:pt x="0" y="846"/>
                    </a:lnTo>
                    <a:lnTo>
                      <a:pt x="254" y="619"/>
                    </a:lnTo>
                    <a:lnTo>
                      <a:pt x="328" y="682"/>
                    </a:lnTo>
                    <a:lnTo>
                      <a:pt x="330" y="679"/>
                    </a:lnTo>
                    <a:lnTo>
                      <a:pt x="337" y="674"/>
                    </a:lnTo>
                    <a:lnTo>
                      <a:pt x="347" y="665"/>
                    </a:lnTo>
                    <a:lnTo>
                      <a:pt x="360" y="654"/>
                    </a:lnTo>
                    <a:lnTo>
                      <a:pt x="375" y="641"/>
                    </a:lnTo>
                    <a:lnTo>
                      <a:pt x="393" y="625"/>
                    </a:lnTo>
                    <a:lnTo>
                      <a:pt x="428" y="592"/>
                    </a:lnTo>
                    <a:lnTo>
                      <a:pt x="492" y="529"/>
                    </a:lnTo>
                    <a:lnTo>
                      <a:pt x="501" y="516"/>
                    </a:lnTo>
                    <a:lnTo>
                      <a:pt x="507" y="506"/>
                    </a:lnTo>
                    <a:lnTo>
                      <a:pt x="510" y="499"/>
                    </a:lnTo>
                    <a:lnTo>
                      <a:pt x="507" y="490"/>
                    </a:lnTo>
                    <a:lnTo>
                      <a:pt x="502" y="476"/>
                    </a:lnTo>
                    <a:lnTo>
                      <a:pt x="493" y="460"/>
                    </a:lnTo>
                    <a:lnTo>
                      <a:pt x="482" y="442"/>
                    </a:lnTo>
                    <a:lnTo>
                      <a:pt x="470" y="421"/>
                    </a:lnTo>
                    <a:lnTo>
                      <a:pt x="458" y="401"/>
                    </a:lnTo>
                    <a:lnTo>
                      <a:pt x="445" y="382"/>
                    </a:lnTo>
                    <a:lnTo>
                      <a:pt x="434" y="363"/>
                    </a:lnTo>
                    <a:lnTo>
                      <a:pt x="422" y="345"/>
                    </a:lnTo>
                    <a:lnTo>
                      <a:pt x="414" y="331"/>
                    </a:lnTo>
                    <a:lnTo>
                      <a:pt x="409" y="319"/>
                    </a:lnTo>
                    <a:lnTo>
                      <a:pt x="409" y="309"/>
                    </a:lnTo>
                    <a:lnTo>
                      <a:pt x="412" y="296"/>
                    </a:lnTo>
                    <a:lnTo>
                      <a:pt x="418" y="281"/>
                    </a:lnTo>
                    <a:lnTo>
                      <a:pt x="428" y="263"/>
                    </a:lnTo>
                    <a:lnTo>
                      <a:pt x="439" y="244"/>
                    </a:lnTo>
                    <a:lnTo>
                      <a:pt x="464" y="206"/>
                    </a:lnTo>
                    <a:lnTo>
                      <a:pt x="477" y="188"/>
                    </a:lnTo>
                    <a:lnTo>
                      <a:pt x="489" y="171"/>
                    </a:lnTo>
                    <a:lnTo>
                      <a:pt x="501" y="157"/>
                    </a:lnTo>
                    <a:lnTo>
                      <a:pt x="511" y="147"/>
                    </a:lnTo>
                    <a:lnTo>
                      <a:pt x="517" y="139"/>
                    </a:lnTo>
                    <a:lnTo>
                      <a:pt x="521" y="137"/>
                    </a:lnTo>
                    <a:lnTo>
                      <a:pt x="542" y="134"/>
                    </a:lnTo>
                    <a:close/>
                    <a:moveTo>
                      <a:pt x="350" y="0"/>
                    </a:moveTo>
                    <a:lnTo>
                      <a:pt x="374" y="3"/>
                    </a:lnTo>
                    <a:lnTo>
                      <a:pt x="397" y="12"/>
                    </a:lnTo>
                    <a:lnTo>
                      <a:pt x="416" y="26"/>
                    </a:lnTo>
                    <a:lnTo>
                      <a:pt x="432" y="42"/>
                    </a:lnTo>
                    <a:lnTo>
                      <a:pt x="445" y="64"/>
                    </a:lnTo>
                    <a:lnTo>
                      <a:pt x="454" y="88"/>
                    </a:lnTo>
                    <a:lnTo>
                      <a:pt x="456" y="114"/>
                    </a:lnTo>
                    <a:lnTo>
                      <a:pt x="454" y="139"/>
                    </a:lnTo>
                    <a:lnTo>
                      <a:pt x="445" y="164"/>
                    </a:lnTo>
                    <a:lnTo>
                      <a:pt x="432" y="185"/>
                    </a:lnTo>
                    <a:lnTo>
                      <a:pt x="416" y="202"/>
                    </a:lnTo>
                    <a:lnTo>
                      <a:pt x="397" y="216"/>
                    </a:lnTo>
                    <a:lnTo>
                      <a:pt x="374" y="225"/>
                    </a:lnTo>
                    <a:lnTo>
                      <a:pt x="350" y="227"/>
                    </a:lnTo>
                    <a:lnTo>
                      <a:pt x="324" y="225"/>
                    </a:lnTo>
                    <a:lnTo>
                      <a:pt x="302" y="216"/>
                    </a:lnTo>
                    <a:lnTo>
                      <a:pt x="282" y="202"/>
                    </a:lnTo>
                    <a:lnTo>
                      <a:pt x="266" y="185"/>
                    </a:lnTo>
                    <a:lnTo>
                      <a:pt x="253" y="164"/>
                    </a:lnTo>
                    <a:lnTo>
                      <a:pt x="244" y="139"/>
                    </a:lnTo>
                    <a:lnTo>
                      <a:pt x="241" y="114"/>
                    </a:lnTo>
                    <a:lnTo>
                      <a:pt x="244" y="88"/>
                    </a:lnTo>
                    <a:lnTo>
                      <a:pt x="253" y="64"/>
                    </a:lnTo>
                    <a:lnTo>
                      <a:pt x="266" y="42"/>
                    </a:lnTo>
                    <a:lnTo>
                      <a:pt x="282" y="26"/>
                    </a:lnTo>
                    <a:lnTo>
                      <a:pt x="302" y="12"/>
                    </a:lnTo>
                    <a:lnTo>
                      <a:pt x="324" y="3"/>
                    </a:lnTo>
                    <a:lnTo>
                      <a:pt x="35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6" name="Picture 5">
              <a:extLst>
                <a:ext uri="{FF2B5EF4-FFF2-40B4-BE49-F238E27FC236}">
                  <a16:creationId xmlns:a16="http://schemas.microsoft.com/office/drawing/2014/main" id="{C7360C74-8C05-4C3B-8707-7DEB0FE6967C}"/>
                </a:ext>
              </a:extLst>
            </p:cNvPr>
            <p:cNvPicPr>
              <a:picLocks noChangeAspect="1"/>
            </p:cNvPicPr>
            <p:nvPr/>
          </p:nvPicPr>
          <p:blipFill>
            <a:blip r:embed="rId4"/>
            <a:stretch>
              <a:fillRect/>
            </a:stretch>
          </p:blipFill>
          <p:spPr>
            <a:xfrm>
              <a:off x="7938469" y="769806"/>
              <a:ext cx="648312" cy="635171"/>
            </a:xfrm>
            <a:prstGeom prst="rect">
              <a:avLst/>
            </a:prstGeom>
          </p:spPr>
        </p:pic>
      </p:grpSp>
      <p:pic>
        <p:nvPicPr>
          <p:cNvPr id="79" name="Picture 78">
            <a:extLst>
              <a:ext uri="{FF2B5EF4-FFF2-40B4-BE49-F238E27FC236}">
                <a16:creationId xmlns:a16="http://schemas.microsoft.com/office/drawing/2014/main" id="{F65E6A46-2A28-4862-B35D-5362DD7C721B}"/>
              </a:ext>
            </a:extLst>
          </p:cNvPr>
          <p:cNvPicPr>
            <a:picLocks noChangeAspect="1"/>
          </p:cNvPicPr>
          <p:nvPr/>
        </p:nvPicPr>
        <p:blipFill rotWithShape="1">
          <a:blip r:embed="rId5"/>
          <a:srcRect l="13118"/>
          <a:stretch/>
        </p:blipFill>
        <p:spPr>
          <a:xfrm>
            <a:off x="2996866" y="5038907"/>
            <a:ext cx="2155193" cy="1336047"/>
          </a:xfrm>
          <a:prstGeom prst="rect">
            <a:avLst/>
          </a:prstGeom>
        </p:spPr>
      </p:pic>
      <p:pic>
        <p:nvPicPr>
          <p:cNvPr id="8" name="Picture 7">
            <a:extLst>
              <a:ext uri="{FF2B5EF4-FFF2-40B4-BE49-F238E27FC236}">
                <a16:creationId xmlns:a16="http://schemas.microsoft.com/office/drawing/2014/main" id="{AD4C908F-F767-48A8-AAF6-0B50580B453D}"/>
              </a:ext>
            </a:extLst>
          </p:cNvPr>
          <p:cNvPicPr>
            <a:picLocks noChangeAspect="1"/>
          </p:cNvPicPr>
          <p:nvPr/>
        </p:nvPicPr>
        <p:blipFill>
          <a:blip r:embed="rId6"/>
          <a:stretch>
            <a:fillRect/>
          </a:stretch>
        </p:blipFill>
        <p:spPr>
          <a:xfrm>
            <a:off x="688719" y="5116327"/>
            <a:ext cx="2062172" cy="1354332"/>
          </a:xfrm>
          <a:prstGeom prst="rect">
            <a:avLst/>
          </a:prstGeom>
        </p:spPr>
      </p:pic>
      <p:pic>
        <p:nvPicPr>
          <p:cNvPr id="10" name="Picture 9">
            <a:extLst>
              <a:ext uri="{FF2B5EF4-FFF2-40B4-BE49-F238E27FC236}">
                <a16:creationId xmlns:a16="http://schemas.microsoft.com/office/drawing/2014/main" id="{B9DA0A1E-5EE2-46B7-96DA-8690B22A818D}"/>
              </a:ext>
            </a:extLst>
          </p:cNvPr>
          <p:cNvPicPr>
            <a:picLocks noChangeAspect="1"/>
          </p:cNvPicPr>
          <p:nvPr/>
        </p:nvPicPr>
        <p:blipFill>
          <a:blip r:embed="rId7"/>
          <a:stretch>
            <a:fillRect/>
          </a:stretch>
        </p:blipFill>
        <p:spPr>
          <a:xfrm>
            <a:off x="6117556" y="5116327"/>
            <a:ext cx="2220651" cy="1248141"/>
          </a:xfrm>
          <a:prstGeom prst="rect">
            <a:avLst/>
          </a:prstGeom>
        </p:spPr>
      </p:pic>
      <p:pic>
        <p:nvPicPr>
          <p:cNvPr id="199" name="Picture 198">
            <a:extLst>
              <a:ext uri="{FF2B5EF4-FFF2-40B4-BE49-F238E27FC236}">
                <a16:creationId xmlns:a16="http://schemas.microsoft.com/office/drawing/2014/main" id="{E8CF7F4B-FEEC-4436-B2AD-85ED53589ABC}"/>
              </a:ext>
            </a:extLst>
          </p:cNvPr>
          <p:cNvPicPr>
            <a:picLocks noChangeAspect="1"/>
          </p:cNvPicPr>
          <p:nvPr/>
        </p:nvPicPr>
        <p:blipFill>
          <a:blip r:embed="rId8"/>
          <a:stretch>
            <a:fillRect/>
          </a:stretch>
        </p:blipFill>
        <p:spPr>
          <a:xfrm>
            <a:off x="9178425" y="5116327"/>
            <a:ext cx="2324856" cy="1242250"/>
          </a:xfrm>
          <a:prstGeom prst="rect">
            <a:avLst/>
          </a:prstGeom>
        </p:spPr>
      </p:pic>
    </p:spTree>
    <p:extLst>
      <p:ext uri="{BB962C8B-B14F-4D97-AF65-F5344CB8AC3E}">
        <p14:creationId xmlns:p14="http://schemas.microsoft.com/office/powerpoint/2010/main" val="419089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4E0005FD-FA4B-4847-A245-31DFFA2FC652}"/>
              </a:ext>
            </a:extLst>
          </p:cNvPr>
          <p:cNvSpPr/>
          <p:nvPr/>
        </p:nvSpPr>
        <p:spPr>
          <a:xfrm>
            <a:off x="1210973" y="1494670"/>
            <a:ext cx="1252895" cy="1251614"/>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79E1506C-DDD9-4F01-B7C5-0BFA036F3AB9}"/>
              </a:ext>
            </a:extLst>
          </p:cNvPr>
          <p:cNvSpPr txBox="1"/>
          <p:nvPr/>
        </p:nvSpPr>
        <p:spPr>
          <a:xfrm>
            <a:off x="848583" y="2036314"/>
            <a:ext cx="494251" cy="993500"/>
          </a:xfrm>
          <a:custGeom>
            <a:avLst/>
            <a:gdLst/>
            <a:ahLst/>
            <a:cxnLst/>
            <a:rect l="l" t="t" r="r" b="b"/>
            <a:pathLst>
              <a:path w="711268" h="1429731">
                <a:moveTo>
                  <a:pt x="0" y="0"/>
                </a:moveTo>
                <a:lnTo>
                  <a:pt x="524200" y="0"/>
                </a:lnTo>
                <a:lnTo>
                  <a:pt x="524200" y="1200522"/>
                </a:lnTo>
                <a:lnTo>
                  <a:pt x="711268" y="1200522"/>
                </a:lnTo>
                <a:lnTo>
                  <a:pt x="711268" y="1429731"/>
                </a:lnTo>
                <a:lnTo>
                  <a:pt x="12334" y="1429731"/>
                </a:lnTo>
                <a:lnTo>
                  <a:pt x="12334" y="1200522"/>
                </a:lnTo>
                <a:lnTo>
                  <a:pt x="209680" y="1200522"/>
                </a:lnTo>
                <a:lnTo>
                  <a:pt x="209680" y="229209"/>
                </a:lnTo>
                <a:lnTo>
                  <a:pt x="0" y="229209"/>
                </a:lnTo>
                <a:lnTo>
                  <a:pt x="0" y="0"/>
                </a:lnTo>
                <a:close/>
              </a:path>
            </a:pathLst>
          </a:custGeom>
          <a:solidFill>
            <a:srgbClr val="46B3BA"/>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6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sp>
        <p:nvSpPr>
          <p:cNvPr id="15" name="TextBox 14">
            <a:extLst>
              <a:ext uri="{FF2B5EF4-FFF2-40B4-BE49-F238E27FC236}">
                <a16:creationId xmlns:a16="http://schemas.microsoft.com/office/drawing/2014/main" id="{AF98DD15-9E40-44DA-8DA3-30B85DF192DD}"/>
              </a:ext>
            </a:extLst>
          </p:cNvPr>
          <p:cNvSpPr txBox="1"/>
          <p:nvPr/>
        </p:nvSpPr>
        <p:spPr>
          <a:xfrm>
            <a:off x="1266745" y="2769387"/>
            <a:ext cx="60144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Rockwell" panose="02060603020205020403" pitchFamily="18" charset="0"/>
                    <a:ea typeface="+mn-ea"/>
                    <a:cs typeface="+mn-cs"/>
                  </a:rPr>
                  <a:t>Machine Learning Steps Taken</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grpSp>
        <p:nvGrpSpPr>
          <p:cNvPr id="191" name="Group 190">
            <a:extLst>
              <a:ext uri="{FF2B5EF4-FFF2-40B4-BE49-F238E27FC236}">
                <a16:creationId xmlns:a16="http://schemas.microsoft.com/office/drawing/2014/main" id="{E3031DFC-30C6-40A5-AEDE-4FA690549639}"/>
              </a:ext>
            </a:extLst>
          </p:cNvPr>
          <p:cNvGrpSpPr/>
          <p:nvPr/>
        </p:nvGrpSpPr>
        <p:grpSpPr>
          <a:xfrm>
            <a:off x="1586810" y="1769362"/>
            <a:ext cx="491819" cy="754224"/>
            <a:chOff x="1370014" y="1752600"/>
            <a:chExt cx="3271531" cy="5105400"/>
          </a:xfrm>
          <a:effectLst>
            <a:outerShdw blurRad="76200" dir="18900000" sy="23000" kx="-1200000" algn="bl" rotWithShape="0">
              <a:prstClr val="black">
                <a:alpha val="14000"/>
              </a:prstClr>
            </a:outerShdw>
          </a:effectLst>
        </p:grpSpPr>
        <p:sp>
          <p:nvSpPr>
            <p:cNvPr id="192" name="Rectangle 191">
              <a:extLst>
                <a:ext uri="{FF2B5EF4-FFF2-40B4-BE49-F238E27FC236}">
                  <a16:creationId xmlns:a16="http://schemas.microsoft.com/office/drawing/2014/main" id="{58251EB0-A053-448C-B6C7-25F772B8CE73}"/>
                </a:ext>
              </a:extLst>
            </p:cNvPr>
            <p:cNvSpPr/>
            <p:nvPr/>
          </p:nvSpPr>
          <p:spPr>
            <a:xfrm>
              <a:off x="2862086"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BA59F715-B8AE-40F5-B6A9-BD22DF76D76C}"/>
                </a:ext>
              </a:extLst>
            </p:cNvPr>
            <p:cNvGrpSpPr/>
            <p:nvPr/>
          </p:nvGrpSpPr>
          <p:grpSpPr>
            <a:xfrm>
              <a:off x="1370014" y="1752600"/>
              <a:ext cx="3271531" cy="3277365"/>
              <a:chOff x="7810639" y="3589151"/>
              <a:chExt cx="2010229" cy="2013814"/>
            </a:xfrm>
          </p:grpSpPr>
          <p:sp>
            <p:nvSpPr>
              <p:cNvPr id="194" name="Freeform 22">
                <a:extLst>
                  <a:ext uri="{FF2B5EF4-FFF2-40B4-BE49-F238E27FC236}">
                    <a16:creationId xmlns:a16="http://schemas.microsoft.com/office/drawing/2014/main" id="{F5DCD376-D7AE-4E47-8183-5ABF68717293}"/>
                  </a:ext>
                </a:extLst>
              </p:cNvPr>
              <p:cNvSpPr>
                <a:spLocks/>
              </p:cNvSpPr>
              <p:nvPr/>
            </p:nvSpPr>
            <p:spPr bwMode="auto">
              <a:xfrm>
                <a:off x="7810639" y="3589151"/>
                <a:ext cx="2010229" cy="2013814"/>
              </a:xfrm>
              <a:custGeom>
                <a:avLst/>
                <a:gdLst/>
                <a:ahLst/>
                <a:cxnLst>
                  <a:cxn ang="0">
                    <a:pos x="840" y="0"/>
                  </a:cxn>
                  <a:cxn ang="0">
                    <a:pos x="938" y="5"/>
                  </a:cxn>
                  <a:cxn ang="0">
                    <a:pos x="1033" y="22"/>
                  </a:cxn>
                  <a:cxn ang="0">
                    <a:pos x="1124" y="49"/>
                  </a:cxn>
                  <a:cxn ang="0">
                    <a:pos x="1211" y="85"/>
                  </a:cxn>
                  <a:cxn ang="0">
                    <a:pos x="1292" y="131"/>
                  </a:cxn>
                  <a:cxn ang="0">
                    <a:pos x="1366" y="185"/>
                  </a:cxn>
                  <a:cxn ang="0">
                    <a:pos x="1436" y="246"/>
                  </a:cxn>
                  <a:cxn ang="0">
                    <a:pos x="1497" y="314"/>
                  </a:cxn>
                  <a:cxn ang="0">
                    <a:pos x="1552" y="390"/>
                  </a:cxn>
                  <a:cxn ang="0">
                    <a:pos x="1597" y="472"/>
                  </a:cxn>
                  <a:cxn ang="0">
                    <a:pos x="1633" y="557"/>
                  </a:cxn>
                  <a:cxn ang="0">
                    <a:pos x="1660" y="648"/>
                  </a:cxn>
                  <a:cxn ang="0">
                    <a:pos x="1677" y="743"/>
                  </a:cxn>
                  <a:cxn ang="0">
                    <a:pos x="1682" y="841"/>
                  </a:cxn>
                  <a:cxn ang="0">
                    <a:pos x="1677" y="940"/>
                  </a:cxn>
                  <a:cxn ang="0">
                    <a:pos x="1660" y="1035"/>
                  </a:cxn>
                  <a:cxn ang="0">
                    <a:pos x="1633" y="1126"/>
                  </a:cxn>
                  <a:cxn ang="0">
                    <a:pos x="1597" y="1213"/>
                  </a:cxn>
                  <a:cxn ang="0">
                    <a:pos x="1552" y="1294"/>
                  </a:cxn>
                  <a:cxn ang="0">
                    <a:pos x="1497" y="1368"/>
                  </a:cxn>
                  <a:cxn ang="0">
                    <a:pos x="1436" y="1438"/>
                  </a:cxn>
                  <a:cxn ang="0">
                    <a:pos x="1366" y="1499"/>
                  </a:cxn>
                  <a:cxn ang="0">
                    <a:pos x="1292" y="1554"/>
                  </a:cxn>
                  <a:cxn ang="0">
                    <a:pos x="1211" y="1600"/>
                  </a:cxn>
                  <a:cxn ang="0">
                    <a:pos x="1124" y="1636"/>
                  </a:cxn>
                  <a:cxn ang="0">
                    <a:pos x="1033" y="1662"/>
                  </a:cxn>
                  <a:cxn ang="0">
                    <a:pos x="938" y="1679"/>
                  </a:cxn>
                  <a:cxn ang="0">
                    <a:pos x="840" y="1685"/>
                  </a:cxn>
                  <a:cxn ang="0">
                    <a:pos x="742" y="1679"/>
                  </a:cxn>
                  <a:cxn ang="0">
                    <a:pos x="647" y="1662"/>
                  </a:cxn>
                  <a:cxn ang="0">
                    <a:pos x="556" y="1636"/>
                  </a:cxn>
                  <a:cxn ang="0">
                    <a:pos x="471" y="1600"/>
                  </a:cxn>
                  <a:cxn ang="0">
                    <a:pos x="390" y="1554"/>
                  </a:cxn>
                  <a:cxn ang="0">
                    <a:pos x="314" y="1499"/>
                  </a:cxn>
                  <a:cxn ang="0">
                    <a:pos x="246" y="1438"/>
                  </a:cxn>
                  <a:cxn ang="0">
                    <a:pos x="185" y="1368"/>
                  </a:cxn>
                  <a:cxn ang="0">
                    <a:pos x="130" y="1294"/>
                  </a:cxn>
                  <a:cxn ang="0">
                    <a:pos x="85" y="1213"/>
                  </a:cxn>
                  <a:cxn ang="0">
                    <a:pos x="49" y="1126"/>
                  </a:cxn>
                  <a:cxn ang="0">
                    <a:pos x="22" y="1035"/>
                  </a:cxn>
                  <a:cxn ang="0">
                    <a:pos x="5" y="940"/>
                  </a:cxn>
                  <a:cxn ang="0">
                    <a:pos x="0" y="841"/>
                  </a:cxn>
                  <a:cxn ang="0">
                    <a:pos x="5" y="743"/>
                  </a:cxn>
                  <a:cxn ang="0">
                    <a:pos x="22" y="648"/>
                  </a:cxn>
                  <a:cxn ang="0">
                    <a:pos x="49" y="557"/>
                  </a:cxn>
                  <a:cxn ang="0">
                    <a:pos x="85" y="472"/>
                  </a:cxn>
                  <a:cxn ang="0">
                    <a:pos x="130" y="390"/>
                  </a:cxn>
                  <a:cxn ang="0">
                    <a:pos x="185" y="314"/>
                  </a:cxn>
                  <a:cxn ang="0">
                    <a:pos x="246" y="246"/>
                  </a:cxn>
                  <a:cxn ang="0">
                    <a:pos x="314" y="185"/>
                  </a:cxn>
                  <a:cxn ang="0">
                    <a:pos x="390" y="131"/>
                  </a:cxn>
                  <a:cxn ang="0">
                    <a:pos x="471" y="85"/>
                  </a:cxn>
                  <a:cxn ang="0">
                    <a:pos x="556" y="49"/>
                  </a:cxn>
                  <a:cxn ang="0">
                    <a:pos x="647" y="22"/>
                  </a:cxn>
                  <a:cxn ang="0">
                    <a:pos x="742" y="5"/>
                  </a:cxn>
                  <a:cxn ang="0">
                    <a:pos x="840" y="0"/>
                  </a:cxn>
                </a:cxnLst>
                <a:rect l="0" t="0" r="r" b="b"/>
                <a:pathLst>
                  <a:path w="1682" h="1685">
                    <a:moveTo>
                      <a:pt x="840" y="0"/>
                    </a:moveTo>
                    <a:lnTo>
                      <a:pt x="938" y="5"/>
                    </a:lnTo>
                    <a:lnTo>
                      <a:pt x="1033" y="22"/>
                    </a:lnTo>
                    <a:lnTo>
                      <a:pt x="1124" y="49"/>
                    </a:lnTo>
                    <a:lnTo>
                      <a:pt x="1211" y="85"/>
                    </a:lnTo>
                    <a:lnTo>
                      <a:pt x="1292" y="131"/>
                    </a:lnTo>
                    <a:lnTo>
                      <a:pt x="1366" y="185"/>
                    </a:lnTo>
                    <a:lnTo>
                      <a:pt x="1436" y="246"/>
                    </a:lnTo>
                    <a:lnTo>
                      <a:pt x="1497" y="314"/>
                    </a:lnTo>
                    <a:lnTo>
                      <a:pt x="1552" y="390"/>
                    </a:lnTo>
                    <a:lnTo>
                      <a:pt x="1597" y="472"/>
                    </a:lnTo>
                    <a:lnTo>
                      <a:pt x="1633" y="557"/>
                    </a:lnTo>
                    <a:lnTo>
                      <a:pt x="1660" y="648"/>
                    </a:lnTo>
                    <a:lnTo>
                      <a:pt x="1677" y="743"/>
                    </a:lnTo>
                    <a:lnTo>
                      <a:pt x="1682" y="841"/>
                    </a:lnTo>
                    <a:lnTo>
                      <a:pt x="1677" y="940"/>
                    </a:lnTo>
                    <a:lnTo>
                      <a:pt x="1660" y="1035"/>
                    </a:lnTo>
                    <a:lnTo>
                      <a:pt x="1633" y="1126"/>
                    </a:lnTo>
                    <a:lnTo>
                      <a:pt x="1597" y="1213"/>
                    </a:lnTo>
                    <a:lnTo>
                      <a:pt x="1552" y="1294"/>
                    </a:lnTo>
                    <a:lnTo>
                      <a:pt x="1497" y="1368"/>
                    </a:lnTo>
                    <a:lnTo>
                      <a:pt x="1436" y="1438"/>
                    </a:lnTo>
                    <a:lnTo>
                      <a:pt x="1366" y="1499"/>
                    </a:lnTo>
                    <a:lnTo>
                      <a:pt x="1292" y="1554"/>
                    </a:lnTo>
                    <a:lnTo>
                      <a:pt x="1211" y="1600"/>
                    </a:lnTo>
                    <a:lnTo>
                      <a:pt x="1124" y="1636"/>
                    </a:lnTo>
                    <a:lnTo>
                      <a:pt x="1033" y="1662"/>
                    </a:lnTo>
                    <a:lnTo>
                      <a:pt x="938" y="1679"/>
                    </a:lnTo>
                    <a:lnTo>
                      <a:pt x="840" y="1685"/>
                    </a:lnTo>
                    <a:lnTo>
                      <a:pt x="742" y="1679"/>
                    </a:lnTo>
                    <a:lnTo>
                      <a:pt x="647" y="1662"/>
                    </a:lnTo>
                    <a:lnTo>
                      <a:pt x="556" y="1636"/>
                    </a:lnTo>
                    <a:lnTo>
                      <a:pt x="471" y="1600"/>
                    </a:lnTo>
                    <a:lnTo>
                      <a:pt x="390" y="1554"/>
                    </a:lnTo>
                    <a:lnTo>
                      <a:pt x="314" y="1499"/>
                    </a:lnTo>
                    <a:lnTo>
                      <a:pt x="246" y="1438"/>
                    </a:lnTo>
                    <a:lnTo>
                      <a:pt x="185" y="1368"/>
                    </a:lnTo>
                    <a:lnTo>
                      <a:pt x="130" y="1294"/>
                    </a:lnTo>
                    <a:lnTo>
                      <a:pt x="85" y="1213"/>
                    </a:lnTo>
                    <a:lnTo>
                      <a:pt x="49" y="1126"/>
                    </a:lnTo>
                    <a:lnTo>
                      <a:pt x="22" y="1035"/>
                    </a:lnTo>
                    <a:lnTo>
                      <a:pt x="5" y="940"/>
                    </a:lnTo>
                    <a:lnTo>
                      <a:pt x="0" y="841"/>
                    </a:lnTo>
                    <a:lnTo>
                      <a:pt x="5" y="743"/>
                    </a:lnTo>
                    <a:lnTo>
                      <a:pt x="22" y="648"/>
                    </a:lnTo>
                    <a:lnTo>
                      <a:pt x="49" y="557"/>
                    </a:lnTo>
                    <a:lnTo>
                      <a:pt x="85" y="472"/>
                    </a:lnTo>
                    <a:lnTo>
                      <a:pt x="130" y="390"/>
                    </a:lnTo>
                    <a:lnTo>
                      <a:pt x="185" y="314"/>
                    </a:lnTo>
                    <a:lnTo>
                      <a:pt x="246" y="246"/>
                    </a:lnTo>
                    <a:lnTo>
                      <a:pt x="314" y="185"/>
                    </a:lnTo>
                    <a:lnTo>
                      <a:pt x="390" y="131"/>
                    </a:lnTo>
                    <a:lnTo>
                      <a:pt x="471" y="85"/>
                    </a:lnTo>
                    <a:lnTo>
                      <a:pt x="556" y="49"/>
                    </a:lnTo>
                    <a:lnTo>
                      <a:pt x="647" y="22"/>
                    </a:lnTo>
                    <a:lnTo>
                      <a:pt x="742" y="5"/>
                    </a:lnTo>
                    <a:lnTo>
                      <a:pt x="840" y="0"/>
                    </a:lnTo>
                    <a:close/>
                  </a:path>
                </a:pathLst>
              </a:custGeom>
              <a:gradFill flip="none" rotWithShape="1">
                <a:gsLst>
                  <a:gs pos="0">
                    <a:srgbClr val="DD0008">
                      <a:shade val="30000"/>
                      <a:satMod val="115000"/>
                    </a:srgbClr>
                  </a:gs>
                  <a:gs pos="50000">
                    <a:srgbClr val="DD0008">
                      <a:shade val="67500"/>
                      <a:satMod val="115000"/>
                    </a:srgbClr>
                  </a:gs>
                  <a:gs pos="100000">
                    <a:srgbClr val="DD0008">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23">
                <a:extLst>
                  <a:ext uri="{FF2B5EF4-FFF2-40B4-BE49-F238E27FC236}">
                    <a16:creationId xmlns:a16="http://schemas.microsoft.com/office/drawing/2014/main" id="{68596698-7A43-414A-B6C3-D98B1D4DB38F}"/>
                  </a:ext>
                </a:extLst>
              </p:cNvPr>
              <p:cNvSpPr>
                <a:spLocks/>
              </p:cNvSpPr>
              <p:nvPr/>
            </p:nvSpPr>
            <p:spPr bwMode="auto">
              <a:xfrm>
                <a:off x="8371160" y="4150868"/>
                <a:ext cx="1187971" cy="1189166"/>
              </a:xfrm>
              <a:custGeom>
                <a:avLst/>
                <a:gdLst/>
                <a:ahLst/>
                <a:cxnLst>
                  <a:cxn ang="0">
                    <a:pos x="871" y="0"/>
                  </a:cxn>
                  <a:cxn ang="0">
                    <a:pos x="914" y="64"/>
                  </a:cxn>
                  <a:cxn ang="0">
                    <a:pos x="948" y="136"/>
                  </a:cxn>
                  <a:cxn ang="0">
                    <a:pos x="973" y="210"/>
                  </a:cxn>
                  <a:cxn ang="0">
                    <a:pos x="988" y="290"/>
                  </a:cxn>
                  <a:cxn ang="0">
                    <a:pos x="994" y="371"/>
                  </a:cxn>
                  <a:cxn ang="0">
                    <a:pos x="988" y="457"/>
                  </a:cxn>
                  <a:cxn ang="0">
                    <a:pos x="971" y="538"/>
                  </a:cxn>
                  <a:cxn ang="0">
                    <a:pos x="945" y="614"/>
                  </a:cxn>
                  <a:cxn ang="0">
                    <a:pos x="909" y="686"/>
                  </a:cxn>
                  <a:cxn ang="0">
                    <a:pos x="865" y="752"/>
                  </a:cxn>
                  <a:cxn ang="0">
                    <a:pos x="812" y="813"/>
                  </a:cxn>
                  <a:cxn ang="0">
                    <a:pos x="751" y="866"/>
                  </a:cxn>
                  <a:cxn ang="0">
                    <a:pos x="685" y="910"/>
                  </a:cxn>
                  <a:cxn ang="0">
                    <a:pos x="613" y="946"/>
                  </a:cxn>
                  <a:cxn ang="0">
                    <a:pos x="538" y="972"/>
                  </a:cxn>
                  <a:cxn ang="0">
                    <a:pos x="456" y="989"/>
                  </a:cxn>
                  <a:cxn ang="0">
                    <a:pos x="371" y="995"/>
                  </a:cxn>
                  <a:cxn ang="0">
                    <a:pos x="290" y="989"/>
                  </a:cxn>
                  <a:cxn ang="0">
                    <a:pos x="210" y="974"/>
                  </a:cxn>
                  <a:cxn ang="0">
                    <a:pos x="136" y="950"/>
                  </a:cxn>
                  <a:cxn ang="0">
                    <a:pos x="64" y="915"/>
                  </a:cxn>
                  <a:cxn ang="0">
                    <a:pos x="0" y="872"/>
                  </a:cxn>
                  <a:cxn ang="0">
                    <a:pos x="871" y="0"/>
                  </a:cxn>
                </a:cxnLst>
                <a:rect l="0" t="0" r="r" b="b"/>
                <a:pathLst>
                  <a:path w="994" h="995">
                    <a:moveTo>
                      <a:pt x="871" y="0"/>
                    </a:moveTo>
                    <a:lnTo>
                      <a:pt x="914" y="64"/>
                    </a:lnTo>
                    <a:lnTo>
                      <a:pt x="948" y="136"/>
                    </a:lnTo>
                    <a:lnTo>
                      <a:pt x="973" y="210"/>
                    </a:lnTo>
                    <a:lnTo>
                      <a:pt x="988" y="290"/>
                    </a:lnTo>
                    <a:lnTo>
                      <a:pt x="994" y="371"/>
                    </a:lnTo>
                    <a:lnTo>
                      <a:pt x="988" y="457"/>
                    </a:lnTo>
                    <a:lnTo>
                      <a:pt x="971" y="538"/>
                    </a:lnTo>
                    <a:lnTo>
                      <a:pt x="945" y="614"/>
                    </a:lnTo>
                    <a:lnTo>
                      <a:pt x="909" y="686"/>
                    </a:lnTo>
                    <a:lnTo>
                      <a:pt x="865" y="752"/>
                    </a:lnTo>
                    <a:lnTo>
                      <a:pt x="812" y="813"/>
                    </a:lnTo>
                    <a:lnTo>
                      <a:pt x="751" y="866"/>
                    </a:lnTo>
                    <a:lnTo>
                      <a:pt x="685" y="910"/>
                    </a:lnTo>
                    <a:lnTo>
                      <a:pt x="613" y="946"/>
                    </a:lnTo>
                    <a:lnTo>
                      <a:pt x="538" y="972"/>
                    </a:lnTo>
                    <a:lnTo>
                      <a:pt x="456" y="989"/>
                    </a:lnTo>
                    <a:lnTo>
                      <a:pt x="371" y="995"/>
                    </a:lnTo>
                    <a:lnTo>
                      <a:pt x="290" y="989"/>
                    </a:lnTo>
                    <a:lnTo>
                      <a:pt x="210" y="974"/>
                    </a:lnTo>
                    <a:lnTo>
                      <a:pt x="136" y="950"/>
                    </a:lnTo>
                    <a:lnTo>
                      <a:pt x="64" y="915"/>
                    </a:lnTo>
                    <a:lnTo>
                      <a:pt x="0" y="872"/>
                    </a:lnTo>
                    <a:lnTo>
                      <a:pt x="87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24">
                <a:extLst>
                  <a:ext uri="{FF2B5EF4-FFF2-40B4-BE49-F238E27FC236}">
                    <a16:creationId xmlns:a16="http://schemas.microsoft.com/office/drawing/2014/main" id="{03D6BDCF-4267-444C-A859-506AD6E6CECD}"/>
                  </a:ext>
                </a:extLst>
              </p:cNvPr>
              <p:cNvSpPr>
                <a:spLocks/>
              </p:cNvSpPr>
              <p:nvPr/>
            </p:nvSpPr>
            <p:spPr bwMode="auto">
              <a:xfrm>
                <a:off x="8072373" y="3852081"/>
                <a:ext cx="1160482" cy="1161678"/>
              </a:xfrm>
              <a:custGeom>
                <a:avLst/>
                <a:gdLst/>
                <a:ahLst/>
                <a:cxnLst>
                  <a:cxn ang="0">
                    <a:pos x="621" y="0"/>
                  </a:cxn>
                  <a:cxn ang="0">
                    <a:pos x="699" y="3"/>
                  </a:cxn>
                  <a:cxn ang="0">
                    <a:pos x="772" y="19"/>
                  </a:cxn>
                  <a:cxn ang="0">
                    <a:pos x="843" y="39"/>
                  </a:cxn>
                  <a:cxn ang="0">
                    <a:pos x="909" y="70"/>
                  </a:cxn>
                  <a:cxn ang="0">
                    <a:pos x="971" y="108"/>
                  </a:cxn>
                  <a:cxn ang="0">
                    <a:pos x="108" y="972"/>
                  </a:cxn>
                  <a:cxn ang="0">
                    <a:pos x="70" y="909"/>
                  </a:cxn>
                  <a:cxn ang="0">
                    <a:pos x="40" y="843"/>
                  </a:cxn>
                  <a:cxn ang="0">
                    <a:pos x="19" y="773"/>
                  </a:cxn>
                  <a:cxn ang="0">
                    <a:pos x="4" y="699"/>
                  </a:cxn>
                  <a:cxn ang="0">
                    <a:pos x="0" y="621"/>
                  </a:cxn>
                  <a:cxn ang="0">
                    <a:pos x="6" y="538"/>
                  </a:cxn>
                  <a:cxn ang="0">
                    <a:pos x="23" y="456"/>
                  </a:cxn>
                  <a:cxn ang="0">
                    <a:pos x="49" y="379"/>
                  </a:cxn>
                  <a:cxn ang="0">
                    <a:pos x="85" y="309"/>
                  </a:cxn>
                  <a:cxn ang="0">
                    <a:pos x="129" y="242"/>
                  </a:cxn>
                  <a:cxn ang="0">
                    <a:pos x="182" y="182"/>
                  </a:cxn>
                  <a:cxn ang="0">
                    <a:pos x="243" y="129"/>
                  </a:cxn>
                  <a:cxn ang="0">
                    <a:pos x="309" y="85"/>
                  </a:cxn>
                  <a:cxn ang="0">
                    <a:pos x="379" y="49"/>
                  </a:cxn>
                  <a:cxn ang="0">
                    <a:pos x="456" y="22"/>
                  </a:cxn>
                  <a:cxn ang="0">
                    <a:pos x="538" y="5"/>
                  </a:cxn>
                  <a:cxn ang="0">
                    <a:pos x="621" y="0"/>
                  </a:cxn>
                </a:cxnLst>
                <a:rect l="0" t="0" r="r" b="b"/>
                <a:pathLst>
                  <a:path w="971" h="972">
                    <a:moveTo>
                      <a:pt x="621" y="0"/>
                    </a:moveTo>
                    <a:lnTo>
                      <a:pt x="699" y="3"/>
                    </a:lnTo>
                    <a:lnTo>
                      <a:pt x="772" y="19"/>
                    </a:lnTo>
                    <a:lnTo>
                      <a:pt x="843" y="39"/>
                    </a:lnTo>
                    <a:lnTo>
                      <a:pt x="909" y="70"/>
                    </a:lnTo>
                    <a:lnTo>
                      <a:pt x="971" y="108"/>
                    </a:lnTo>
                    <a:lnTo>
                      <a:pt x="108" y="972"/>
                    </a:lnTo>
                    <a:lnTo>
                      <a:pt x="70" y="909"/>
                    </a:lnTo>
                    <a:lnTo>
                      <a:pt x="40" y="843"/>
                    </a:lnTo>
                    <a:lnTo>
                      <a:pt x="19" y="773"/>
                    </a:lnTo>
                    <a:lnTo>
                      <a:pt x="4" y="699"/>
                    </a:lnTo>
                    <a:lnTo>
                      <a:pt x="0" y="621"/>
                    </a:lnTo>
                    <a:lnTo>
                      <a:pt x="6" y="538"/>
                    </a:lnTo>
                    <a:lnTo>
                      <a:pt x="23" y="456"/>
                    </a:lnTo>
                    <a:lnTo>
                      <a:pt x="49" y="379"/>
                    </a:lnTo>
                    <a:lnTo>
                      <a:pt x="85" y="309"/>
                    </a:lnTo>
                    <a:lnTo>
                      <a:pt x="129" y="242"/>
                    </a:lnTo>
                    <a:lnTo>
                      <a:pt x="182" y="182"/>
                    </a:lnTo>
                    <a:lnTo>
                      <a:pt x="243" y="129"/>
                    </a:lnTo>
                    <a:lnTo>
                      <a:pt x="309" y="85"/>
                    </a:lnTo>
                    <a:lnTo>
                      <a:pt x="379" y="49"/>
                    </a:lnTo>
                    <a:lnTo>
                      <a:pt x="456" y="22"/>
                    </a:lnTo>
                    <a:lnTo>
                      <a:pt x="538" y="5"/>
                    </a:lnTo>
                    <a:lnTo>
                      <a:pt x="62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25">
                <a:extLst>
                  <a:ext uri="{FF2B5EF4-FFF2-40B4-BE49-F238E27FC236}">
                    <a16:creationId xmlns:a16="http://schemas.microsoft.com/office/drawing/2014/main" id="{E6464411-D50D-4BBD-B6F1-B258389777D6}"/>
                  </a:ext>
                </a:extLst>
              </p:cNvPr>
              <p:cNvSpPr>
                <a:spLocks noEditPoints="1"/>
              </p:cNvSpPr>
              <p:nvPr/>
            </p:nvSpPr>
            <p:spPr bwMode="auto">
              <a:xfrm>
                <a:off x="8446451" y="4003863"/>
                <a:ext cx="829428" cy="1105506"/>
              </a:xfrm>
              <a:custGeom>
                <a:avLst/>
                <a:gdLst/>
                <a:ahLst/>
                <a:cxnLst>
                  <a:cxn ang="0">
                    <a:pos x="618" y="312"/>
                  </a:cxn>
                  <a:cxn ang="0">
                    <a:pos x="617" y="688"/>
                  </a:cxn>
                  <a:cxn ang="0">
                    <a:pos x="694" y="686"/>
                  </a:cxn>
                  <a:cxn ang="0">
                    <a:pos x="628" y="807"/>
                  </a:cxn>
                  <a:cxn ang="0">
                    <a:pos x="558" y="925"/>
                  </a:cxn>
                  <a:cxn ang="0">
                    <a:pos x="488" y="807"/>
                  </a:cxn>
                  <a:cxn ang="0">
                    <a:pos x="420" y="686"/>
                  </a:cxn>
                  <a:cxn ang="0">
                    <a:pos x="497" y="688"/>
                  </a:cxn>
                  <a:cxn ang="0">
                    <a:pos x="499" y="432"/>
                  </a:cxn>
                  <a:cxn ang="0">
                    <a:pos x="618" y="312"/>
                  </a:cxn>
                  <a:cxn ang="0">
                    <a:pos x="308" y="0"/>
                  </a:cxn>
                  <a:cxn ang="0">
                    <a:pos x="361" y="3"/>
                  </a:cxn>
                  <a:cxn ang="0">
                    <a:pos x="412" y="19"/>
                  </a:cxn>
                  <a:cxn ang="0">
                    <a:pos x="458" y="39"/>
                  </a:cxn>
                  <a:cxn ang="0">
                    <a:pos x="501" y="68"/>
                  </a:cxn>
                  <a:cxn ang="0">
                    <a:pos x="537" y="102"/>
                  </a:cxn>
                  <a:cxn ang="0">
                    <a:pos x="454" y="185"/>
                  </a:cxn>
                  <a:cxn ang="0">
                    <a:pos x="424" y="159"/>
                  </a:cxn>
                  <a:cxn ang="0">
                    <a:pos x="389" y="138"/>
                  </a:cxn>
                  <a:cxn ang="0">
                    <a:pos x="350" y="125"/>
                  </a:cxn>
                  <a:cxn ang="0">
                    <a:pos x="308" y="119"/>
                  </a:cxn>
                  <a:cxn ang="0">
                    <a:pos x="265" y="125"/>
                  </a:cxn>
                  <a:cxn ang="0">
                    <a:pos x="225" y="138"/>
                  </a:cxn>
                  <a:cxn ang="0">
                    <a:pos x="191" y="161"/>
                  </a:cxn>
                  <a:cxn ang="0">
                    <a:pos x="160" y="191"/>
                  </a:cxn>
                  <a:cxn ang="0">
                    <a:pos x="138" y="225"/>
                  </a:cxn>
                  <a:cxn ang="0">
                    <a:pos x="124" y="267"/>
                  </a:cxn>
                  <a:cxn ang="0">
                    <a:pos x="119" y="310"/>
                  </a:cxn>
                  <a:cxn ang="0">
                    <a:pos x="117" y="523"/>
                  </a:cxn>
                  <a:cxn ang="0">
                    <a:pos x="0" y="640"/>
                  </a:cxn>
                  <a:cxn ang="0">
                    <a:pos x="0" y="310"/>
                  </a:cxn>
                  <a:cxn ang="0">
                    <a:pos x="5" y="256"/>
                  </a:cxn>
                  <a:cxn ang="0">
                    <a:pos x="18" y="202"/>
                  </a:cxn>
                  <a:cxn ang="0">
                    <a:pos x="41" y="153"/>
                  </a:cxn>
                  <a:cxn ang="0">
                    <a:pos x="71" y="111"/>
                  </a:cxn>
                  <a:cxn ang="0">
                    <a:pos x="109" y="74"/>
                  </a:cxn>
                  <a:cxn ang="0">
                    <a:pos x="153" y="43"/>
                  </a:cxn>
                  <a:cxn ang="0">
                    <a:pos x="200" y="19"/>
                  </a:cxn>
                  <a:cxn ang="0">
                    <a:pos x="253" y="5"/>
                  </a:cxn>
                  <a:cxn ang="0">
                    <a:pos x="308" y="0"/>
                  </a:cxn>
                </a:cxnLst>
                <a:rect l="0" t="0" r="r" b="b"/>
                <a:pathLst>
                  <a:path w="694" h="925">
                    <a:moveTo>
                      <a:pt x="618" y="312"/>
                    </a:moveTo>
                    <a:lnTo>
                      <a:pt x="617" y="688"/>
                    </a:lnTo>
                    <a:lnTo>
                      <a:pt x="694" y="686"/>
                    </a:lnTo>
                    <a:lnTo>
                      <a:pt x="628" y="807"/>
                    </a:lnTo>
                    <a:lnTo>
                      <a:pt x="558" y="925"/>
                    </a:lnTo>
                    <a:lnTo>
                      <a:pt x="488" y="807"/>
                    </a:lnTo>
                    <a:lnTo>
                      <a:pt x="420" y="686"/>
                    </a:lnTo>
                    <a:lnTo>
                      <a:pt x="497" y="688"/>
                    </a:lnTo>
                    <a:lnTo>
                      <a:pt x="499" y="432"/>
                    </a:lnTo>
                    <a:lnTo>
                      <a:pt x="618" y="312"/>
                    </a:lnTo>
                    <a:close/>
                    <a:moveTo>
                      <a:pt x="308" y="0"/>
                    </a:moveTo>
                    <a:lnTo>
                      <a:pt x="361" y="3"/>
                    </a:lnTo>
                    <a:lnTo>
                      <a:pt x="412" y="19"/>
                    </a:lnTo>
                    <a:lnTo>
                      <a:pt x="458" y="39"/>
                    </a:lnTo>
                    <a:lnTo>
                      <a:pt x="501" y="68"/>
                    </a:lnTo>
                    <a:lnTo>
                      <a:pt x="537" y="102"/>
                    </a:lnTo>
                    <a:lnTo>
                      <a:pt x="454" y="185"/>
                    </a:lnTo>
                    <a:lnTo>
                      <a:pt x="424" y="159"/>
                    </a:lnTo>
                    <a:lnTo>
                      <a:pt x="389" y="138"/>
                    </a:lnTo>
                    <a:lnTo>
                      <a:pt x="350" y="125"/>
                    </a:lnTo>
                    <a:lnTo>
                      <a:pt x="308" y="119"/>
                    </a:lnTo>
                    <a:lnTo>
                      <a:pt x="265" y="125"/>
                    </a:lnTo>
                    <a:lnTo>
                      <a:pt x="225" y="138"/>
                    </a:lnTo>
                    <a:lnTo>
                      <a:pt x="191" y="161"/>
                    </a:lnTo>
                    <a:lnTo>
                      <a:pt x="160" y="191"/>
                    </a:lnTo>
                    <a:lnTo>
                      <a:pt x="138" y="225"/>
                    </a:lnTo>
                    <a:lnTo>
                      <a:pt x="124" y="267"/>
                    </a:lnTo>
                    <a:lnTo>
                      <a:pt x="119" y="310"/>
                    </a:lnTo>
                    <a:lnTo>
                      <a:pt x="117" y="523"/>
                    </a:lnTo>
                    <a:lnTo>
                      <a:pt x="0" y="640"/>
                    </a:lnTo>
                    <a:lnTo>
                      <a:pt x="0" y="310"/>
                    </a:lnTo>
                    <a:lnTo>
                      <a:pt x="5" y="256"/>
                    </a:lnTo>
                    <a:lnTo>
                      <a:pt x="18" y="202"/>
                    </a:lnTo>
                    <a:lnTo>
                      <a:pt x="41" y="153"/>
                    </a:lnTo>
                    <a:lnTo>
                      <a:pt x="71" y="111"/>
                    </a:lnTo>
                    <a:lnTo>
                      <a:pt x="109" y="74"/>
                    </a:lnTo>
                    <a:lnTo>
                      <a:pt x="153" y="43"/>
                    </a:lnTo>
                    <a:lnTo>
                      <a:pt x="200" y="19"/>
                    </a:lnTo>
                    <a:lnTo>
                      <a:pt x="253" y="5"/>
                    </a:lnTo>
                    <a:lnTo>
                      <a:pt x="30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8" name="TextBox 17">
            <a:extLst>
              <a:ext uri="{FF2B5EF4-FFF2-40B4-BE49-F238E27FC236}">
                <a16:creationId xmlns:a16="http://schemas.microsoft.com/office/drawing/2014/main" id="{81671006-98DF-4471-91FF-471AA1FBC435}"/>
              </a:ext>
            </a:extLst>
          </p:cNvPr>
          <p:cNvSpPr txBox="1"/>
          <p:nvPr/>
        </p:nvSpPr>
        <p:spPr>
          <a:xfrm>
            <a:off x="2680368" y="1563568"/>
            <a:ext cx="4252284" cy="4071627"/>
          </a:xfrm>
          <a:prstGeom prst="rect">
            <a:avLst/>
          </a:prstGeom>
          <a:noFill/>
        </p:spPr>
        <p:txBody>
          <a:bodyPr wrap="square">
            <a:spAutoFit/>
          </a:bodyPr>
          <a:lstStyle/>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The first stage involved keeping the majority of features with a fe</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w exceptions where the data could not be defined.</a:t>
            </a:r>
          </a:p>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The data definitions for each raw file are found in the dataset folder</a:t>
            </a:r>
          </a:p>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The models were pre-selected and include:</a:t>
            </a:r>
          </a:p>
          <a:p>
            <a:pPr marL="742950" lvl="1"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Random Forest</a:t>
            </a:r>
          </a:p>
          <a:p>
            <a:pPr marL="742950" lvl="1"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Gradient Boosted Tree</a:t>
            </a:r>
            <a:endPar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endParaRPr>
          </a:p>
          <a:p>
            <a:pPr marL="342900" indent="-34290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A size for the split into training and testing sets was not specified and therefore defaults to 25% with scikit-learn.  Using </a:t>
            </a:r>
            <a:r>
              <a:rPr lang="en-CA" sz="1400" dirty="0" err="1">
                <a:solidFill>
                  <a:srgbClr val="2B2B2B"/>
                </a:solidFill>
                <a:latin typeface="Rockwell" panose="02060603020205020403" pitchFamily="18" charset="0"/>
                <a:ea typeface="Times New Roman" panose="02020603050405020304" pitchFamily="18" charset="0"/>
                <a:cs typeface="Times New Roman" panose="02020603050405020304" pitchFamily="18" charset="0"/>
              </a:rPr>
              <a:t>Train_size</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 or </a:t>
            </a:r>
            <a:r>
              <a:rPr lang="en-CA" sz="1400" dirty="0" err="1">
                <a:solidFill>
                  <a:srgbClr val="2B2B2B"/>
                </a:solidFill>
                <a:latin typeface="Rockwell" panose="02060603020205020403" pitchFamily="18" charset="0"/>
                <a:ea typeface="Times New Roman" panose="02020603050405020304" pitchFamily="18" charset="0"/>
                <a:cs typeface="Times New Roman" panose="02020603050405020304" pitchFamily="18" charset="0"/>
              </a:rPr>
              <a:t>test_size</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 the split can be specified.</a:t>
            </a:r>
          </a:p>
          <a:p>
            <a:pPr marL="342900" indent="-34290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Calibri" panose="020F0502020204030204" pitchFamily="34" charset="0"/>
                <a:cs typeface="Times New Roman" panose="02020603050405020304" pitchFamily="18" charset="0"/>
              </a:rPr>
              <a:t>The net result of this first run produced good performance on 3 of the 5 targets.</a:t>
            </a:r>
          </a:p>
          <a:p>
            <a:pPr marL="342900" lvl="0" indent="-342900">
              <a:lnSpc>
                <a:spcPts val="1800"/>
              </a:lnSpc>
              <a:spcAft>
                <a:spcPts val="600"/>
              </a:spcAft>
              <a:buSzPts val="1000"/>
              <a:buFont typeface="Symbol" panose="05050102010706020507" pitchFamily="18" charset="2"/>
              <a:buChar char=""/>
              <a:tabLst>
                <a:tab pos="457200" algn="l"/>
              </a:tabLst>
            </a:pPr>
            <a:endParaRPr lang="en-CA" sz="1200" dirty="0">
              <a:solidFill>
                <a:srgbClr val="2B2B2B"/>
              </a:solidFill>
              <a:effectLst/>
              <a:latin typeface="Rockwell" panose="02060603020205020403"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C4FD996-4783-4457-A8B0-BB9943BDC1FF}"/>
              </a:ext>
            </a:extLst>
          </p:cNvPr>
          <p:cNvPicPr>
            <a:picLocks noChangeAspect="1"/>
          </p:cNvPicPr>
          <p:nvPr/>
        </p:nvPicPr>
        <p:blipFill>
          <a:blip r:embed="rId3"/>
          <a:stretch>
            <a:fillRect/>
          </a:stretch>
        </p:blipFill>
        <p:spPr>
          <a:xfrm>
            <a:off x="7772099" y="1563569"/>
            <a:ext cx="3292244" cy="2779832"/>
          </a:xfrm>
          <a:prstGeom prst="rect">
            <a:avLst/>
          </a:prstGeom>
        </p:spPr>
      </p:pic>
      <p:grpSp>
        <p:nvGrpSpPr>
          <p:cNvPr id="23" name="Group 22">
            <a:extLst>
              <a:ext uri="{FF2B5EF4-FFF2-40B4-BE49-F238E27FC236}">
                <a16:creationId xmlns:a16="http://schemas.microsoft.com/office/drawing/2014/main" id="{E936F24F-DD75-455E-BC60-68F9BB5C06D4}"/>
              </a:ext>
            </a:extLst>
          </p:cNvPr>
          <p:cNvGrpSpPr/>
          <p:nvPr/>
        </p:nvGrpSpPr>
        <p:grpSpPr>
          <a:xfrm flipV="1">
            <a:off x="6968810" y="1824880"/>
            <a:ext cx="712563" cy="77757"/>
            <a:chOff x="3238836" y="2099217"/>
            <a:chExt cx="1471277" cy="117030"/>
          </a:xfrm>
          <a:solidFill>
            <a:schemeClr val="bg1">
              <a:lumMod val="85000"/>
            </a:schemeClr>
          </a:solidFill>
        </p:grpSpPr>
        <p:sp>
          <p:nvSpPr>
            <p:cNvPr id="24" name="Arrow: Right 23">
              <a:extLst>
                <a:ext uri="{FF2B5EF4-FFF2-40B4-BE49-F238E27FC236}">
                  <a16:creationId xmlns:a16="http://schemas.microsoft.com/office/drawing/2014/main" id="{525EEDF6-2242-4270-947B-516B5E88B9E2}"/>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56B26DFB-7F79-4E23-B35A-C15171F06376}"/>
                </a:ext>
              </a:extLst>
            </p:cNvPr>
            <p:cNvGrpSpPr/>
            <p:nvPr/>
          </p:nvGrpSpPr>
          <p:grpSpPr>
            <a:xfrm>
              <a:off x="3238836" y="2144194"/>
              <a:ext cx="412800" cy="27075"/>
              <a:chOff x="3388518" y="2144194"/>
              <a:chExt cx="256316" cy="27075"/>
            </a:xfrm>
            <a:grpFill/>
          </p:grpSpPr>
          <p:sp>
            <p:nvSpPr>
              <p:cNvPr id="26" name="Rectangle 25">
                <a:extLst>
                  <a:ext uri="{FF2B5EF4-FFF2-40B4-BE49-F238E27FC236}">
                    <a16:creationId xmlns:a16="http://schemas.microsoft.com/office/drawing/2014/main" id="{F16FD44A-F8C2-4B67-80EE-76856EE8951C}"/>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4D65DE9C-8CF9-4BE3-86B1-8A5AB320BA5E}"/>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5A1ED67-8EE7-4CE2-885C-8AF0DD487912}"/>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CED22166-FA48-4D6B-AF24-23F55D1C0798}"/>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479EC34-04E5-48DC-8CF4-3A949B4A72AC}"/>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63604E18-B841-4112-8CA7-3CF578FD7CC5}"/>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BE3A086F-258B-4060-B800-361E4EBC6A1B}"/>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5F6F6DEA-4B49-4230-89CA-7284FDACF439}"/>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34" name="Picture 33">
            <a:extLst>
              <a:ext uri="{FF2B5EF4-FFF2-40B4-BE49-F238E27FC236}">
                <a16:creationId xmlns:a16="http://schemas.microsoft.com/office/drawing/2014/main" id="{0E9B86FD-D2A2-4624-9BDD-22FEAB228FF8}"/>
              </a:ext>
            </a:extLst>
          </p:cNvPr>
          <p:cNvPicPr>
            <a:picLocks noChangeAspect="1"/>
          </p:cNvPicPr>
          <p:nvPr/>
        </p:nvPicPr>
        <p:blipFill>
          <a:blip r:embed="rId4"/>
          <a:stretch>
            <a:fillRect/>
          </a:stretch>
        </p:blipFill>
        <p:spPr>
          <a:xfrm>
            <a:off x="7772099" y="4513928"/>
            <a:ext cx="3292244" cy="2162182"/>
          </a:xfrm>
          <a:prstGeom prst="rect">
            <a:avLst/>
          </a:prstGeom>
        </p:spPr>
      </p:pic>
      <p:grpSp>
        <p:nvGrpSpPr>
          <p:cNvPr id="35" name="Group 34">
            <a:extLst>
              <a:ext uri="{FF2B5EF4-FFF2-40B4-BE49-F238E27FC236}">
                <a16:creationId xmlns:a16="http://schemas.microsoft.com/office/drawing/2014/main" id="{66159A94-6B10-4A82-AF6B-34E76A21EA73}"/>
              </a:ext>
            </a:extLst>
          </p:cNvPr>
          <p:cNvGrpSpPr/>
          <p:nvPr/>
        </p:nvGrpSpPr>
        <p:grpSpPr>
          <a:xfrm flipV="1">
            <a:off x="6932652" y="4872626"/>
            <a:ext cx="712563" cy="77757"/>
            <a:chOff x="3238836" y="2099217"/>
            <a:chExt cx="1471277" cy="117030"/>
          </a:xfrm>
          <a:solidFill>
            <a:schemeClr val="bg1">
              <a:lumMod val="85000"/>
            </a:schemeClr>
          </a:solidFill>
        </p:grpSpPr>
        <p:sp>
          <p:nvSpPr>
            <p:cNvPr id="36" name="Arrow: Right 35">
              <a:extLst>
                <a:ext uri="{FF2B5EF4-FFF2-40B4-BE49-F238E27FC236}">
                  <a16:creationId xmlns:a16="http://schemas.microsoft.com/office/drawing/2014/main" id="{F94DB2FD-5D2B-4779-B20E-8E1659A796B7}"/>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7" name="Group 36">
              <a:extLst>
                <a:ext uri="{FF2B5EF4-FFF2-40B4-BE49-F238E27FC236}">
                  <a16:creationId xmlns:a16="http://schemas.microsoft.com/office/drawing/2014/main" id="{77CF61B8-5319-4CB9-BE83-1E578FCBF4E5}"/>
                </a:ext>
              </a:extLst>
            </p:cNvPr>
            <p:cNvGrpSpPr/>
            <p:nvPr/>
          </p:nvGrpSpPr>
          <p:grpSpPr>
            <a:xfrm>
              <a:off x="3238836" y="2144194"/>
              <a:ext cx="412800" cy="27075"/>
              <a:chOff x="3388518" y="2144194"/>
              <a:chExt cx="256316" cy="27075"/>
            </a:xfrm>
            <a:grpFill/>
          </p:grpSpPr>
          <p:sp>
            <p:nvSpPr>
              <p:cNvPr id="38" name="Rectangle 37">
                <a:extLst>
                  <a:ext uri="{FF2B5EF4-FFF2-40B4-BE49-F238E27FC236}">
                    <a16:creationId xmlns:a16="http://schemas.microsoft.com/office/drawing/2014/main" id="{B765F1C9-E968-4290-95F2-41380A3D5A5E}"/>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4B38A019-DA66-449A-B1E6-FB69443972EA}"/>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0530E383-89D9-4C01-B061-CC192EAAEA3F}"/>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5414EC0E-8637-428F-B32E-FB4BFB325E80}"/>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CF770631-1CCF-4DCA-9888-6E1ACE2C8F80}"/>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631E86E0-BEBC-486E-95E3-18AE6F548C1E}"/>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E6CE012E-F035-44E0-8707-57A430A2FB28}"/>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19CDDC74-BB9A-4708-8B09-6E9C3ED0EBC4}"/>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22447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Rockwell" panose="02060603020205020403" pitchFamily="18" charset="0"/>
                    <a:ea typeface="+mn-ea"/>
                    <a:cs typeface="+mn-cs"/>
                  </a:rPr>
                  <a:t>Machine Learning Steps Taken</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grpSp>
        <p:nvGrpSpPr>
          <p:cNvPr id="4" name="Group 3">
            <a:extLst>
              <a:ext uri="{FF2B5EF4-FFF2-40B4-BE49-F238E27FC236}">
                <a16:creationId xmlns:a16="http://schemas.microsoft.com/office/drawing/2014/main" id="{3193A0C6-F555-4CCD-B59B-51A5018077F0}"/>
              </a:ext>
            </a:extLst>
          </p:cNvPr>
          <p:cNvGrpSpPr/>
          <p:nvPr/>
        </p:nvGrpSpPr>
        <p:grpSpPr>
          <a:xfrm>
            <a:off x="668990" y="1492528"/>
            <a:ext cx="1835640" cy="1646191"/>
            <a:chOff x="2750891" y="1492528"/>
            <a:chExt cx="1835640" cy="1646191"/>
          </a:xfrm>
        </p:grpSpPr>
        <p:sp>
          <p:nvSpPr>
            <p:cNvPr id="23" name="Oval 22">
              <a:extLst>
                <a:ext uri="{FF2B5EF4-FFF2-40B4-BE49-F238E27FC236}">
                  <a16:creationId xmlns:a16="http://schemas.microsoft.com/office/drawing/2014/main" id="{6F0185E2-5EB9-4643-B15C-D6284FC4909A}"/>
                </a:ext>
              </a:extLst>
            </p:cNvPr>
            <p:cNvSpPr/>
            <p:nvPr/>
          </p:nvSpPr>
          <p:spPr>
            <a:xfrm>
              <a:off x="3333636" y="1492528"/>
              <a:ext cx="1252895" cy="1251614"/>
            </a:xfrm>
            <a:prstGeom prst="ellipse">
              <a:avLst/>
            </a:prstGeom>
            <a:solidFill>
              <a:schemeClr val="bg1"/>
            </a:solidFill>
            <a:ln>
              <a:solidFill>
                <a:srgbClr val="F9665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16EC608-120C-4F60-846F-438B6E94B589}"/>
                </a:ext>
              </a:extLst>
            </p:cNvPr>
            <p:cNvSpPr/>
            <p:nvPr/>
          </p:nvSpPr>
          <p:spPr>
            <a:xfrm>
              <a:off x="2750891" y="2021313"/>
              <a:ext cx="644955" cy="1010644"/>
            </a:xfrm>
            <a:custGeom>
              <a:avLst/>
              <a:gdLst/>
              <a:ahLst/>
              <a:cxnLst/>
              <a:rect l="l" t="t" r="r" b="b"/>
              <a:pathLst>
                <a:path w="928143" h="1454399">
                  <a:moveTo>
                    <a:pt x="478975" y="0"/>
                  </a:moveTo>
                  <a:cubicBezTo>
                    <a:pt x="615336" y="0"/>
                    <a:pt x="722403" y="37687"/>
                    <a:pt x="800177" y="113062"/>
                  </a:cubicBezTo>
                  <a:cubicBezTo>
                    <a:pt x="877950" y="188438"/>
                    <a:pt x="916837" y="282314"/>
                    <a:pt x="916837" y="394692"/>
                  </a:cubicBezTo>
                  <a:cubicBezTo>
                    <a:pt x="916837" y="454992"/>
                    <a:pt x="905017" y="510667"/>
                    <a:pt x="881376" y="561716"/>
                  </a:cubicBezTo>
                  <a:cubicBezTo>
                    <a:pt x="857736" y="612766"/>
                    <a:pt x="827928" y="655593"/>
                    <a:pt x="791954" y="690197"/>
                  </a:cubicBezTo>
                  <a:cubicBezTo>
                    <a:pt x="755979" y="724801"/>
                    <a:pt x="692424" y="774652"/>
                    <a:pt x="601289" y="839748"/>
                  </a:cubicBezTo>
                  <a:cubicBezTo>
                    <a:pt x="464243" y="937736"/>
                    <a:pt x="378247" y="1015510"/>
                    <a:pt x="343300" y="1073069"/>
                  </a:cubicBezTo>
                  <a:cubicBezTo>
                    <a:pt x="308353" y="1130628"/>
                    <a:pt x="287796" y="1181335"/>
                    <a:pt x="281629" y="1225190"/>
                  </a:cubicBezTo>
                  <a:lnTo>
                    <a:pt x="698934" y="1225190"/>
                  </a:lnTo>
                  <a:lnTo>
                    <a:pt x="698934" y="1039150"/>
                  </a:lnTo>
                  <a:lnTo>
                    <a:pt x="928143" y="1039150"/>
                  </a:lnTo>
                  <a:lnTo>
                    <a:pt x="915809" y="1454399"/>
                  </a:lnTo>
                  <a:lnTo>
                    <a:pt x="0" y="1454399"/>
                  </a:lnTo>
                  <a:cubicBezTo>
                    <a:pt x="0" y="1329687"/>
                    <a:pt x="10107" y="1233070"/>
                    <a:pt x="30321" y="1164547"/>
                  </a:cubicBezTo>
                  <a:cubicBezTo>
                    <a:pt x="50536" y="1096024"/>
                    <a:pt x="83769" y="1029557"/>
                    <a:pt x="130022" y="965145"/>
                  </a:cubicBezTo>
                  <a:cubicBezTo>
                    <a:pt x="176275" y="900734"/>
                    <a:pt x="240858" y="830155"/>
                    <a:pt x="323771" y="753409"/>
                  </a:cubicBezTo>
                  <a:cubicBezTo>
                    <a:pt x="432722" y="653366"/>
                    <a:pt x="504500" y="579875"/>
                    <a:pt x="539104" y="532937"/>
                  </a:cubicBezTo>
                  <a:cubicBezTo>
                    <a:pt x="573708" y="485999"/>
                    <a:pt x="591010" y="433065"/>
                    <a:pt x="591010" y="374135"/>
                  </a:cubicBezTo>
                  <a:cubicBezTo>
                    <a:pt x="591010" y="330280"/>
                    <a:pt x="577991" y="294134"/>
                    <a:pt x="551952" y="265697"/>
                  </a:cubicBezTo>
                  <a:cubicBezTo>
                    <a:pt x="525914" y="237260"/>
                    <a:pt x="493365" y="223042"/>
                    <a:pt x="454307" y="223042"/>
                  </a:cubicBezTo>
                  <a:cubicBezTo>
                    <a:pt x="397433" y="223042"/>
                    <a:pt x="355463" y="246511"/>
                    <a:pt x="328396" y="293449"/>
                  </a:cubicBezTo>
                  <a:cubicBezTo>
                    <a:pt x="301330" y="340387"/>
                    <a:pt x="285741" y="416962"/>
                    <a:pt x="281629" y="523172"/>
                  </a:cubicBezTo>
                  <a:lnTo>
                    <a:pt x="19529" y="510838"/>
                  </a:lnTo>
                  <a:cubicBezTo>
                    <a:pt x="19529" y="373107"/>
                    <a:pt x="40086" y="269295"/>
                    <a:pt x="81200" y="199401"/>
                  </a:cubicBezTo>
                  <a:cubicBezTo>
                    <a:pt x="122313" y="129508"/>
                    <a:pt x="178160" y="78801"/>
                    <a:pt x="248738" y="47280"/>
                  </a:cubicBezTo>
                  <a:cubicBezTo>
                    <a:pt x="319317" y="15760"/>
                    <a:pt x="396063" y="0"/>
                    <a:pt x="478975" y="0"/>
                  </a:cubicBezTo>
                  <a:close/>
                </a:path>
              </a:pathLst>
            </a:custGeom>
            <a:solidFill>
              <a:srgbClr val="F96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TextBox 181">
              <a:extLst>
                <a:ext uri="{FF2B5EF4-FFF2-40B4-BE49-F238E27FC236}">
                  <a16:creationId xmlns:a16="http://schemas.microsoft.com/office/drawing/2014/main" id="{1505C5D3-CC3D-4590-8537-6BC0771CB8FF}"/>
                </a:ext>
              </a:extLst>
            </p:cNvPr>
            <p:cNvSpPr txBox="1"/>
            <p:nvPr/>
          </p:nvSpPr>
          <p:spPr>
            <a:xfrm>
              <a:off x="3340094"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226" name="Group 225">
              <a:extLst>
                <a:ext uri="{FF2B5EF4-FFF2-40B4-BE49-F238E27FC236}">
                  <a16:creationId xmlns:a16="http://schemas.microsoft.com/office/drawing/2014/main" id="{D0651ADD-5ACC-421B-8618-7BA935ADC4F4}"/>
                </a:ext>
              </a:extLst>
            </p:cNvPr>
            <p:cNvGrpSpPr/>
            <p:nvPr/>
          </p:nvGrpSpPr>
          <p:grpSpPr>
            <a:xfrm>
              <a:off x="3746237" y="1768400"/>
              <a:ext cx="628292" cy="530881"/>
              <a:chOff x="720199" y="1095428"/>
              <a:chExt cx="1090411" cy="876378"/>
            </a:xfrm>
            <a:solidFill>
              <a:srgbClr val="46B3BA"/>
            </a:solidFill>
          </p:grpSpPr>
          <p:sp>
            <p:nvSpPr>
              <p:cNvPr id="227" name="Freeform 324">
                <a:extLst>
                  <a:ext uri="{FF2B5EF4-FFF2-40B4-BE49-F238E27FC236}">
                    <a16:creationId xmlns:a16="http://schemas.microsoft.com/office/drawing/2014/main" id="{F62D7388-1D2D-44C8-BB2C-A5D350DF7052}"/>
                  </a:ext>
                </a:extLst>
              </p:cNvPr>
              <p:cNvSpPr>
                <a:spLocks/>
              </p:cNvSpPr>
              <p:nvPr/>
            </p:nvSpPr>
            <p:spPr bwMode="auto">
              <a:xfrm>
                <a:off x="720199" y="1227807"/>
                <a:ext cx="757340" cy="743999"/>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325">
                <a:extLst>
                  <a:ext uri="{FF2B5EF4-FFF2-40B4-BE49-F238E27FC236}">
                    <a16:creationId xmlns:a16="http://schemas.microsoft.com/office/drawing/2014/main" id="{FBC654D6-7FF4-4560-B396-2635A2C956FF}"/>
                  </a:ext>
                </a:extLst>
              </p:cNvPr>
              <p:cNvSpPr>
                <a:spLocks/>
              </p:cNvSpPr>
              <p:nvPr/>
            </p:nvSpPr>
            <p:spPr bwMode="auto">
              <a:xfrm>
                <a:off x="849694" y="1340690"/>
                <a:ext cx="527469" cy="518232"/>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326">
                <a:extLst>
                  <a:ext uri="{FF2B5EF4-FFF2-40B4-BE49-F238E27FC236}">
                    <a16:creationId xmlns:a16="http://schemas.microsoft.com/office/drawing/2014/main" id="{50C22135-B642-430B-AE3E-7C08536DCF8A}"/>
                  </a:ext>
                </a:extLst>
              </p:cNvPr>
              <p:cNvSpPr>
                <a:spLocks/>
              </p:cNvSpPr>
              <p:nvPr/>
            </p:nvSpPr>
            <p:spPr bwMode="auto">
              <a:xfrm>
                <a:off x="974890" y="1464860"/>
                <a:ext cx="276049" cy="270919"/>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125">
                <a:extLst>
                  <a:ext uri="{FF2B5EF4-FFF2-40B4-BE49-F238E27FC236}">
                    <a16:creationId xmlns:a16="http://schemas.microsoft.com/office/drawing/2014/main" id="{6F959625-1F5E-4264-8C49-45451FD0EBA6}"/>
                  </a:ext>
                </a:extLst>
              </p:cNvPr>
              <p:cNvSpPr>
                <a:spLocks/>
              </p:cNvSpPr>
              <p:nvPr/>
            </p:nvSpPr>
            <p:spPr bwMode="auto">
              <a:xfrm>
                <a:off x="1463358" y="1215499"/>
                <a:ext cx="327360" cy="208319"/>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126">
                <a:extLst>
                  <a:ext uri="{FF2B5EF4-FFF2-40B4-BE49-F238E27FC236}">
                    <a16:creationId xmlns:a16="http://schemas.microsoft.com/office/drawing/2014/main" id="{E8BBC5BF-EE8D-4EA7-B756-59E7709A4AB3}"/>
                  </a:ext>
                </a:extLst>
              </p:cNvPr>
              <p:cNvSpPr>
                <a:spLocks/>
              </p:cNvSpPr>
              <p:nvPr/>
            </p:nvSpPr>
            <p:spPr bwMode="auto">
              <a:xfrm>
                <a:off x="1420770" y="1095428"/>
                <a:ext cx="273996" cy="271944"/>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2" name="Rounded Rectangle 329">
                <a:extLst>
                  <a:ext uri="{FF2B5EF4-FFF2-40B4-BE49-F238E27FC236}">
                    <a16:creationId xmlns:a16="http://schemas.microsoft.com/office/drawing/2014/main" id="{3887A422-B30A-43F7-9FE7-EC318BF8F901}"/>
                  </a:ext>
                </a:extLst>
              </p:cNvPr>
              <p:cNvSpPr/>
              <p:nvPr/>
            </p:nvSpPr>
            <p:spPr>
              <a:xfrm rot="19440000">
                <a:off x="1110684" y="1357368"/>
                <a:ext cx="699926" cy="40547"/>
              </a:xfrm>
              <a:prstGeom prst="roundRect">
                <a:avLst>
                  <a:gd name="adj" fmla="val 50000"/>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8" name="TextBox 17">
            <a:extLst>
              <a:ext uri="{FF2B5EF4-FFF2-40B4-BE49-F238E27FC236}">
                <a16:creationId xmlns:a16="http://schemas.microsoft.com/office/drawing/2014/main" id="{DD2FF38B-4F75-43A7-A821-DEA595FE4F45}"/>
              </a:ext>
            </a:extLst>
          </p:cNvPr>
          <p:cNvSpPr txBox="1"/>
          <p:nvPr/>
        </p:nvSpPr>
        <p:spPr>
          <a:xfrm>
            <a:off x="2680368" y="1563568"/>
            <a:ext cx="4252284" cy="4379404"/>
          </a:xfrm>
          <a:prstGeom prst="rect">
            <a:avLst/>
          </a:prstGeom>
          <a:noFill/>
        </p:spPr>
        <p:txBody>
          <a:bodyPr wrap="square">
            <a:spAutoFit/>
          </a:bodyPr>
          <a:lstStyle/>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This initial ML model run in step 1 was muddled.  The some of the features were specific to the person involved in the accident and some of the features applied to the overall accident.</a:t>
            </a:r>
          </a:p>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At this </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stage feature selection became very important.  </a:t>
            </a: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A decision</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 was made to only run the model based on overall accident features and exclude individual participant features.  </a:t>
            </a:r>
          </a:p>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The target changed from Injury type (specific to the person) to Accident Class (specific to the accident)</a:t>
            </a:r>
          </a:p>
          <a:p>
            <a:pPr marL="285750" indent="-285750">
              <a:lnSpc>
                <a:spcPts val="1800"/>
              </a:lnSpc>
              <a:spcAft>
                <a:spcPts val="600"/>
              </a:spcAft>
              <a:buSzPts val="1000"/>
              <a:buFont typeface="Arial" panose="020B0604020202020204" pitchFamily="34" charset="0"/>
              <a:buChar char="•"/>
              <a:tabLst>
                <a:tab pos="457200" algn="l"/>
              </a:tabLst>
            </a:pPr>
            <a:r>
              <a:rPr lang="en-US" sz="1400" dirty="0">
                <a:solidFill>
                  <a:srgbClr val="2B2B2B"/>
                </a:solidFill>
                <a:latin typeface="Rockwell" panose="02060603020205020403" pitchFamily="18" charset="0"/>
                <a:cs typeface="Times New Roman" panose="02020603050405020304" pitchFamily="18" charset="0"/>
              </a:rPr>
              <a:t>Classification report shows High F1, precision &amp; recall on Non-Fatal predictions however the model performs poorly on Fatal predictions.</a:t>
            </a:r>
          </a:p>
          <a:p>
            <a:pPr marL="285750" lvl="0" indent="-285750">
              <a:lnSpc>
                <a:spcPts val="1800"/>
              </a:lnSpc>
              <a:spcAft>
                <a:spcPts val="600"/>
              </a:spcAft>
              <a:buSzPts val="1000"/>
              <a:buFont typeface="Arial" panose="020B0604020202020204" pitchFamily="34" charset="0"/>
              <a:buChar char="•"/>
              <a:tabLst>
                <a:tab pos="457200" algn="l"/>
              </a:tabLst>
            </a:pPr>
            <a:endPar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endParaRPr>
          </a:p>
          <a:p>
            <a:pPr marL="342900" lvl="0" indent="-342900">
              <a:lnSpc>
                <a:spcPts val="1800"/>
              </a:lnSpc>
              <a:spcAft>
                <a:spcPts val="600"/>
              </a:spcAft>
              <a:buSzPts val="1000"/>
              <a:buFont typeface="Symbol" panose="05050102010706020507" pitchFamily="18" charset="2"/>
              <a:buChar char=""/>
              <a:tabLst>
                <a:tab pos="457200" algn="l"/>
              </a:tabLst>
            </a:pPr>
            <a:endParaRPr lang="en-CA" sz="1200" dirty="0">
              <a:solidFill>
                <a:srgbClr val="2B2B2B"/>
              </a:solidFill>
              <a:effectLst/>
              <a:latin typeface="Rockwell" panose="02060603020205020403" pitchFamily="18" charset="0"/>
              <a:ea typeface="Calibri" panose="020F0502020204030204" pitchFamily="34" charset="0"/>
              <a:cs typeface="Times New Roman" panose="02020603050405020304" pitchFamily="18" charset="0"/>
            </a:endParaRPr>
          </a:p>
        </p:txBody>
      </p:sp>
      <p:grpSp>
        <p:nvGrpSpPr>
          <p:cNvPr id="20" name="Group 19">
            <a:extLst>
              <a:ext uri="{FF2B5EF4-FFF2-40B4-BE49-F238E27FC236}">
                <a16:creationId xmlns:a16="http://schemas.microsoft.com/office/drawing/2014/main" id="{42C6F8E2-E972-4762-923B-AD156C63CD3A}"/>
              </a:ext>
            </a:extLst>
          </p:cNvPr>
          <p:cNvGrpSpPr/>
          <p:nvPr/>
        </p:nvGrpSpPr>
        <p:grpSpPr>
          <a:xfrm flipV="1">
            <a:off x="6968810" y="1824880"/>
            <a:ext cx="712563" cy="77757"/>
            <a:chOff x="3238836" y="2099217"/>
            <a:chExt cx="1471277" cy="117030"/>
          </a:xfrm>
          <a:solidFill>
            <a:schemeClr val="bg1">
              <a:lumMod val="85000"/>
            </a:schemeClr>
          </a:solidFill>
        </p:grpSpPr>
        <p:sp>
          <p:nvSpPr>
            <p:cNvPr id="21" name="Arrow: Right 20">
              <a:extLst>
                <a:ext uri="{FF2B5EF4-FFF2-40B4-BE49-F238E27FC236}">
                  <a16:creationId xmlns:a16="http://schemas.microsoft.com/office/drawing/2014/main" id="{99C70C46-7F0F-4D10-9074-2FBC5842BE9C}"/>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D67661FB-7E9C-4DFF-99A0-68C45C4061D9}"/>
                </a:ext>
              </a:extLst>
            </p:cNvPr>
            <p:cNvGrpSpPr/>
            <p:nvPr/>
          </p:nvGrpSpPr>
          <p:grpSpPr>
            <a:xfrm>
              <a:off x="3238836" y="2144194"/>
              <a:ext cx="412800" cy="27075"/>
              <a:chOff x="3388518" y="2144194"/>
              <a:chExt cx="256316" cy="27075"/>
            </a:xfrm>
            <a:grpFill/>
          </p:grpSpPr>
          <p:sp>
            <p:nvSpPr>
              <p:cNvPr id="25" name="Rectangle 24">
                <a:extLst>
                  <a:ext uri="{FF2B5EF4-FFF2-40B4-BE49-F238E27FC236}">
                    <a16:creationId xmlns:a16="http://schemas.microsoft.com/office/drawing/2014/main" id="{558374A0-6887-407A-B479-7153C18B68C8}"/>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9ACD4A44-1AC7-44A5-9E06-0A7B6D49745D}"/>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D0A28A4C-3A10-4831-8368-C462CA654F89}"/>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319FA2EB-EF2D-4A32-A508-0A16C4B3897C}"/>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EA13AAC0-5560-4530-A163-FE0A331319B2}"/>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C15CAC98-8029-41DF-AA41-8FB21C011A04}"/>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96AB042-7B6A-449C-BFC5-0FD520BE5004}"/>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DDDAFEC1-D1A7-4DF3-AA19-947ABD12BD66}"/>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33" name="Picture 32">
            <a:extLst>
              <a:ext uri="{FF2B5EF4-FFF2-40B4-BE49-F238E27FC236}">
                <a16:creationId xmlns:a16="http://schemas.microsoft.com/office/drawing/2014/main" id="{B6938153-1A36-43B3-A8B7-CD1A1D0BA400}"/>
              </a:ext>
            </a:extLst>
          </p:cNvPr>
          <p:cNvPicPr>
            <a:picLocks noChangeAspect="1"/>
          </p:cNvPicPr>
          <p:nvPr/>
        </p:nvPicPr>
        <p:blipFill rotWithShape="1">
          <a:blip r:embed="rId3"/>
          <a:srcRect l="13118"/>
          <a:stretch/>
        </p:blipFill>
        <p:spPr>
          <a:xfrm>
            <a:off x="7734669" y="1341696"/>
            <a:ext cx="4016045" cy="2489626"/>
          </a:xfrm>
          <a:prstGeom prst="rect">
            <a:avLst/>
          </a:prstGeom>
        </p:spPr>
      </p:pic>
    </p:spTree>
    <p:extLst>
      <p:ext uri="{BB962C8B-B14F-4D97-AF65-F5344CB8AC3E}">
        <p14:creationId xmlns:p14="http://schemas.microsoft.com/office/powerpoint/2010/main" val="183667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Rockwell" panose="02060603020205020403" pitchFamily="18" charset="0"/>
                    <a:ea typeface="+mn-ea"/>
                    <a:cs typeface="+mn-cs"/>
                  </a:rPr>
                  <a:t>Machine Learning Steps Taken</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5AE036F6-FC62-4FB1-8E7F-0C3118C2C321}"/>
              </a:ext>
            </a:extLst>
          </p:cNvPr>
          <p:cNvGrpSpPr/>
          <p:nvPr/>
        </p:nvGrpSpPr>
        <p:grpSpPr>
          <a:xfrm>
            <a:off x="644545" y="1491667"/>
            <a:ext cx="1855025" cy="1647798"/>
            <a:chOff x="4888980" y="1490921"/>
            <a:chExt cx="1855025" cy="1647798"/>
          </a:xfrm>
        </p:grpSpPr>
        <p:sp>
          <p:nvSpPr>
            <p:cNvPr id="25" name="Oval 24">
              <a:extLst>
                <a:ext uri="{FF2B5EF4-FFF2-40B4-BE49-F238E27FC236}">
                  <a16:creationId xmlns:a16="http://schemas.microsoft.com/office/drawing/2014/main" id="{D8B1EA26-65D5-45A8-9797-44FDB94F1D76}"/>
                </a:ext>
              </a:extLst>
            </p:cNvPr>
            <p:cNvSpPr/>
            <p:nvPr/>
          </p:nvSpPr>
          <p:spPr>
            <a:xfrm>
              <a:off x="5491109" y="1490921"/>
              <a:ext cx="1252896" cy="1251614"/>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81A9D923-FAF2-47CF-80E3-65F32C37D816}"/>
                </a:ext>
              </a:extLst>
            </p:cNvPr>
            <p:cNvSpPr/>
            <p:nvPr/>
          </p:nvSpPr>
          <p:spPr>
            <a:xfrm>
              <a:off x="4888980" y="2010065"/>
              <a:ext cx="679954" cy="1023499"/>
            </a:xfrm>
            <a:custGeom>
              <a:avLst/>
              <a:gdLst/>
              <a:ahLst/>
              <a:cxnLst/>
              <a:rect l="l" t="t" r="r" b="b"/>
              <a:pathLst>
                <a:path w="978508" h="1472900">
                  <a:moveTo>
                    <a:pt x="483087" y="0"/>
                  </a:moveTo>
                  <a:cubicBezTo>
                    <a:pt x="623559" y="0"/>
                    <a:pt x="732681" y="33576"/>
                    <a:pt x="810455" y="100728"/>
                  </a:cubicBezTo>
                  <a:cubicBezTo>
                    <a:pt x="888229" y="167881"/>
                    <a:pt x="927115" y="259702"/>
                    <a:pt x="927115" y="376191"/>
                  </a:cubicBezTo>
                  <a:cubicBezTo>
                    <a:pt x="927115" y="527626"/>
                    <a:pt x="855852" y="635893"/>
                    <a:pt x="713324" y="700989"/>
                  </a:cubicBezTo>
                  <a:cubicBezTo>
                    <a:pt x="890113" y="758549"/>
                    <a:pt x="978508" y="872297"/>
                    <a:pt x="978508" y="1042234"/>
                  </a:cubicBezTo>
                  <a:cubicBezTo>
                    <a:pt x="978508" y="1177224"/>
                    <a:pt x="932940" y="1282749"/>
                    <a:pt x="841804" y="1358810"/>
                  </a:cubicBezTo>
                  <a:cubicBezTo>
                    <a:pt x="750669" y="1434870"/>
                    <a:pt x="634865" y="1472900"/>
                    <a:pt x="494393" y="1472900"/>
                  </a:cubicBezTo>
                  <a:cubicBezTo>
                    <a:pt x="188095" y="1472900"/>
                    <a:pt x="23298" y="1321122"/>
                    <a:pt x="0" y="1017565"/>
                  </a:cubicBezTo>
                  <a:lnTo>
                    <a:pt x="275462" y="994953"/>
                  </a:lnTo>
                  <a:cubicBezTo>
                    <a:pt x="278888" y="1162834"/>
                    <a:pt x="341929" y="1246775"/>
                    <a:pt x="464586" y="1246775"/>
                  </a:cubicBezTo>
                  <a:cubicBezTo>
                    <a:pt x="520089" y="1246775"/>
                    <a:pt x="565314" y="1226560"/>
                    <a:pt x="600261" y="1186132"/>
                  </a:cubicBezTo>
                  <a:cubicBezTo>
                    <a:pt x="635208" y="1145703"/>
                    <a:pt x="652681" y="1094311"/>
                    <a:pt x="652681" y="1031955"/>
                  </a:cubicBezTo>
                  <a:cubicBezTo>
                    <a:pt x="652681" y="970970"/>
                    <a:pt x="635550" y="920092"/>
                    <a:pt x="601289" y="879320"/>
                  </a:cubicBezTo>
                  <a:cubicBezTo>
                    <a:pt x="567027" y="838549"/>
                    <a:pt x="515635" y="818164"/>
                    <a:pt x="447112" y="818164"/>
                  </a:cubicBezTo>
                  <a:cubicBezTo>
                    <a:pt x="430667" y="818164"/>
                    <a:pt x="409425" y="818849"/>
                    <a:pt x="383386" y="820219"/>
                  </a:cubicBezTo>
                  <a:lnTo>
                    <a:pt x="383386" y="579704"/>
                  </a:lnTo>
                  <a:cubicBezTo>
                    <a:pt x="464928" y="579704"/>
                    <a:pt x="524200" y="561374"/>
                    <a:pt x="561203" y="524714"/>
                  </a:cubicBezTo>
                  <a:cubicBezTo>
                    <a:pt x="598205" y="488054"/>
                    <a:pt x="616706" y="443343"/>
                    <a:pt x="616706" y="390580"/>
                  </a:cubicBezTo>
                  <a:cubicBezTo>
                    <a:pt x="616706" y="343985"/>
                    <a:pt x="602611" y="305783"/>
                    <a:pt x="574420" y="275976"/>
                  </a:cubicBezTo>
                  <a:cubicBezTo>
                    <a:pt x="546230" y="246168"/>
                    <a:pt x="509447" y="231265"/>
                    <a:pt x="464072" y="231265"/>
                  </a:cubicBezTo>
                  <a:cubicBezTo>
                    <a:pt x="362315" y="231265"/>
                    <a:pt x="311437" y="294306"/>
                    <a:pt x="311437" y="420388"/>
                  </a:cubicBezTo>
                  <a:lnTo>
                    <a:pt x="44197" y="399831"/>
                  </a:lnTo>
                  <a:cubicBezTo>
                    <a:pt x="49679" y="270323"/>
                    <a:pt x="93020" y="171307"/>
                    <a:pt x="174219" y="102784"/>
                  </a:cubicBezTo>
                  <a:cubicBezTo>
                    <a:pt x="255419" y="34261"/>
                    <a:pt x="358375" y="0"/>
                    <a:pt x="483087" y="0"/>
                  </a:cubicBezTo>
                  <a:close/>
                </a:path>
              </a:pathLst>
            </a:custGeom>
            <a:solidFill>
              <a:srgbClr val="46B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TextBox 182">
              <a:extLst>
                <a:ext uri="{FF2B5EF4-FFF2-40B4-BE49-F238E27FC236}">
                  <a16:creationId xmlns:a16="http://schemas.microsoft.com/office/drawing/2014/main" id="{46F1800F-D0ED-46F2-9FB7-2D0566E68380}"/>
                </a:ext>
              </a:extLst>
            </p:cNvPr>
            <p:cNvSpPr txBox="1"/>
            <p:nvPr/>
          </p:nvSpPr>
          <p:spPr>
            <a:xfrm>
              <a:off x="5469007"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217" name="Group 216">
              <a:extLst>
                <a:ext uri="{FF2B5EF4-FFF2-40B4-BE49-F238E27FC236}">
                  <a16:creationId xmlns:a16="http://schemas.microsoft.com/office/drawing/2014/main" id="{D410D8BA-2DB8-40EB-B5F5-D52111019866}"/>
                </a:ext>
              </a:extLst>
            </p:cNvPr>
            <p:cNvGrpSpPr/>
            <p:nvPr/>
          </p:nvGrpSpPr>
          <p:grpSpPr>
            <a:xfrm>
              <a:off x="5797984" y="1738716"/>
              <a:ext cx="657133" cy="893428"/>
              <a:chOff x="6627812" y="1592067"/>
              <a:chExt cx="3584373" cy="5265933"/>
            </a:xfrm>
          </p:grpSpPr>
          <p:grpSp>
            <p:nvGrpSpPr>
              <p:cNvPr id="218" name="Group 41">
                <a:extLst>
                  <a:ext uri="{FF2B5EF4-FFF2-40B4-BE49-F238E27FC236}">
                    <a16:creationId xmlns:a16="http://schemas.microsoft.com/office/drawing/2014/main" id="{4F69B65C-F772-4A9B-AC2F-84F6A7984737}"/>
                  </a:ext>
                </a:extLst>
              </p:cNvPr>
              <p:cNvGrpSpPr/>
              <p:nvPr/>
            </p:nvGrpSpPr>
            <p:grpSpPr>
              <a:xfrm>
                <a:off x="6627812" y="1592067"/>
                <a:ext cx="3584373" cy="5265933"/>
                <a:chOff x="1217612" y="1592067"/>
                <a:chExt cx="3584373" cy="5265933"/>
              </a:xfrm>
              <a:effectLst>
                <a:outerShdw blurRad="76200" dir="18900000" sy="23000" kx="-1200000" algn="bl" rotWithShape="0">
                  <a:prstClr val="black">
                    <a:alpha val="10000"/>
                  </a:prstClr>
                </a:outerShdw>
              </a:effectLst>
            </p:grpSpPr>
            <p:sp>
              <p:nvSpPr>
                <p:cNvPr id="220" name="Rectangle 219">
                  <a:extLst>
                    <a:ext uri="{FF2B5EF4-FFF2-40B4-BE49-F238E27FC236}">
                      <a16:creationId xmlns:a16="http://schemas.microsoft.com/office/drawing/2014/main" id="{3E328C60-86DF-456A-BD4E-5DEF5DDC85F2}"/>
                    </a:ext>
                  </a:extLst>
                </p:cNvPr>
                <p:cNvSpPr/>
                <p:nvPr/>
              </p:nvSpPr>
              <p:spPr>
                <a:xfrm>
                  <a:off x="2860761"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1" name="Group 51">
                  <a:extLst>
                    <a:ext uri="{FF2B5EF4-FFF2-40B4-BE49-F238E27FC236}">
                      <a16:creationId xmlns:a16="http://schemas.microsoft.com/office/drawing/2014/main" id="{BB89CF1F-533F-4DF0-B3D4-D1C210E3724E}"/>
                    </a:ext>
                  </a:extLst>
                </p:cNvPr>
                <p:cNvGrpSpPr/>
                <p:nvPr/>
              </p:nvGrpSpPr>
              <p:grpSpPr>
                <a:xfrm>
                  <a:off x="1217612" y="1592067"/>
                  <a:ext cx="3584373" cy="3598790"/>
                  <a:chOff x="1217612" y="1592067"/>
                  <a:chExt cx="3584373" cy="3598790"/>
                </a:xfrm>
              </p:grpSpPr>
              <p:grpSp>
                <p:nvGrpSpPr>
                  <p:cNvPr id="222" name="Group 2">
                    <a:extLst>
                      <a:ext uri="{FF2B5EF4-FFF2-40B4-BE49-F238E27FC236}">
                        <a16:creationId xmlns:a16="http://schemas.microsoft.com/office/drawing/2014/main" id="{7BBFD161-4465-4270-9886-19B0B34DF7FD}"/>
                      </a:ext>
                    </a:extLst>
                  </p:cNvPr>
                  <p:cNvGrpSpPr/>
                  <p:nvPr/>
                </p:nvGrpSpPr>
                <p:grpSpPr>
                  <a:xfrm>
                    <a:off x="1217612" y="1600200"/>
                    <a:ext cx="3584373" cy="3590657"/>
                    <a:chOff x="1138238" y="4137025"/>
                    <a:chExt cx="2716213" cy="2720975"/>
                  </a:xfrm>
                </p:grpSpPr>
                <p:sp>
                  <p:nvSpPr>
                    <p:cNvPr id="224" name="Freeform 207">
                      <a:extLst>
                        <a:ext uri="{FF2B5EF4-FFF2-40B4-BE49-F238E27FC236}">
                          <a16:creationId xmlns:a16="http://schemas.microsoft.com/office/drawing/2014/main" id="{365E26E0-C94B-47FB-B518-7458C89CFF6D}"/>
                        </a:ext>
                      </a:extLst>
                    </p:cNvPr>
                    <p:cNvSpPr>
                      <a:spLocks/>
                    </p:cNvSpPr>
                    <p:nvPr/>
                  </p:nvSpPr>
                  <p:spPr bwMode="auto">
                    <a:xfrm>
                      <a:off x="1138238" y="4137025"/>
                      <a:ext cx="2716213" cy="2720975"/>
                    </a:xfrm>
                    <a:custGeom>
                      <a:avLst/>
                      <a:gdLst/>
                      <a:ahLst/>
                      <a:cxnLst>
                        <a:cxn ang="0">
                          <a:pos x="855" y="0"/>
                        </a:cxn>
                        <a:cxn ang="0">
                          <a:pos x="891" y="4"/>
                        </a:cxn>
                        <a:cxn ang="0">
                          <a:pos x="925" y="14"/>
                        </a:cxn>
                        <a:cxn ang="0">
                          <a:pos x="957" y="31"/>
                        </a:cxn>
                        <a:cxn ang="0">
                          <a:pos x="986" y="54"/>
                        </a:cxn>
                        <a:cxn ang="0">
                          <a:pos x="1657" y="727"/>
                        </a:cxn>
                        <a:cxn ang="0">
                          <a:pos x="1680" y="756"/>
                        </a:cxn>
                        <a:cxn ang="0">
                          <a:pos x="1698" y="788"/>
                        </a:cxn>
                        <a:cxn ang="0">
                          <a:pos x="1706" y="822"/>
                        </a:cxn>
                        <a:cxn ang="0">
                          <a:pos x="1711" y="857"/>
                        </a:cxn>
                        <a:cxn ang="0">
                          <a:pos x="1706" y="893"/>
                        </a:cxn>
                        <a:cxn ang="0">
                          <a:pos x="1698" y="926"/>
                        </a:cxn>
                        <a:cxn ang="0">
                          <a:pos x="1680" y="958"/>
                        </a:cxn>
                        <a:cxn ang="0">
                          <a:pos x="1657" y="987"/>
                        </a:cxn>
                        <a:cxn ang="0">
                          <a:pos x="986" y="1659"/>
                        </a:cxn>
                        <a:cxn ang="0">
                          <a:pos x="957" y="1682"/>
                        </a:cxn>
                        <a:cxn ang="0">
                          <a:pos x="925" y="1700"/>
                        </a:cxn>
                        <a:cxn ang="0">
                          <a:pos x="891" y="1710"/>
                        </a:cxn>
                        <a:cxn ang="0">
                          <a:pos x="855" y="1714"/>
                        </a:cxn>
                        <a:cxn ang="0">
                          <a:pos x="820" y="1710"/>
                        </a:cxn>
                        <a:cxn ang="0">
                          <a:pos x="785" y="1700"/>
                        </a:cxn>
                        <a:cxn ang="0">
                          <a:pos x="754" y="1682"/>
                        </a:cxn>
                        <a:cxn ang="0">
                          <a:pos x="725" y="1659"/>
                        </a:cxn>
                        <a:cxn ang="0">
                          <a:pos x="53" y="987"/>
                        </a:cxn>
                        <a:cxn ang="0">
                          <a:pos x="30" y="958"/>
                        </a:cxn>
                        <a:cxn ang="0">
                          <a:pos x="13" y="926"/>
                        </a:cxn>
                        <a:cxn ang="0">
                          <a:pos x="4" y="893"/>
                        </a:cxn>
                        <a:cxn ang="0">
                          <a:pos x="0" y="857"/>
                        </a:cxn>
                        <a:cxn ang="0">
                          <a:pos x="4" y="822"/>
                        </a:cxn>
                        <a:cxn ang="0">
                          <a:pos x="13" y="788"/>
                        </a:cxn>
                        <a:cxn ang="0">
                          <a:pos x="30" y="756"/>
                        </a:cxn>
                        <a:cxn ang="0">
                          <a:pos x="53" y="727"/>
                        </a:cxn>
                        <a:cxn ang="0">
                          <a:pos x="725" y="54"/>
                        </a:cxn>
                        <a:cxn ang="0">
                          <a:pos x="754" y="31"/>
                        </a:cxn>
                        <a:cxn ang="0">
                          <a:pos x="785" y="14"/>
                        </a:cxn>
                        <a:cxn ang="0">
                          <a:pos x="820" y="4"/>
                        </a:cxn>
                        <a:cxn ang="0">
                          <a:pos x="855" y="0"/>
                        </a:cxn>
                      </a:cxnLst>
                      <a:rect l="0" t="0" r="r" b="b"/>
                      <a:pathLst>
                        <a:path w="1711" h="1714">
                          <a:moveTo>
                            <a:pt x="855" y="0"/>
                          </a:moveTo>
                          <a:lnTo>
                            <a:pt x="891" y="4"/>
                          </a:lnTo>
                          <a:lnTo>
                            <a:pt x="925" y="14"/>
                          </a:lnTo>
                          <a:lnTo>
                            <a:pt x="957" y="31"/>
                          </a:lnTo>
                          <a:lnTo>
                            <a:pt x="986" y="54"/>
                          </a:lnTo>
                          <a:lnTo>
                            <a:pt x="1657" y="727"/>
                          </a:lnTo>
                          <a:lnTo>
                            <a:pt x="1680" y="756"/>
                          </a:lnTo>
                          <a:lnTo>
                            <a:pt x="1698" y="788"/>
                          </a:lnTo>
                          <a:lnTo>
                            <a:pt x="1706" y="822"/>
                          </a:lnTo>
                          <a:lnTo>
                            <a:pt x="1711" y="857"/>
                          </a:lnTo>
                          <a:lnTo>
                            <a:pt x="1706" y="893"/>
                          </a:lnTo>
                          <a:lnTo>
                            <a:pt x="1698" y="926"/>
                          </a:lnTo>
                          <a:lnTo>
                            <a:pt x="1680" y="958"/>
                          </a:lnTo>
                          <a:lnTo>
                            <a:pt x="1657" y="987"/>
                          </a:lnTo>
                          <a:lnTo>
                            <a:pt x="986" y="1659"/>
                          </a:lnTo>
                          <a:lnTo>
                            <a:pt x="957" y="1682"/>
                          </a:lnTo>
                          <a:lnTo>
                            <a:pt x="925" y="1700"/>
                          </a:lnTo>
                          <a:lnTo>
                            <a:pt x="891" y="1710"/>
                          </a:lnTo>
                          <a:lnTo>
                            <a:pt x="855" y="1714"/>
                          </a:lnTo>
                          <a:lnTo>
                            <a:pt x="820" y="1710"/>
                          </a:lnTo>
                          <a:lnTo>
                            <a:pt x="785" y="1700"/>
                          </a:lnTo>
                          <a:lnTo>
                            <a:pt x="754" y="1682"/>
                          </a:lnTo>
                          <a:lnTo>
                            <a:pt x="725" y="1659"/>
                          </a:lnTo>
                          <a:lnTo>
                            <a:pt x="53" y="987"/>
                          </a:lnTo>
                          <a:lnTo>
                            <a:pt x="30" y="958"/>
                          </a:lnTo>
                          <a:lnTo>
                            <a:pt x="13" y="926"/>
                          </a:lnTo>
                          <a:lnTo>
                            <a:pt x="4" y="893"/>
                          </a:lnTo>
                          <a:lnTo>
                            <a:pt x="0" y="857"/>
                          </a:lnTo>
                          <a:lnTo>
                            <a:pt x="4" y="822"/>
                          </a:lnTo>
                          <a:lnTo>
                            <a:pt x="13" y="788"/>
                          </a:lnTo>
                          <a:lnTo>
                            <a:pt x="30" y="756"/>
                          </a:lnTo>
                          <a:lnTo>
                            <a:pt x="53" y="727"/>
                          </a:lnTo>
                          <a:lnTo>
                            <a:pt x="725" y="54"/>
                          </a:lnTo>
                          <a:lnTo>
                            <a:pt x="754" y="31"/>
                          </a:lnTo>
                          <a:lnTo>
                            <a:pt x="785" y="14"/>
                          </a:lnTo>
                          <a:lnTo>
                            <a:pt x="820" y="4"/>
                          </a:lnTo>
                          <a:lnTo>
                            <a:pt x="855" y="0"/>
                          </a:lnTo>
                          <a:close/>
                        </a:path>
                      </a:pathLst>
                    </a:custGeom>
                    <a:gradFill flip="none" rotWithShape="1">
                      <a:gsLst>
                        <a:gs pos="0">
                          <a:srgbClr val="D6A300"/>
                        </a:gs>
                        <a:gs pos="100000">
                          <a:srgbClr val="FFC000">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208">
                      <a:extLst>
                        <a:ext uri="{FF2B5EF4-FFF2-40B4-BE49-F238E27FC236}">
                          <a16:creationId xmlns:a16="http://schemas.microsoft.com/office/drawing/2014/main" id="{51483370-5598-4B32-BF02-C27674EDD2E3}"/>
                        </a:ext>
                      </a:extLst>
                    </p:cNvPr>
                    <p:cNvSpPr>
                      <a:spLocks noEditPoints="1"/>
                    </p:cNvSpPr>
                    <p:nvPr/>
                  </p:nvSpPr>
                  <p:spPr bwMode="auto">
                    <a:xfrm>
                      <a:off x="1309688" y="4308475"/>
                      <a:ext cx="2371725" cy="2378075"/>
                    </a:xfrm>
                    <a:custGeom>
                      <a:avLst/>
                      <a:gdLst/>
                      <a:ahLst/>
                      <a:cxnLst>
                        <a:cxn ang="0">
                          <a:pos x="718" y="49"/>
                        </a:cxn>
                        <a:cxn ang="0">
                          <a:pos x="663" y="72"/>
                        </a:cxn>
                        <a:cxn ang="0">
                          <a:pos x="89" y="642"/>
                        </a:cxn>
                        <a:cxn ang="0">
                          <a:pos x="56" y="693"/>
                        </a:cxn>
                        <a:cxn ang="0">
                          <a:pos x="45" y="749"/>
                        </a:cxn>
                        <a:cxn ang="0">
                          <a:pos x="56" y="805"/>
                        </a:cxn>
                        <a:cxn ang="0">
                          <a:pos x="89" y="856"/>
                        </a:cxn>
                        <a:cxn ang="0">
                          <a:pos x="663" y="1427"/>
                        </a:cxn>
                        <a:cxn ang="0">
                          <a:pos x="718" y="1449"/>
                        </a:cxn>
                        <a:cxn ang="0">
                          <a:pos x="777" y="1449"/>
                        </a:cxn>
                        <a:cxn ang="0">
                          <a:pos x="832" y="1427"/>
                        </a:cxn>
                        <a:cxn ang="0">
                          <a:pos x="1405" y="856"/>
                        </a:cxn>
                        <a:cxn ang="0">
                          <a:pos x="1438" y="805"/>
                        </a:cxn>
                        <a:cxn ang="0">
                          <a:pos x="1450" y="749"/>
                        </a:cxn>
                        <a:cxn ang="0">
                          <a:pos x="1438" y="693"/>
                        </a:cxn>
                        <a:cxn ang="0">
                          <a:pos x="1405" y="642"/>
                        </a:cxn>
                        <a:cxn ang="0">
                          <a:pos x="832" y="72"/>
                        </a:cxn>
                        <a:cxn ang="0">
                          <a:pos x="777" y="49"/>
                        </a:cxn>
                        <a:cxn ang="0">
                          <a:pos x="747" y="0"/>
                        </a:cxn>
                        <a:cxn ang="0">
                          <a:pos x="807" y="11"/>
                        </a:cxn>
                        <a:cxn ang="0">
                          <a:pos x="860" y="47"/>
                        </a:cxn>
                        <a:cxn ang="0">
                          <a:pos x="1469" y="661"/>
                        </a:cxn>
                        <a:cxn ang="0">
                          <a:pos x="1492" y="718"/>
                        </a:cxn>
                        <a:cxn ang="0">
                          <a:pos x="1492" y="781"/>
                        </a:cxn>
                        <a:cxn ang="0">
                          <a:pos x="1469" y="838"/>
                        </a:cxn>
                        <a:cxn ang="0">
                          <a:pos x="860" y="1452"/>
                        </a:cxn>
                        <a:cxn ang="0">
                          <a:pos x="807" y="1486"/>
                        </a:cxn>
                        <a:cxn ang="0">
                          <a:pos x="747" y="1498"/>
                        </a:cxn>
                        <a:cxn ang="0">
                          <a:pos x="687" y="1486"/>
                        </a:cxn>
                        <a:cxn ang="0">
                          <a:pos x="634" y="1452"/>
                        </a:cxn>
                        <a:cxn ang="0">
                          <a:pos x="26" y="838"/>
                        </a:cxn>
                        <a:cxn ang="0">
                          <a:pos x="3" y="781"/>
                        </a:cxn>
                        <a:cxn ang="0">
                          <a:pos x="3" y="718"/>
                        </a:cxn>
                        <a:cxn ang="0">
                          <a:pos x="26" y="661"/>
                        </a:cxn>
                        <a:cxn ang="0">
                          <a:pos x="634" y="47"/>
                        </a:cxn>
                        <a:cxn ang="0">
                          <a:pos x="687" y="11"/>
                        </a:cxn>
                        <a:cxn ang="0">
                          <a:pos x="747" y="0"/>
                        </a:cxn>
                      </a:cxnLst>
                      <a:rect l="0" t="0" r="r" b="b"/>
                      <a:pathLst>
                        <a:path w="1494" h="1498">
                          <a:moveTo>
                            <a:pt x="747" y="46"/>
                          </a:moveTo>
                          <a:lnTo>
                            <a:pt x="718" y="49"/>
                          </a:lnTo>
                          <a:lnTo>
                            <a:pt x="690" y="58"/>
                          </a:lnTo>
                          <a:lnTo>
                            <a:pt x="663" y="72"/>
                          </a:lnTo>
                          <a:lnTo>
                            <a:pt x="640" y="91"/>
                          </a:lnTo>
                          <a:lnTo>
                            <a:pt x="89" y="642"/>
                          </a:lnTo>
                          <a:lnTo>
                            <a:pt x="71" y="665"/>
                          </a:lnTo>
                          <a:lnTo>
                            <a:pt x="56" y="693"/>
                          </a:lnTo>
                          <a:lnTo>
                            <a:pt x="48" y="720"/>
                          </a:lnTo>
                          <a:lnTo>
                            <a:pt x="45" y="749"/>
                          </a:lnTo>
                          <a:lnTo>
                            <a:pt x="48" y="778"/>
                          </a:lnTo>
                          <a:lnTo>
                            <a:pt x="56" y="805"/>
                          </a:lnTo>
                          <a:lnTo>
                            <a:pt x="71" y="833"/>
                          </a:lnTo>
                          <a:lnTo>
                            <a:pt x="89" y="856"/>
                          </a:lnTo>
                          <a:lnTo>
                            <a:pt x="640" y="1408"/>
                          </a:lnTo>
                          <a:lnTo>
                            <a:pt x="663" y="1427"/>
                          </a:lnTo>
                          <a:lnTo>
                            <a:pt x="690" y="1442"/>
                          </a:lnTo>
                          <a:lnTo>
                            <a:pt x="718" y="1449"/>
                          </a:lnTo>
                          <a:lnTo>
                            <a:pt x="747" y="1452"/>
                          </a:lnTo>
                          <a:lnTo>
                            <a:pt x="777" y="1449"/>
                          </a:lnTo>
                          <a:lnTo>
                            <a:pt x="804" y="1442"/>
                          </a:lnTo>
                          <a:lnTo>
                            <a:pt x="832" y="1427"/>
                          </a:lnTo>
                          <a:lnTo>
                            <a:pt x="855" y="1408"/>
                          </a:lnTo>
                          <a:lnTo>
                            <a:pt x="1405" y="856"/>
                          </a:lnTo>
                          <a:lnTo>
                            <a:pt x="1424" y="833"/>
                          </a:lnTo>
                          <a:lnTo>
                            <a:pt x="1438" y="805"/>
                          </a:lnTo>
                          <a:lnTo>
                            <a:pt x="1447" y="778"/>
                          </a:lnTo>
                          <a:lnTo>
                            <a:pt x="1450" y="749"/>
                          </a:lnTo>
                          <a:lnTo>
                            <a:pt x="1447" y="720"/>
                          </a:lnTo>
                          <a:lnTo>
                            <a:pt x="1438" y="693"/>
                          </a:lnTo>
                          <a:lnTo>
                            <a:pt x="1424" y="665"/>
                          </a:lnTo>
                          <a:lnTo>
                            <a:pt x="1405" y="642"/>
                          </a:lnTo>
                          <a:lnTo>
                            <a:pt x="855" y="91"/>
                          </a:lnTo>
                          <a:lnTo>
                            <a:pt x="832" y="72"/>
                          </a:lnTo>
                          <a:lnTo>
                            <a:pt x="804" y="58"/>
                          </a:lnTo>
                          <a:lnTo>
                            <a:pt x="777" y="49"/>
                          </a:lnTo>
                          <a:lnTo>
                            <a:pt x="747" y="46"/>
                          </a:lnTo>
                          <a:close/>
                          <a:moveTo>
                            <a:pt x="747" y="0"/>
                          </a:moveTo>
                          <a:lnTo>
                            <a:pt x="778" y="3"/>
                          </a:lnTo>
                          <a:lnTo>
                            <a:pt x="807" y="11"/>
                          </a:lnTo>
                          <a:lnTo>
                            <a:pt x="836" y="27"/>
                          </a:lnTo>
                          <a:lnTo>
                            <a:pt x="860" y="47"/>
                          </a:lnTo>
                          <a:lnTo>
                            <a:pt x="1448" y="635"/>
                          </a:lnTo>
                          <a:lnTo>
                            <a:pt x="1469" y="661"/>
                          </a:lnTo>
                          <a:lnTo>
                            <a:pt x="1483" y="688"/>
                          </a:lnTo>
                          <a:lnTo>
                            <a:pt x="1492" y="718"/>
                          </a:lnTo>
                          <a:lnTo>
                            <a:pt x="1494" y="749"/>
                          </a:lnTo>
                          <a:lnTo>
                            <a:pt x="1492" y="781"/>
                          </a:lnTo>
                          <a:lnTo>
                            <a:pt x="1483" y="809"/>
                          </a:lnTo>
                          <a:lnTo>
                            <a:pt x="1469" y="838"/>
                          </a:lnTo>
                          <a:lnTo>
                            <a:pt x="1448" y="863"/>
                          </a:lnTo>
                          <a:lnTo>
                            <a:pt x="860" y="1452"/>
                          </a:lnTo>
                          <a:lnTo>
                            <a:pt x="836" y="1472"/>
                          </a:lnTo>
                          <a:lnTo>
                            <a:pt x="807" y="1486"/>
                          </a:lnTo>
                          <a:lnTo>
                            <a:pt x="778" y="1495"/>
                          </a:lnTo>
                          <a:lnTo>
                            <a:pt x="747" y="1498"/>
                          </a:lnTo>
                          <a:lnTo>
                            <a:pt x="716" y="1495"/>
                          </a:lnTo>
                          <a:lnTo>
                            <a:pt x="687" y="1486"/>
                          </a:lnTo>
                          <a:lnTo>
                            <a:pt x="659" y="1472"/>
                          </a:lnTo>
                          <a:lnTo>
                            <a:pt x="634" y="1452"/>
                          </a:lnTo>
                          <a:lnTo>
                            <a:pt x="46" y="863"/>
                          </a:lnTo>
                          <a:lnTo>
                            <a:pt x="26" y="838"/>
                          </a:lnTo>
                          <a:lnTo>
                            <a:pt x="12" y="809"/>
                          </a:lnTo>
                          <a:lnTo>
                            <a:pt x="3" y="781"/>
                          </a:lnTo>
                          <a:lnTo>
                            <a:pt x="0" y="749"/>
                          </a:lnTo>
                          <a:lnTo>
                            <a:pt x="3" y="718"/>
                          </a:lnTo>
                          <a:lnTo>
                            <a:pt x="12" y="688"/>
                          </a:lnTo>
                          <a:lnTo>
                            <a:pt x="26" y="661"/>
                          </a:lnTo>
                          <a:lnTo>
                            <a:pt x="46" y="635"/>
                          </a:lnTo>
                          <a:lnTo>
                            <a:pt x="634" y="47"/>
                          </a:lnTo>
                          <a:lnTo>
                            <a:pt x="659" y="27"/>
                          </a:lnTo>
                          <a:lnTo>
                            <a:pt x="687" y="11"/>
                          </a:lnTo>
                          <a:lnTo>
                            <a:pt x="716" y="3"/>
                          </a:lnTo>
                          <a:lnTo>
                            <a:pt x="747" y="0"/>
                          </a:lnTo>
                          <a:close/>
                        </a:path>
                      </a:pathLst>
                    </a:custGeom>
                    <a:gradFill flip="none" rotWithShape="1">
                      <a:gsLst>
                        <a:gs pos="50000">
                          <a:schemeClr val="tx1">
                            <a:lumMod val="95000"/>
                            <a:lumOff val="5000"/>
                          </a:schemeClr>
                        </a:gs>
                        <a:gs pos="100000">
                          <a:schemeClr val="tx1">
                            <a:lumMod val="95000"/>
                            <a:lumOff val="5000"/>
                          </a:schemeClr>
                        </a:gs>
                      </a:gsLst>
                      <a:lin ang="16200000" scaled="1"/>
                      <a:tileRect/>
                    </a:gradFill>
                    <a:ln w="0">
                      <a:solidFill>
                        <a:schemeClr val="tx1">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3" name="Freeform 26">
                    <a:extLst>
                      <a:ext uri="{FF2B5EF4-FFF2-40B4-BE49-F238E27FC236}">
                        <a16:creationId xmlns:a16="http://schemas.microsoft.com/office/drawing/2014/main" id="{B3EDCC60-C18A-4AF6-9298-749FF1F3ED4D}"/>
                      </a:ext>
                    </a:extLst>
                  </p:cNvPr>
                  <p:cNvSpPr>
                    <a:spLocks/>
                  </p:cNvSpPr>
                  <p:nvPr/>
                </p:nvSpPr>
                <p:spPr bwMode="auto">
                  <a:xfrm>
                    <a:off x="1235907" y="1592067"/>
                    <a:ext cx="3559953" cy="2148658"/>
                  </a:xfrm>
                  <a:custGeom>
                    <a:avLst/>
                    <a:gdLst/>
                    <a:ahLst/>
                    <a:cxnLst>
                      <a:cxn ang="0">
                        <a:pos x="1122" y="0"/>
                      </a:cxn>
                      <a:cxn ang="0">
                        <a:pos x="1170" y="6"/>
                      </a:cxn>
                      <a:cxn ang="0">
                        <a:pos x="1215" y="19"/>
                      </a:cxn>
                      <a:cxn ang="0">
                        <a:pos x="1257" y="42"/>
                      </a:cxn>
                      <a:cxn ang="0">
                        <a:pos x="1295" y="72"/>
                      </a:cxn>
                      <a:cxn ang="0">
                        <a:pos x="2177" y="956"/>
                      </a:cxn>
                      <a:cxn ang="0">
                        <a:pos x="2203" y="988"/>
                      </a:cxn>
                      <a:cxn ang="0">
                        <a:pos x="2224" y="1024"/>
                      </a:cxn>
                      <a:cxn ang="0">
                        <a:pos x="2237" y="1062"/>
                      </a:cxn>
                      <a:cxn ang="0">
                        <a:pos x="2245" y="1101"/>
                      </a:cxn>
                      <a:cxn ang="0">
                        <a:pos x="2084" y="1168"/>
                      </a:cxn>
                      <a:cxn ang="0">
                        <a:pos x="1927" y="1225"/>
                      </a:cxn>
                      <a:cxn ang="0">
                        <a:pos x="1772" y="1268"/>
                      </a:cxn>
                      <a:cxn ang="0">
                        <a:pos x="1620" y="1302"/>
                      </a:cxn>
                      <a:cxn ang="0">
                        <a:pos x="1474" y="1329"/>
                      </a:cxn>
                      <a:cxn ang="0">
                        <a:pos x="1332" y="1344"/>
                      </a:cxn>
                      <a:cxn ang="0">
                        <a:pos x="1194" y="1354"/>
                      </a:cxn>
                      <a:cxn ang="0">
                        <a:pos x="1062" y="1355"/>
                      </a:cxn>
                      <a:cxn ang="0">
                        <a:pos x="935" y="1352"/>
                      </a:cxn>
                      <a:cxn ang="0">
                        <a:pos x="812" y="1342"/>
                      </a:cxn>
                      <a:cxn ang="0">
                        <a:pos x="698" y="1329"/>
                      </a:cxn>
                      <a:cxn ang="0">
                        <a:pos x="589" y="1312"/>
                      </a:cxn>
                      <a:cxn ang="0">
                        <a:pos x="488" y="1291"/>
                      </a:cxn>
                      <a:cxn ang="0">
                        <a:pos x="394" y="1268"/>
                      </a:cxn>
                      <a:cxn ang="0">
                        <a:pos x="307" y="1244"/>
                      </a:cxn>
                      <a:cxn ang="0">
                        <a:pos x="227" y="1219"/>
                      </a:cxn>
                      <a:cxn ang="0">
                        <a:pos x="157" y="1196"/>
                      </a:cxn>
                      <a:cxn ang="0">
                        <a:pos x="97" y="1172"/>
                      </a:cxn>
                      <a:cxn ang="0">
                        <a:pos x="44" y="1151"/>
                      </a:cxn>
                      <a:cxn ang="0">
                        <a:pos x="0" y="1132"/>
                      </a:cxn>
                      <a:cxn ang="0">
                        <a:pos x="4" y="1084"/>
                      </a:cxn>
                      <a:cxn ang="0">
                        <a:pos x="17" y="1037"/>
                      </a:cxn>
                      <a:cxn ang="0">
                        <a:pos x="40" y="993"/>
                      </a:cxn>
                      <a:cxn ang="0">
                        <a:pos x="70" y="956"/>
                      </a:cxn>
                      <a:cxn ang="0">
                        <a:pos x="952" y="72"/>
                      </a:cxn>
                      <a:cxn ang="0">
                        <a:pos x="990" y="42"/>
                      </a:cxn>
                      <a:cxn ang="0">
                        <a:pos x="1032" y="19"/>
                      </a:cxn>
                      <a:cxn ang="0">
                        <a:pos x="1077" y="6"/>
                      </a:cxn>
                      <a:cxn ang="0">
                        <a:pos x="1122" y="0"/>
                      </a:cxn>
                    </a:cxnLst>
                    <a:rect l="0" t="0" r="r" b="b"/>
                    <a:pathLst>
                      <a:path w="2245" h="1355">
                        <a:moveTo>
                          <a:pt x="1122" y="0"/>
                        </a:moveTo>
                        <a:lnTo>
                          <a:pt x="1170" y="6"/>
                        </a:lnTo>
                        <a:lnTo>
                          <a:pt x="1215" y="19"/>
                        </a:lnTo>
                        <a:lnTo>
                          <a:pt x="1257" y="42"/>
                        </a:lnTo>
                        <a:lnTo>
                          <a:pt x="1295" y="72"/>
                        </a:lnTo>
                        <a:lnTo>
                          <a:pt x="2177" y="956"/>
                        </a:lnTo>
                        <a:lnTo>
                          <a:pt x="2203" y="988"/>
                        </a:lnTo>
                        <a:lnTo>
                          <a:pt x="2224" y="1024"/>
                        </a:lnTo>
                        <a:lnTo>
                          <a:pt x="2237" y="1062"/>
                        </a:lnTo>
                        <a:lnTo>
                          <a:pt x="2245" y="1101"/>
                        </a:lnTo>
                        <a:lnTo>
                          <a:pt x="2084" y="1168"/>
                        </a:lnTo>
                        <a:lnTo>
                          <a:pt x="1927" y="1225"/>
                        </a:lnTo>
                        <a:lnTo>
                          <a:pt x="1772" y="1268"/>
                        </a:lnTo>
                        <a:lnTo>
                          <a:pt x="1620" y="1302"/>
                        </a:lnTo>
                        <a:lnTo>
                          <a:pt x="1474" y="1329"/>
                        </a:lnTo>
                        <a:lnTo>
                          <a:pt x="1332" y="1344"/>
                        </a:lnTo>
                        <a:lnTo>
                          <a:pt x="1194" y="1354"/>
                        </a:lnTo>
                        <a:lnTo>
                          <a:pt x="1062" y="1355"/>
                        </a:lnTo>
                        <a:lnTo>
                          <a:pt x="935" y="1352"/>
                        </a:lnTo>
                        <a:lnTo>
                          <a:pt x="812" y="1342"/>
                        </a:lnTo>
                        <a:lnTo>
                          <a:pt x="698" y="1329"/>
                        </a:lnTo>
                        <a:lnTo>
                          <a:pt x="589" y="1312"/>
                        </a:lnTo>
                        <a:lnTo>
                          <a:pt x="488" y="1291"/>
                        </a:lnTo>
                        <a:lnTo>
                          <a:pt x="394" y="1268"/>
                        </a:lnTo>
                        <a:lnTo>
                          <a:pt x="307" y="1244"/>
                        </a:lnTo>
                        <a:lnTo>
                          <a:pt x="227" y="1219"/>
                        </a:lnTo>
                        <a:lnTo>
                          <a:pt x="157" y="1196"/>
                        </a:lnTo>
                        <a:lnTo>
                          <a:pt x="97" y="1172"/>
                        </a:lnTo>
                        <a:lnTo>
                          <a:pt x="44" y="1151"/>
                        </a:lnTo>
                        <a:lnTo>
                          <a:pt x="0" y="1132"/>
                        </a:lnTo>
                        <a:lnTo>
                          <a:pt x="4" y="1084"/>
                        </a:lnTo>
                        <a:lnTo>
                          <a:pt x="17" y="1037"/>
                        </a:lnTo>
                        <a:lnTo>
                          <a:pt x="40" y="993"/>
                        </a:lnTo>
                        <a:lnTo>
                          <a:pt x="70" y="956"/>
                        </a:lnTo>
                        <a:lnTo>
                          <a:pt x="952" y="72"/>
                        </a:lnTo>
                        <a:lnTo>
                          <a:pt x="990" y="42"/>
                        </a:lnTo>
                        <a:lnTo>
                          <a:pt x="1032" y="19"/>
                        </a:lnTo>
                        <a:lnTo>
                          <a:pt x="1077" y="6"/>
                        </a:lnTo>
                        <a:lnTo>
                          <a:pt x="1122" y="0"/>
                        </a:lnTo>
                        <a:close/>
                      </a:path>
                    </a:pathLst>
                  </a:custGeom>
                  <a:gradFill flip="none" rotWithShape="1">
                    <a:gsLst>
                      <a:gs pos="0">
                        <a:schemeClr val="bg1">
                          <a:lumMod val="95000"/>
                          <a:alpha val="0"/>
                        </a:schemeClr>
                      </a:gs>
                      <a:gs pos="100000">
                        <a:schemeClr val="bg1">
                          <a:alpha val="32000"/>
                        </a:schemeClr>
                      </a:gs>
                    </a:gsLst>
                    <a:lin ang="54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19" name="Freeform 6">
                <a:extLst>
                  <a:ext uri="{FF2B5EF4-FFF2-40B4-BE49-F238E27FC236}">
                    <a16:creationId xmlns:a16="http://schemas.microsoft.com/office/drawing/2014/main" id="{4AC9B1EE-4A69-4165-8631-C2D962D47F23}"/>
                  </a:ext>
                </a:extLst>
              </p:cNvPr>
              <p:cNvSpPr>
                <a:spLocks noEditPoints="1"/>
              </p:cNvSpPr>
              <p:nvPr/>
            </p:nvSpPr>
            <p:spPr bwMode="auto">
              <a:xfrm>
                <a:off x="7775661" y="2750486"/>
                <a:ext cx="990600" cy="1023098"/>
              </a:xfrm>
              <a:custGeom>
                <a:avLst/>
                <a:gdLst/>
                <a:ahLst/>
                <a:cxnLst>
                  <a:cxn ang="0">
                    <a:pos x="591" y="420"/>
                  </a:cxn>
                  <a:cxn ang="0">
                    <a:pos x="724" y="296"/>
                  </a:cxn>
                  <a:cxn ang="0">
                    <a:pos x="542" y="134"/>
                  </a:cxn>
                  <a:cxn ang="0">
                    <a:pos x="646" y="137"/>
                  </a:cxn>
                  <a:cxn ang="0">
                    <a:pos x="703" y="141"/>
                  </a:cxn>
                  <a:cxn ang="0">
                    <a:pos x="735" y="165"/>
                  </a:cxn>
                  <a:cxn ang="0">
                    <a:pos x="746" y="195"/>
                  </a:cxn>
                  <a:cxn ang="0">
                    <a:pos x="757" y="226"/>
                  </a:cxn>
                  <a:cxn ang="0">
                    <a:pos x="771" y="275"/>
                  </a:cxn>
                  <a:cxn ang="0">
                    <a:pos x="795" y="263"/>
                  </a:cxn>
                  <a:cxn ang="0">
                    <a:pos x="816" y="276"/>
                  </a:cxn>
                  <a:cxn ang="0">
                    <a:pos x="819" y="296"/>
                  </a:cxn>
                  <a:cxn ang="0">
                    <a:pos x="796" y="321"/>
                  </a:cxn>
                  <a:cxn ang="0">
                    <a:pos x="771" y="365"/>
                  </a:cxn>
                  <a:cxn ang="0">
                    <a:pos x="796" y="409"/>
                  </a:cxn>
                  <a:cxn ang="0">
                    <a:pos x="799" y="526"/>
                  </a:cxn>
                  <a:cxn ang="0">
                    <a:pos x="799" y="708"/>
                  </a:cxn>
                  <a:cxn ang="0">
                    <a:pos x="811" y="754"/>
                  </a:cxn>
                  <a:cxn ang="0">
                    <a:pos x="823" y="813"/>
                  </a:cxn>
                  <a:cxn ang="0">
                    <a:pos x="808" y="845"/>
                  </a:cxn>
                  <a:cxn ang="0">
                    <a:pos x="780" y="844"/>
                  </a:cxn>
                  <a:cxn ang="0">
                    <a:pos x="755" y="813"/>
                  </a:cxn>
                  <a:cxn ang="0">
                    <a:pos x="730" y="742"/>
                  </a:cxn>
                  <a:cxn ang="0">
                    <a:pos x="717" y="682"/>
                  </a:cxn>
                  <a:cxn ang="0">
                    <a:pos x="707" y="560"/>
                  </a:cxn>
                  <a:cxn ang="0">
                    <a:pos x="703" y="492"/>
                  </a:cxn>
                  <a:cxn ang="0">
                    <a:pos x="609" y="625"/>
                  </a:cxn>
                  <a:cxn ang="0">
                    <a:pos x="629" y="691"/>
                  </a:cxn>
                  <a:cxn ang="0">
                    <a:pos x="652" y="765"/>
                  </a:cxn>
                  <a:cxn ang="0">
                    <a:pos x="665" y="819"/>
                  </a:cxn>
                  <a:cxn ang="0">
                    <a:pos x="652" y="845"/>
                  </a:cxn>
                  <a:cxn ang="0">
                    <a:pos x="618" y="847"/>
                  </a:cxn>
                  <a:cxn ang="0">
                    <a:pos x="594" y="821"/>
                  </a:cxn>
                  <a:cxn ang="0">
                    <a:pos x="571" y="754"/>
                  </a:cxn>
                  <a:cxn ang="0">
                    <a:pos x="528" y="632"/>
                  </a:cxn>
                  <a:cxn ang="0">
                    <a:pos x="509" y="580"/>
                  </a:cxn>
                  <a:cxn ang="0">
                    <a:pos x="353" y="705"/>
                  </a:cxn>
                  <a:cxn ang="0">
                    <a:pos x="254" y="619"/>
                  </a:cxn>
                  <a:cxn ang="0">
                    <a:pos x="337" y="674"/>
                  </a:cxn>
                  <a:cxn ang="0">
                    <a:pos x="375" y="641"/>
                  </a:cxn>
                  <a:cxn ang="0">
                    <a:pos x="492" y="529"/>
                  </a:cxn>
                  <a:cxn ang="0">
                    <a:pos x="510" y="499"/>
                  </a:cxn>
                  <a:cxn ang="0">
                    <a:pos x="493" y="460"/>
                  </a:cxn>
                  <a:cxn ang="0">
                    <a:pos x="458" y="401"/>
                  </a:cxn>
                  <a:cxn ang="0">
                    <a:pos x="422" y="345"/>
                  </a:cxn>
                  <a:cxn ang="0">
                    <a:pos x="409" y="309"/>
                  </a:cxn>
                  <a:cxn ang="0">
                    <a:pos x="428" y="263"/>
                  </a:cxn>
                  <a:cxn ang="0">
                    <a:pos x="477" y="188"/>
                  </a:cxn>
                  <a:cxn ang="0">
                    <a:pos x="511" y="147"/>
                  </a:cxn>
                  <a:cxn ang="0">
                    <a:pos x="542" y="134"/>
                  </a:cxn>
                  <a:cxn ang="0">
                    <a:pos x="397" y="12"/>
                  </a:cxn>
                  <a:cxn ang="0">
                    <a:pos x="445" y="64"/>
                  </a:cxn>
                  <a:cxn ang="0">
                    <a:pos x="454" y="139"/>
                  </a:cxn>
                  <a:cxn ang="0">
                    <a:pos x="416" y="202"/>
                  </a:cxn>
                  <a:cxn ang="0">
                    <a:pos x="350" y="227"/>
                  </a:cxn>
                  <a:cxn ang="0">
                    <a:pos x="282" y="202"/>
                  </a:cxn>
                  <a:cxn ang="0">
                    <a:pos x="244" y="139"/>
                  </a:cxn>
                  <a:cxn ang="0">
                    <a:pos x="253" y="64"/>
                  </a:cxn>
                  <a:cxn ang="0">
                    <a:pos x="302" y="12"/>
                  </a:cxn>
                </a:cxnLst>
                <a:rect l="0" t="0" r="r" b="b"/>
                <a:pathLst>
                  <a:path w="823" h="850">
                    <a:moveTo>
                      <a:pt x="510" y="366"/>
                    </a:moveTo>
                    <a:lnTo>
                      <a:pt x="561" y="449"/>
                    </a:lnTo>
                    <a:lnTo>
                      <a:pt x="591" y="420"/>
                    </a:lnTo>
                    <a:lnTo>
                      <a:pt x="510" y="366"/>
                    </a:lnTo>
                    <a:close/>
                    <a:moveTo>
                      <a:pt x="641" y="210"/>
                    </a:moveTo>
                    <a:lnTo>
                      <a:pt x="724" y="296"/>
                    </a:lnTo>
                    <a:lnTo>
                      <a:pt x="692" y="218"/>
                    </a:lnTo>
                    <a:lnTo>
                      <a:pt x="641" y="210"/>
                    </a:lnTo>
                    <a:close/>
                    <a:moveTo>
                      <a:pt x="542" y="134"/>
                    </a:moveTo>
                    <a:lnTo>
                      <a:pt x="591" y="134"/>
                    </a:lnTo>
                    <a:lnTo>
                      <a:pt x="619" y="136"/>
                    </a:lnTo>
                    <a:lnTo>
                      <a:pt x="646" y="137"/>
                    </a:lnTo>
                    <a:lnTo>
                      <a:pt x="669" y="139"/>
                    </a:lnTo>
                    <a:lnTo>
                      <a:pt x="689" y="141"/>
                    </a:lnTo>
                    <a:lnTo>
                      <a:pt x="703" y="141"/>
                    </a:lnTo>
                    <a:lnTo>
                      <a:pt x="716" y="144"/>
                    </a:lnTo>
                    <a:lnTo>
                      <a:pt x="726" y="153"/>
                    </a:lnTo>
                    <a:lnTo>
                      <a:pt x="735" y="165"/>
                    </a:lnTo>
                    <a:lnTo>
                      <a:pt x="740" y="178"/>
                    </a:lnTo>
                    <a:lnTo>
                      <a:pt x="744" y="188"/>
                    </a:lnTo>
                    <a:lnTo>
                      <a:pt x="746" y="195"/>
                    </a:lnTo>
                    <a:lnTo>
                      <a:pt x="749" y="202"/>
                    </a:lnTo>
                    <a:lnTo>
                      <a:pt x="752" y="212"/>
                    </a:lnTo>
                    <a:lnTo>
                      <a:pt x="757" y="226"/>
                    </a:lnTo>
                    <a:lnTo>
                      <a:pt x="764" y="254"/>
                    </a:lnTo>
                    <a:lnTo>
                      <a:pt x="768" y="266"/>
                    </a:lnTo>
                    <a:lnTo>
                      <a:pt x="771" y="275"/>
                    </a:lnTo>
                    <a:lnTo>
                      <a:pt x="772" y="277"/>
                    </a:lnTo>
                    <a:lnTo>
                      <a:pt x="783" y="267"/>
                    </a:lnTo>
                    <a:lnTo>
                      <a:pt x="795" y="263"/>
                    </a:lnTo>
                    <a:lnTo>
                      <a:pt x="804" y="264"/>
                    </a:lnTo>
                    <a:lnTo>
                      <a:pt x="811" y="270"/>
                    </a:lnTo>
                    <a:lnTo>
                      <a:pt x="816" y="276"/>
                    </a:lnTo>
                    <a:lnTo>
                      <a:pt x="820" y="284"/>
                    </a:lnTo>
                    <a:lnTo>
                      <a:pt x="820" y="291"/>
                    </a:lnTo>
                    <a:lnTo>
                      <a:pt x="819" y="296"/>
                    </a:lnTo>
                    <a:lnTo>
                      <a:pt x="814" y="303"/>
                    </a:lnTo>
                    <a:lnTo>
                      <a:pt x="805" y="310"/>
                    </a:lnTo>
                    <a:lnTo>
                      <a:pt x="796" y="321"/>
                    </a:lnTo>
                    <a:lnTo>
                      <a:pt x="786" y="329"/>
                    </a:lnTo>
                    <a:lnTo>
                      <a:pt x="760" y="355"/>
                    </a:lnTo>
                    <a:lnTo>
                      <a:pt x="771" y="365"/>
                    </a:lnTo>
                    <a:lnTo>
                      <a:pt x="781" y="377"/>
                    </a:lnTo>
                    <a:lnTo>
                      <a:pt x="790" y="391"/>
                    </a:lnTo>
                    <a:lnTo>
                      <a:pt x="796" y="409"/>
                    </a:lnTo>
                    <a:lnTo>
                      <a:pt x="797" y="420"/>
                    </a:lnTo>
                    <a:lnTo>
                      <a:pt x="799" y="439"/>
                    </a:lnTo>
                    <a:lnTo>
                      <a:pt x="799" y="526"/>
                    </a:lnTo>
                    <a:lnTo>
                      <a:pt x="797" y="560"/>
                    </a:lnTo>
                    <a:lnTo>
                      <a:pt x="797" y="698"/>
                    </a:lnTo>
                    <a:lnTo>
                      <a:pt x="799" y="708"/>
                    </a:lnTo>
                    <a:lnTo>
                      <a:pt x="801" y="720"/>
                    </a:lnTo>
                    <a:lnTo>
                      <a:pt x="806" y="735"/>
                    </a:lnTo>
                    <a:lnTo>
                      <a:pt x="811" y="754"/>
                    </a:lnTo>
                    <a:lnTo>
                      <a:pt x="818" y="773"/>
                    </a:lnTo>
                    <a:lnTo>
                      <a:pt x="822" y="794"/>
                    </a:lnTo>
                    <a:lnTo>
                      <a:pt x="823" y="813"/>
                    </a:lnTo>
                    <a:lnTo>
                      <a:pt x="820" y="830"/>
                    </a:lnTo>
                    <a:lnTo>
                      <a:pt x="815" y="840"/>
                    </a:lnTo>
                    <a:lnTo>
                      <a:pt x="808" y="845"/>
                    </a:lnTo>
                    <a:lnTo>
                      <a:pt x="799" y="847"/>
                    </a:lnTo>
                    <a:lnTo>
                      <a:pt x="788" y="846"/>
                    </a:lnTo>
                    <a:lnTo>
                      <a:pt x="780" y="844"/>
                    </a:lnTo>
                    <a:lnTo>
                      <a:pt x="772" y="839"/>
                    </a:lnTo>
                    <a:lnTo>
                      <a:pt x="766" y="831"/>
                    </a:lnTo>
                    <a:lnTo>
                      <a:pt x="755" y="813"/>
                    </a:lnTo>
                    <a:lnTo>
                      <a:pt x="746" y="790"/>
                    </a:lnTo>
                    <a:lnTo>
                      <a:pt x="738" y="766"/>
                    </a:lnTo>
                    <a:lnTo>
                      <a:pt x="730" y="742"/>
                    </a:lnTo>
                    <a:lnTo>
                      <a:pt x="724" y="720"/>
                    </a:lnTo>
                    <a:lnTo>
                      <a:pt x="720" y="702"/>
                    </a:lnTo>
                    <a:lnTo>
                      <a:pt x="717" y="682"/>
                    </a:lnTo>
                    <a:lnTo>
                      <a:pt x="715" y="655"/>
                    </a:lnTo>
                    <a:lnTo>
                      <a:pt x="712" y="624"/>
                    </a:lnTo>
                    <a:lnTo>
                      <a:pt x="707" y="560"/>
                    </a:lnTo>
                    <a:lnTo>
                      <a:pt x="706" y="531"/>
                    </a:lnTo>
                    <a:lnTo>
                      <a:pt x="704" y="508"/>
                    </a:lnTo>
                    <a:lnTo>
                      <a:pt x="703" y="492"/>
                    </a:lnTo>
                    <a:lnTo>
                      <a:pt x="603" y="599"/>
                    </a:lnTo>
                    <a:lnTo>
                      <a:pt x="604" y="609"/>
                    </a:lnTo>
                    <a:lnTo>
                      <a:pt x="609" y="625"/>
                    </a:lnTo>
                    <a:lnTo>
                      <a:pt x="614" y="645"/>
                    </a:lnTo>
                    <a:lnTo>
                      <a:pt x="622" y="666"/>
                    </a:lnTo>
                    <a:lnTo>
                      <a:pt x="629" y="691"/>
                    </a:lnTo>
                    <a:lnTo>
                      <a:pt x="638" y="715"/>
                    </a:lnTo>
                    <a:lnTo>
                      <a:pt x="646" y="740"/>
                    </a:lnTo>
                    <a:lnTo>
                      <a:pt x="652" y="765"/>
                    </a:lnTo>
                    <a:lnTo>
                      <a:pt x="659" y="786"/>
                    </a:lnTo>
                    <a:lnTo>
                      <a:pt x="664" y="804"/>
                    </a:lnTo>
                    <a:lnTo>
                      <a:pt x="665" y="819"/>
                    </a:lnTo>
                    <a:lnTo>
                      <a:pt x="665" y="828"/>
                    </a:lnTo>
                    <a:lnTo>
                      <a:pt x="660" y="837"/>
                    </a:lnTo>
                    <a:lnTo>
                      <a:pt x="652" y="845"/>
                    </a:lnTo>
                    <a:lnTo>
                      <a:pt x="642" y="850"/>
                    </a:lnTo>
                    <a:lnTo>
                      <a:pt x="631" y="850"/>
                    </a:lnTo>
                    <a:lnTo>
                      <a:pt x="618" y="847"/>
                    </a:lnTo>
                    <a:lnTo>
                      <a:pt x="607" y="840"/>
                    </a:lnTo>
                    <a:lnTo>
                      <a:pt x="596" y="826"/>
                    </a:lnTo>
                    <a:lnTo>
                      <a:pt x="594" y="821"/>
                    </a:lnTo>
                    <a:lnTo>
                      <a:pt x="590" y="810"/>
                    </a:lnTo>
                    <a:lnTo>
                      <a:pt x="579" y="776"/>
                    </a:lnTo>
                    <a:lnTo>
                      <a:pt x="571" y="754"/>
                    </a:lnTo>
                    <a:lnTo>
                      <a:pt x="562" y="731"/>
                    </a:lnTo>
                    <a:lnTo>
                      <a:pt x="535" y="655"/>
                    </a:lnTo>
                    <a:lnTo>
                      <a:pt x="528" y="632"/>
                    </a:lnTo>
                    <a:lnTo>
                      <a:pt x="520" y="611"/>
                    </a:lnTo>
                    <a:lnTo>
                      <a:pt x="514" y="592"/>
                    </a:lnTo>
                    <a:lnTo>
                      <a:pt x="509" y="580"/>
                    </a:lnTo>
                    <a:lnTo>
                      <a:pt x="506" y="569"/>
                    </a:lnTo>
                    <a:lnTo>
                      <a:pt x="505" y="567"/>
                    </a:lnTo>
                    <a:lnTo>
                      <a:pt x="353" y="705"/>
                    </a:lnTo>
                    <a:lnTo>
                      <a:pt x="505" y="846"/>
                    </a:lnTo>
                    <a:lnTo>
                      <a:pt x="0" y="846"/>
                    </a:lnTo>
                    <a:lnTo>
                      <a:pt x="254" y="619"/>
                    </a:lnTo>
                    <a:lnTo>
                      <a:pt x="328" y="682"/>
                    </a:lnTo>
                    <a:lnTo>
                      <a:pt x="330" y="679"/>
                    </a:lnTo>
                    <a:lnTo>
                      <a:pt x="337" y="674"/>
                    </a:lnTo>
                    <a:lnTo>
                      <a:pt x="347" y="665"/>
                    </a:lnTo>
                    <a:lnTo>
                      <a:pt x="360" y="654"/>
                    </a:lnTo>
                    <a:lnTo>
                      <a:pt x="375" y="641"/>
                    </a:lnTo>
                    <a:lnTo>
                      <a:pt x="393" y="625"/>
                    </a:lnTo>
                    <a:lnTo>
                      <a:pt x="428" y="592"/>
                    </a:lnTo>
                    <a:lnTo>
                      <a:pt x="492" y="529"/>
                    </a:lnTo>
                    <a:lnTo>
                      <a:pt x="501" y="516"/>
                    </a:lnTo>
                    <a:lnTo>
                      <a:pt x="507" y="506"/>
                    </a:lnTo>
                    <a:lnTo>
                      <a:pt x="510" y="499"/>
                    </a:lnTo>
                    <a:lnTo>
                      <a:pt x="507" y="490"/>
                    </a:lnTo>
                    <a:lnTo>
                      <a:pt x="502" y="476"/>
                    </a:lnTo>
                    <a:lnTo>
                      <a:pt x="493" y="460"/>
                    </a:lnTo>
                    <a:lnTo>
                      <a:pt x="482" y="442"/>
                    </a:lnTo>
                    <a:lnTo>
                      <a:pt x="470" y="421"/>
                    </a:lnTo>
                    <a:lnTo>
                      <a:pt x="458" y="401"/>
                    </a:lnTo>
                    <a:lnTo>
                      <a:pt x="445" y="382"/>
                    </a:lnTo>
                    <a:lnTo>
                      <a:pt x="434" y="363"/>
                    </a:lnTo>
                    <a:lnTo>
                      <a:pt x="422" y="345"/>
                    </a:lnTo>
                    <a:lnTo>
                      <a:pt x="414" y="331"/>
                    </a:lnTo>
                    <a:lnTo>
                      <a:pt x="409" y="319"/>
                    </a:lnTo>
                    <a:lnTo>
                      <a:pt x="409" y="309"/>
                    </a:lnTo>
                    <a:lnTo>
                      <a:pt x="412" y="296"/>
                    </a:lnTo>
                    <a:lnTo>
                      <a:pt x="418" y="281"/>
                    </a:lnTo>
                    <a:lnTo>
                      <a:pt x="428" y="263"/>
                    </a:lnTo>
                    <a:lnTo>
                      <a:pt x="439" y="244"/>
                    </a:lnTo>
                    <a:lnTo>
                      <a:pt x="464" y="206"/>
                    </a:lnTo>
                    <a:lnTo>
                      <a:pt x="477" y="188"/>
                    </a:lnTo>
                    <a:lnTo>
                      <a:pt x="489" y="171"/>
                    </a:lnTo>
                    <a:lnTo>
                      <a:pt x="501" y="157"/>
                    </a:lnTo>
                    <a:lnTo>
                      <a:pt x="511" y="147"/>
                    </a:lnTo>
                    <a:lnTo>
                      <a:pt x="517" y="139"/>
                    </a:lnTo>
                    <a:lnTo>
                      <a:pt x="521" y="137"/>
                    </a:lnTo>
                    <a:lnTo>
                      <a:pt x="542" y="134"/>
                    </a:lnTo>
                    <a:close/>
                    <a:moveTo>
                      <a:pt x="350" y="0"/>
                    </a:moveTo>
                    <a:lnTo>
                      <a:pt x="374" y="3"/>
                    </a:lnTo>
                    <a:lnTo>
                      <a:pt x="397" y="12"/>
                    </a:lnTo>
                    <a:lnTo>
                      <a:pt x="416" y="26"/>
                    </a:lnTo>
                    <a:lnTo>
                      <a:pt x="432" y="42"/>
                    </a:lnTo>
                    <a:lnTo>
                      <a:pt x="445" y="64"/>
                    </a:lnTo>
                    <a:lnTo>
                      <a:pt x="454" y="88"/>
                    </a:lnTo>
                    <a:lnTo>
                      <a:pt x="456" y="114"/>
                    </a:lnTo>
                    <a:lnTo>
                      <a:pt x="454" y="139"/>
                    </a:lnTo>
                    <a:lnTo>
                      <a:pt x="445" y="164"/>
                    </a:lnTo>
                    <a:lnTo>
                      <a:pt x="432" y="185"/>
                    </a:lnTo>
                    <a:lnTo>
                      <a:pt x="416" y="202"/>
                    </a:lnTo>
                    <a:lnTo>
                      <a:pt x="397" y="216"/>
                    </a:lnTo>
                    <a:lnTo>
                      <a:pt x="374" y="225"/>
                    </a:lnTo>
                    <a:lnTo>
                      <a:pt x="350" y="227"/>
                    </a:lnTo>
                    <a:lnTo>
                      <a:pt x="324" y="225"/>
                    </a:lnTo>
                    <a:lnTo>
                      <a:pt x="302" y="216"/>
                    </a:lnTo>
                    <a:lnTo>
                      <a:pt x="282" y="202"/>
                    </a:lnTo>
                    <a:lnTo>
                      <a:pt x="266" y="185"/>
                    </a:lnTo>
                    <a:lnTo>
                      <a:pt x="253" y="164"/>
                    </a:lnTo>
                    <a:lnTo>
                      <a:pt x="244" y="139"/>
                    </a:lnTo>
                    <a:lnTo>
                      <a:pt x="241" y="114"/>
                    </a:lnTo>
                    <a:lnTo>
                      <a:pt x="244" y="88"/>
                    </a:lnTo>
                    <a:lnTo>
                      <a:pt x="253" y="64"/>
                    </a:lnTo>
                    <a:lnTo>
                      <a:pt x="266" y="42"/>
                    </a:lnTo>
                    <a:lnTo>
                      <a:pt x="282" y="26"/>
                    </a:lnTo>
                    <a:lnTo>
                      <a:pt x="302" y="12"/>
                    </a:lnTo>
                    <a:lnTo>
                      <a:pt x="324" y="3"/>
                    </a:lnTo>
                    <a:lnTo>
                      <a:pt x="35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0" name="TextBox 19">
            <a:extLst>
              <a:ext uri="{FF2B5EF4-FFF2-40B4-BE49-F238E27FC236}">
                <a16:creationId xmlns:a16="http://schemas.microsoft.com/office/drawing/2014/main" id="{C4114B7E-20B7-465A-8568-C91F3960AB9F}"/>
              </a:ext>
            </a:extLst>
          </p:cNvPr>
          <p:cNvSpPr txBox="1"/>
          <p:nvPr/>
        </p:nvSpPr>
        <p:spPr>
          <a:xfrm>
            <a:off x="451762" y="3323206"/>
            <a:ext cx="6021344" cy="3154325"/>
          </a:xfrm>
          <a:prstGeom prst="rect">
            <a:avLst/>
          </a:prstGeom>
          <a:noFill/>
        </p:spPr>
        <p:txBody>
          <a:bodyPr wrap="square">
            <a:spAutoFit/>
          </a:bodyPr>
          <a:lstStyle/>
          <a:p>
            <a:pPr lvl="0">
              <a:lnSpc>
                <a:spcPts val="1800"/>
              </a:lnSpc>
              <a:spcAft>
                <a:spcPts val="600"/>
              </a:spcAft>
              <a:buSzPts val="1000"/>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Refinement</a:t>
            </a:r>
          </a:p>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These steps involved making additional decisions:</a:t>
            </a:r>
          </a:p>
          <a:p>
            <a:pPr marL="742950" lvl="1"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Based on feature importance rankings additional features which had no impact on results were dropped.</a:t>
            </a:r>
          </a:p>
          <a:p>
            <a:pPr marL="742950" lvl="1"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The encoding method was changed from Label Encoder to One Hot Encoder because some categorical columns had a high number of categories.  This change ensured there was no ranking of the values because everything is a 1 or a 0 instead of a numerical range</a:t>
            </a:r>
          </a:p>
          <a:p>
            <a:pPr marL="285750" indent="-285750">
              <a:lnSpc>
                <a:spcPts val="1800"/>
              </a:lnSpc>
              <a:spcAft>
                <a:spcPts val="600"/>
              </a:spcAft>
              <a:buSzPts val="1000"/>
              <a:buFont typeface="Arial" panose="020B0604020202020204" pitchFamily="34" charset="0"/>
              <a:buChar char="•"/>
              <a:tabLst>
                <a:tab pos="457200" algn="l"/>
              </a:tabLst>
            </a:pPr>
            <a:r>
              <a:rPr lang="en-US" sz="1400" dirty="0">
                <a:solidFill>
                  <a:srgbClr val="2B2B2B"/>
                </a:solidFill>
                <a:latin typeface="Rockwell" panose="02060603020205020403" pitchFamily="18" charset="0"/>
                <a:cs typeface="Times New Roman" panose="02020603050405020304" pitchFamily="18" charset="0"/>
              </a:rPr>
              <a:t>Classification report shows no real improvement over step 2.  There is still a high F1, precision &amp; recall score on Non-Fatal predictions however the model performs poorly on Fatal predictions.</a:t>
            </a:r>
          </a:p>
        </p:txBody>
      </p:sp>
      <p:grpSp>
        <p:nvGrpSpPr>
          <p:cNvPr id="21" name="Group 20">
            <a:extLst>
              <a:ext uri="{FF2B5EF4-FFF2-40B4-BE49-F238E27FC236}">
                <a16:creationId xmlns:a16="http://schemas.microsoft.com/office/drawing/2014/main" id="{27FEE1E9-D80E-45AB-A920-CB1245E9B169}"/>
              </a:ext>
            </a:extLst>
          </p:cNvPr>
          <p:cNvGrpSpPr/>
          <p:nvPr/>
        </p:nvGrpSpPr>
        <p:grpSpPr>
          <a:xfrm flipV="1">
            <a:off x="6677808" y="3557332"/>
            <a:ext cx="707522" cy="77757"/>
            <a:chOff x="3238836" y="2099217"/>
            <a:chExt cx="1471277" cy="117030"/>
          </a:xfrm>
          <a:solidFill>
            <a:schemeClr val="bg1">
              <a:lumMod val="85000"/>
            </a:schemeClr>
          </a:solidFill>
        </p:grpSpPr>
        <p:sp>
          <p:nvSpPr>
            <p:cNvPr id="22" name="Arrow: Right 21">
              <a:extLst>
                <a:ext uri="{FF2B5EF4-FFF2-40B4-BE49-F238E27FC236}">
                  <a16:creationId xmlns:a16="http://schemas.microsoft.com/office/drawing/2014/main" id="{3A564965-FF0B-438E-B27B-8DFE594A6B01}"/>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D2A462E8-2625-4579-B38E-00670A72DAAB}"/>
                </a:ext>
              </a:extLst>
            </p:cNvPr>
            <p:cNvGrpSpPr/>
            <p:nvPr/>
          </p:nvGrpSpPr>
          <p:grpSpPr>
            <a:xfrm>
              <a:off x="3238836" y="2144194"/>
              <a:ext cx="412800" cy="27075"/>
              <a:chOff x="3388518" y="2144194"/>
              <a:chExt cx="256316" cy="27075"/>
            </a:xfrm>
            <a:grpFill/>
          </p:grpSpPr>
          <p:sp>
            <p:nvSpPr>
              <p:cNvPr id="24" name="Rectangle 23">
                <a:extLst>
                  <a:ext uri="{FF2B5EF4-FFF2-40B4-BE49-F238E27FC236}">
                    <a16:creationId xmlns:a16="http://schemas.microsoft.com/office/drawing/2014/main" id="{59613140-3C02-410C-83FD-DAB9FC4F14E1}"/>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1F59BDE-DDB1-4B1C-B701-A48151582999}"/>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6B43C518-4152-4589-A102-DC0236EC6970}"/>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8D82FD4B-1D30-43DA-A19E-9ECFC477417B}"/>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C498A11F-D8F0-49C1-A86D-DFEE8FD86375}"/>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492DFB57-8961-433E-8CB0-744E87B8D650}"/>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4745FD87-0059-4A5E-9743-BA8FDB409689}"/>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F3EE0705-70B7-4378-929E-19C82E32CE57}"/>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6" name="Group 35">
            <a:extLst>
              <a:ext uri="{FF2B5EF4-FFF2-40B4-BE49-F238E27FC236}">
                <a16:creationId xmlns:a16="http://schemas.microsoft.com/office/drawing/2014/main" id="{B6B58572-2903-46CF-A6DD-9FA76B2B396B}"/>
              </a:ext>
            </a:extLst>
          </p:cNvPr>
          <p:cNvGrpSpPr/>
          <p:nvPr/>
        </p:nvGrpSpPr>
        <p:grpSpPr>
          <a:xfrm>
            <a:off x="4012313" y="1491667"/>
            <a:ext cx="1853723" cy="1646191"/>
            <a:chOff x="7069850" y="1492528"/>
            <a:chExt cx="1853723" cy="1646191"/>
          </a:xfrm>
        </p:grpSpPr>
        <p:sp>
          <p:nvSpPr>
            <p:cNvPr id="37" name="Oval 36">
              <a:extLst>
                <a:ext uri="{FF2B5EF4-FFF2-40B4-BE49-F238E27FC236}">
                  <a16:creationId xmlns:a16="http://schemas.microsoft.com/office/drawing/2014/main" id="{04C9AC95-51DE-4637-A371-C0F3D888794A}"/>
                </a:ext>
              </a:extLst>
            </p:cNvPr>
            <p:cNvSpPr/>
            <p:nvPr/>
          </p:nvSpPr>
          <p:spPr>
            <a:xfrm>
              <a:off x="7670677" y="1492528"/>
              <a:ext cx="1252896" cy="1251614"/>
            </a:xfrm>
            <a:prstGeom prst="ellipse">
              <a:avLst/>
            </a:prstGeom>
            <a:solidFill>
              <a:schemeClr val="bg1"/>
            </a:solidFill>
            <a:ln>
              <a:solidFill>
                <a:srgbClr val="F9665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C4BBF12E-5B05-4F42-AC8B-5635D87BD84A}"/>
                </a:ext>
              </a:extLst>
            </p:cNvPr>
            <p:cNvSpPr/>
            <p:nvPr/>
          </p:nvSpPr>
          <p:spPr>
            <a:xfrm>
              <a:off x="7069850" y="2021313"/>
              <a:ext cx="719370" cy="1010644"/>
            </a:xfrm>
            <a:custGeom>
              <a:avLst/>
              <a:gdLst/>
              <a:ahLst/>
              <a:cxnLst/>
              <a:rect l="l" t="t" r="r" b="b"/>
              <a:pathLst>
                <a:path w="1035232" h="1454399">
                  <a:moveTo>
                    <a:pt x="614490" y="0"/>
                  </a:moveTo>
                  <a:lnTo>
                    <a:pt x="896473" y="0"/>
                  </a:lnTo>
                  <a:lnTo>
                    <a:pt x="896473" y="865444"/>
                  </a:lnTo>
                  <a:lnTo>
                    <a:pt x="1035232" y="865444"/>
                  </a:lnTo>
                  <a:lnTo>
                    <a:pt x="1035232" y="1060735"/>
                  </a:lnTo>
                  <a:lnTo>
                    <a:pt x="896473" y="1060735"/>
                  </a:lnTo>
                  <a:lnTo>
                    <a:pt x="896473" y="1244719"/>
                  </a:lnTo>
                  <a:lnTo>
                    <a:pt x="1016731" y="1244719"/>
                  </a:lnTo>
                  <a:lnTo>
                    <a:pt x="1016731" y="1454399"/>
                  </a:lnTo>
                  <a:lnTo>
                    <a:pt x="443194" y="1454399"/>
                  </a:lnTo>
                  <a:lnTo>
                    <a:pt x="443194" y="1244719"/>
                  </a:lnTo>
                  <a:lnTo>
                    <a:pt x="601482" y="1244719"/>
                  </a:lnTo>
                  <a:lnTo>
                    <a:pt x="601482" y="1060735"/>
                  </a:lnTo>
                  <a:lnTo>
                    <a:pt x="76093" y="1060735"/>
                  </a:lnTo>
                  <a:cubicBezTo>
                    <a:pt x="51414" y="987233"/>
                    <a:pt x="26050" y="926098"/>
                    <a:pt x="0" y="877329"/>
                  </a:cubicBezTo>
                  <a:lnTo>
                    <a:pt x="614490" y="0"/>
                  </a:lnTo>
                  <a:close/>
                  <a:moveTo>
                    <a:pt x="601482" y="366940"/>
                  </a:moveTo>
                  <a:lnTo>
                    <a:pt x="245848" y="865444"/>
                  </a:lnTo>
                  <a:lnTo>
                    <a:pt x="601482" y="865444"/>
                  </a:lnTo>
                  <a:lnTo>
                    <a:pt x="601482" y="366940"/>
                  </a:lnTo>
                  <a:close/>
                </a:path>
              </a:pathLst>
            </a:custGeom>
            <a:solidFill>
              <a:srgbClr val="F96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898A140D-9EF9-49BB-A5DF-8CFC940694D5}"/>
                </a:ext>
              </a:extLst>
            </p:cNvPr>
            <p:cNvSpPr txBox="1"/>
            <p:nvPr/>
          </p:nvSpPr>
          <p:spPr>
            <a:xfrm>
              <a:off x="7738413"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40" name="Group 39">
              <a:extLst>
                <a:ext uri="{FF2B5EF4-FFF2-40B4-BE49-F238E27FC236}">
                  <a16:creationId xmlns:a16="http://schemas.microsoft.com/office/drawing/2014/main" id="{C8B59A41-B6F0-4CC9-8BAF-92CE7D5309DD}"/>
                </a:ext>
              </a:extLst>
            </p:cNvPr>
            <p:cNvGrpSpPr/>
            <p:nvPr/>
          </p:nvGrpSpPr>
          <p:grpSpPr>
            <a:xfrm>
              <a:off x="8006486" y="1763180"/>
              <a:ext cx="628719" cy="810974"/>
              <a:chOff x="7938469" y="769806"/>
              <a:chExt cx="657133" cy="915852"/>
            </a:xfrm>
          </p:grpSpPr>
          <p:grpSp>
            <p:nvGrpSpPr>
              <p:cNvPr id="41" name="Group 40">
                <a:extLst>
                  <a:ext uri="{FF2B5EF4-FFF2-40B4-BE49-F238E27FC236}">
                    <a16:creationId xmlns:a16="http://schemas.microsoft.com/office/drawing/2014/main" id="{3770A29F-0395-4AD6-957A-01BE3D08A58F}"/>
                  </a:ext>
                </a:extLst>
              </p:cNvPr>
              <p:cNvGrpSpPr/>
              <p:nvPr/>
            </p:nvGrpSpPr>
            <p:grpSpPr>
              <a:xfrm>
                <a:off x="7938469" y="792230"/>
                <a:ext cx="657133" cy="893428"/>
                <a:chOff x="6627812" y="1592067"/>
                <a:chExt cx="3584373" cy="5265933"/>
              </a:xfrm>
            </p:grpSpPr>
            <p:grpSp>
              <p:nvGrpSpPr>
                <p:cNvPr id="43" name="Group 41">
                  <a:extLst>
                    <a:ext uri="{FF2B5EF4-FFF2-40B4-BE49-F238E27FC236}">
                      <a16:creationId xmlns:a16="http://schemas.microsoft.com/office/drawing/2014/main" id="{2DF0D3A0-578B-409D-9E9B-E03D9A92CC8A}"/>
                    </a:ext>
                  </a:extLst>
                </p:cNvPr>
                <p:cNvGrpSpPr/>
                <p:nvPr/>
              </p:nvGrpSpPr>
              <p:grpSpPr>
                <a:xfrm>
                  <a:off x="6627812" y="1592067"/>
                  <a:ext cx="3584373" cy="5265933"/>
                  <a:chOff x="1217612" y="1592067"/>
                  <a:chExt cx="3584373" cy="5265933"/>
                </a:xfrm>
                <a:effectLst>
                  <a:outerShdw blurRad="76200" dir="18900000" sy="23000" kx="-1200000" algn="bl" rotWithShape="0">
                    <a:prstClr val="black">
                      <a:alpha val="10000"/>
                    </a:prstClr>
                  </a:outerShdw>
                </a:effectLst>
              </p:grpSpPr>
              <p:sp>
                <p:nvSpPr>
                  <p:cNvPr id="45" name="Rectangle 44">
                    <a:extLst>
                      <a:ext uri="{FF2B5EF4-FFF2-40B4-BE49-F238E27FC236}">
                        <a16:creationId xmlns:a16="http://schemas.microsoft.com/office/drawing/2014/main" id="{DAD64A80-9F8F-4EC0-A521-2A67A07A9513}"/>
                      </a:ext>
                    </a:extLst>
                  </p:cNvPr>
                  <p:cNvSpPr/>
                  <p:nvPr/>
                </p:nvSpPr>
                <p:spPr>
                  <a:xfrm>
                    <a:off x="2860761"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51">
                    <a:extLst>
                      <a:ext uri="{FF2B5EF4-FFF2-40B4-BE49-F238E27FC236}">
                        <a16:creationId xmlns:a16="http://schemas.microsoft.com/office/drawing/2014/main" id="{1857633A-A889-441C-82E9-75EC4DAE9076}"/>
                      </a:ext>
                    </a:extLst>
                  </p:cNvPr>
                  <p:cNvGrpSpPr/>
                  <p:nvPr/>
                </p:nvGrpSpPr>
                <p:grpSpPr>
                  <a:xfrm>
                    <a:off x="1217612" y="1592067"/>
                    <a:ext cx="3584373" cy="3598790"/>
                    <a:chOff x="1217612" y="1592067"/>
                    <a:chExt cx="3584373" cy="3598790"/>
                  </a:xfrm>
                </p:grpSpPr>
                <p:grpSp>
                  <p:nvGrpSpPr>
                    <p:cNvPr id="47" name="Group 2">
                      <a:extLst>
                        <a:ext uri="{FF2B5EF4-FFF2-40B4-BE49-F238E27FC236}">
                          <a16:creationId xmlns:a16="http://schemas.microsoft.com/office/drawing/2014/main" id="{9134E396-0FD2-40F0-81F1-04C7782A4DDD}"/>
                        </a:ext>
                      </a:extLst>
                    </p:cNvPr>
                    <p:cNvGrpSpPr/>
                    <p:nvPr/>
                  </p:nvGrpSpPr>
                  <p:grpSpPr>
                    <a:xfrm>
                      <a:off x="1217612" y="1600200"/>
                      <a:ext cx="3584373" cy="3590657"/>
                      <a:chOff x="1138238" y="4137025"/>
                      <a:chExt cx="2716213" cy="2720975"/>
                    </a:xfrm>
                  </p:grpSpPr>
                  <p:sp>
                    <p:nvSpPr>
                      <p:cNvPr id="49" name="Freeform 207">
                        <a:extLst>
                          <a:ext uri="{FF2B5EF4-FFF2-40B4-BE49-F238E27FC236}">
                            <a16:creationId xmlns:a16="http://schemas.microsoft.com/office/drawing/2014/main" id="{CFF1E513-B873-4697-A5A8-63B1B15D8D3B}"/>
                          </a:ext>
                        </a:extLst>
                      </p:cNvPr>
                      <p:cNvSpPr>
                        <a:spLocks/>
                      </p:cNvSpPr>
                      <p:nvPr/>
                    </p:nvSpPr>
                    <p:spPr bwMode="auto">
                      <a:xfrm>
                        <a:off x="1138238" y="4137025"/>
                        <a:ext cx="2716213" cy="2720975"/>
                      </a:xfrm>
                      <a:custGeom>
                        <a:avLst/>
                        <a:gdLst/>
                        <a:ahLst/>
                        <a:cxnLst>
                          <a:cxn ang="0">
                            <a:pos x="855" y="0"/>
                          </a:cxn>
                          <a:cxn ang="0">
                            <a:pos x="891" y="4"/>
                          </a:cxn>
                          <a:cxn ang="0">
                            <a:pos x="925" y="14"/>
                          </a:cxn>
                          <a:cxn ang="0">
                            <a:pos x="957" y="31"/>
                          </a:cxn>
                          <a:cxn ang="0">
                            <a:pos x="986" y="54"/>
                          </a:cxn>
                          <a:cxn ang="0">
                            <a:pos x="1657" y="727"/>
                          </a:cxn>
                          <a:cxn ang="0">
                            <a:pos x="1680" y="756"/>
                          </a:cxn>
                          <a:cxn ang="0">
                            <a:pos x="1698" y="788"/>
                          </a:cxn>
                          <a:cxn ang="0">
                            <a:pos x="1706" y="822"/>
                          </a:cxn>
                          <a:cxn ang="0">
                            <a:pos x="1711" y="857"/>
                          </a:cxn>
                          <a:cxn ang="0">
                            <a:pos x="1706" y="893"/>
                          </a:cxn>
                          <a:cxn ang="0">
                            <a:pos x="1698" y="926"/>
                          </a:cxn>
                          <a:cxn ang="0">
                            <a:pos x="1680" y="958"/>
                          </a:cxn>
                          <a:cxn ang="0">
                            <a:pos x="1657" y="987"/>
                          </a:cxn>
                          <a:cxn ang="0">
                            <a:pos x="986" y="1659"/>
                          </a:cxn>
                          <a:cxn ang="0">
                            <a:pos x="957" y="1682"/>
                          </a:cxn>
                          <a:cxn ang="0">
                            <a:pos x="925" y="1700"/>
                          </a:cxn>
                          <a:cxn ang="0">
                            <a:pos x="891" y="1710"/>
                          </a:cxn>
                          <a:cxn ang="0">
                            <a:pos x="855" y="1714"/>
                          </a:cxn>
                          <a:cxn ang="0">
                            <a:pos x="820" y="1710"/>
                          </a:cxn>
                          <a:cxn ang="0">
                            <a:pos x="785" y="1700"/>
                          </a:cxn>
                          <a:cxn ang="0">
                            <a:pos x="754" y="1682"/>
                          </a:cxn>
                          <a:cxn ang="0">
                            <a:pos x="725" y="1659"/>
                          </a:cxn>
                          <a:cxn ang="0">
                            <a:pos x="53" y="987"/>
                          </a:cxn>
                          <a:cxn ang="0">
                            <a:pos x="30" y="958"/>
                          </a:cxn>
                          <a:cxn ang="0">
                            <a:pos x="13" y="926"/>
                          </a:cxn>
                          <a:cxn ang="0">
                            <a:pos x="4" y="893"/>
                          </a:cxn>
                          <a:cxn ang="0">
                            <a:pos x="0" y="857"/>
                          </a:cxn>
                          <a:cxn ang="0">
                            <a:pos x="4" y="822"/>
                          </a:cxn>
                          <a:cxn ang="0">
                            <a:pos x="13" y="788"/>
                          </a:cxn>
                          <a:cxn ang="0">
                            <a:pos x="30" y="756"/>
                          </a:cxn>
                          <a:cxn ang="0">
                            <a:pos x="53" y="727"/>
                          </a:cxn>
                          <a:cxn ang="0">
                            <a:pos x="725" y="54"/>
                          </a:cxn>
                          <a:cxn ang="0">
                            <a:pos x="754" y="31"/>
                          </a:cxn>
                          <a:cxn ang="0">
                            <a:pos x="785" y="14"/>
                          </a:cxn>
                          <a:cxn ang="0">
                            <a:pos x="820" y="4"/>
                          </a:cxn>
                          <a:cxn ang="0">
                            <a:pos x="855" y="0"/>
                          </a:cxn>
                        </a:cxnLst>
                        <a:rect l="0" t="0" r="r" b="b"/>
                        <a:pathLst>
                          <a:path w="1711" h="1714">
                            <a:moveTo>
                              <a:pt x="855" y="0"/>
                            </a:moveTo>
                            <a:lnTo>
                              <a:pt x="891" y="4"/>
                            </a:lnTo>
                            <a:lnTo>
                              <a:pt x="925" y="14"/>
                            </a:lnTo>
                            <a:lnTo>
                              <a:pt x="957" y="31"/>
                            </a:lnTo>
                            <a:lnTo>
                              <a:pt x="986" y="54"/>
                            </a:lnTo>
                            <a:lnTo>
                              <a:pt x="1657" y="727"/>
                            </a:lnTo>
                            <a:lnTo>
                              <a:pt x="1680" y="756"/>
                            </a:lnTo>
                            <a:lnTo>
                              <a:pt x="1698" y="788"/>
                            </a:lnTo>
                            <a:lnTo>
                              <a:pt x="1706" y="822"/>
                            </a:lnTo>
                            <a:lnTo>
                              <a:pt x="1711" y="857"/>
                            </a:lnTo>
                            <a:lnTo>
                              <a:pt x="1706" y="893"/>
                            </a:lnTo>
                            <a:lnTo>
                              <a:pt x="1698" y="926"/>
                            </a:lnTo>
                            <a:lnTo>
                              <a:pt x="1680" y="958"/>
                            </a:lnTo>
                            <a:lnTo>
                              <a:pt x="1657" y="987"/>
                            </a:lnTo>
                            <a:lnTo>
                              <a:pt x="986" y="1659"/>
                            </a:lnTo>
                            <a:lnTo>
                              <a:pt x="957" y="1682"/>
                            </a:lnTo>
                            <a:lnTo>
                              <a:pt x="925" y="1700"/>
                            </a:lnTo>
                            <a:lnTo>
                              <a:pt x="891" y="1710"/>
                            </a:lnTo>
                            <a:lnTo>
                              <a:pt x="855" y="1714"/>
                            </a:lnTo>
                            <a:lnTo>
                              <a:pt x="820" y="1710"/>
                            </a:lnTo>
                            <a:lnTo>
                              <a:pt x="785" y="1700"/>
                            </a:lnTo>
                            <a:lnTo>
                              <a:pt x="754" y="1682"/>
                            </a:lnTo>
                            <a:lnTo>
                              <a:pt x="725" y="1659"/>
                            </a:lnTo>
                            <a:lnTo>
                              <a:pt x="53" y="987"/>
                            </a:lnTo>
                            <a:lnTo>
                              <a:pt x="30" y="958"/>
                            </a:lnTo>
                            <a:lnTo>
                              <a:pt x="13" y="926"/>
                            </a:lnTo>
                            <a:lnTo>
                              <a:pt x="4" y="893"/>
                            </a:lnTo>
                            <a:lnTo>
                              <a:pt x="0" y="857"/>
                            </a:lnTo>
                            <a:lnTo>
                              <a:pt x="4" y="822"/>
                            </a:lnTo>
                            <a:lnTo>
                              <a:pt x="13" y="788"/>
                            </a:lnTo>
                            <a:lnTo>
                              <a:pt x="30" y="756"/>
                            </a:lnTo>
                            <a:lnTo>
                              <a:pt x="53" y="727"/>
                            </a:lnTo>
                            <a:lnTo>
                              <a:pt x="725" y="54"/>
                            </a:lnTo>
                            <a:lnTo>
                              <a:pt x="754" y="31"/>
                            </a:lnTo>
                            <a:lnTo>
                              <a:pt x="785" y="14"/>
                            </a:lnTo>
                            <a:lnTo>
                              <a:pt x="820" y="4"/>
                            </a:lnTo>
                            <a:lnTo>
                              <a:pt x="855" y="0"/>
                            </a:lnTo>
                            <a:close/>
                          </a:path>
                        </a:pathLst>
                      </a:custGeom>
                      <a:gradFill flip="none" rotWithShape="1">
                        <a:gsLst>
                          <a:gs pos="0">
                            <a:srgbClr val="D6A300"/>
                          </a:gs>
                          <a:gs pos="100000">
                            <a:srgbClr val="FFC000">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08">
                        <a:extLst>
                          <a:ext uri="{FF2B5EF4-FFF2-40B4-BE49-F238E27FC236}">
                            <a16:creationId xmlns:a16="http://schemas.microsoft.com/office/drawing/2014/main" id="{57469E24-5D08-4C98-AC17-11984AE4D3A6}"/>
                          </a:ext>
                        </a:extLst>
                      </p:cNvPr>
                      <p:cNvSpPr>
                        <a:spLocks noEditPoints="1"/>
                      </p:cNvSpPr>
                      <p:nvPr/>
                    </p:nvSpPr>
                    <p:spPr bwMode="auto">
                      <a:xfrm>
                        <a:off x="1309688" y="4308475"/>
                        <a:ext cx="2371725" cy="2378075"/>
                      </a:xfrm>
                      <a:custGeom>
                        <a:avLst/>
                        <a:gdLst/>
                        <a:ahLst/>
                        <a:cxnLst>
                          <a:cxn ang="0">
                            <a:pos x="718" y="49"/>
                          </a:cxn>
                          <a:cxn ang="0">
                            <a:pos x="663" y="72"/>
                          </a:cxn>
                          <a:cxn ang="0">
                            <a:pos x="89" y="642"/>
                          </a:cxn>
                          <a:cxn ang="0">
                            <a:pos x="56" y="693"/>
                          </a:cxn>
                          <a:cxn ang="0">
                            <a:pos x="45" y="749"/>
                          </a:cxn>
                          <a:cxn ang="0">
                            <a:pos x="56" y="805"/>
                          </a:cxn>
                          <a:cxn ang="0">
                            <a:pos x="89" y="856"/>
                          </a:cxn>
                          <a:cxn ang="0">
                            <a:pos x="663" y="1427"/>
                          </a:cxn>
                          <a:cxn ang="0">
                            <a:pos x="718" y="1449"/>
                          </a:cxn>
                          <a:cxn ang="0">
                            <a:pos x="777" y="1449"/>
                          </a:cxn>
                          <a:cxn ang="0">
                            <a:pos x="832" y="1427"/>
                          </a:cxn>
                          <a:cxn ang="0">
                            <a:pos x="1405" y="856"/>
                          </a:cxn>
                          <a:cxn ang="0">
                            <a:pos x="1438" y="805"/>
                          </a:cxn>
                          <a:cxn ang="0">
                            <a:pos x="1450" y="749"/>
                          </a:cxn>
                          <a:cxn ang="0">
                            <a:pos x="1438" y="693"/>
                          </a:cxn>
                          <a:cxn ang="0">
                            <a:pos x="1405" y="642"/>
                          </a:cxn>
                          <a:cxn ang="0">
                            <a:pos x="832" y="72"/>
                          </a:cxn>
                          <a:cxn ang="0">
                            <a:pos x="777" y="49"/>
                          </a:cxn>
                          <a:cxn ang="0">
                            <a:pos x="747" y="0"/>
                          </a:cxn>
                          <a:cxn ang="0">
                            <a:pos x="807" y="11"/>
                          </a:cxn>
                          <a:cxn ang="0">
                            <a:pos x="860" y="47"/>
                          </a:cxn>
                          <a:cxn ang="0">
                            <a:pos x="1469" y="661"/>
                          </a:cxn>
                          <a:cxn ang="0">
                            <a:pos x="1492" y="718"/>
                          </a:cxn>
                          <a:cxn ang="0">
                            <a:pos x="1492" y="781"/>
                          </a:cxn>
                          <a:cxn ang="0">
                            <a:pos x="1469" y="838"/>
                          </a:cxn>
                          <a:cxn ang="0">
                            <a:pos x="860" y="1452"/>
                          </a:cxn>
                          <a:cxn ang="0">
                            <a:pos x="807" y="1486"/>
                          </a:cxn>
                          <a:cxn ang="0">
                            <a:pos x="747" y="1498"/>
                          </a:cxn>
                          <a:cxn ang="0">
                            <a:pos x="687" y="1486"/>
                          </a:cxn>
                          <a:cxn ang="0">
                            <a:pos x="634" y="1452"/>
                          </a:cxn>
                          <a:cxn ang="0">
                            <a:pos x="26" y="838"/>
                          </a:cxn>
                          <a:cxn ang="0">
                            <a:pos x="3" y="781"/>
                          </a:cxn>
                          <a:cxn ang="0">
                            <a:pos x="3" y="718"/>
                          </a:cxn>
                          <a:cxn ang="0">
                            <a:pos x="26" y="661"/>
                          </a:cxn>
                          <a:cxn ang="0">
                            <a:pos x="634" y="47"/>
                          </a:cxn>
                          <a:cxn ang="0">
                            <a:pos x="687" y="11"/>
                          </a:cxn>
                          <a:cxn ang="0">
                            <a:pos x="747" y="0"/>
                          </a:cxn>
                        </a:cxnLst>
                        <a:rect l="0" t="0" r="r" b="b"/>
                        <a:pathLst>
                          <a:path w="1494" h="1498">
                            <a:moveTo>
                              <a:pt x="747" y="46"/>
                            </a:moveTo>
                            <a:lnTo>
                              <a:pt x="718" y="49"/>
                            </a:lnTo>
                            <a:lnTo>
                              <a:pt x="690" y="58"/>
                            </a:lnTo>
                            <a:lnTo>
                              <a:pt x="663" y="72"/>
                            </a:lnTo>
                            <a:lnTo>
                              <a:pt x="640" y="91"/>
                            </a:lnTo>
                            <a:lnTo>
                              <a:pt x="89" y="642"/>
                            </a:lnTo>
                            <a:lnTo>
                              <a:pt x="71" y="665"/>
                            </a:lnTo>
                            <a:lnTo>
                              <a:pt x="56" y="693"/>
                            </a:lnTo>
                            <a:lnTo>
                              <a:pt x="48" y="720"/>
                            </a:lnTo>
                            <a:lnTo>
                              <a:pt x="45" y="749"/>
                            </a:lnTo>
                            <a:lnTo>
                              <a:pt x="48" y="778"/>
                            </a:lnTo>
                            <a:lnTo>
                              <a:pt x="56" y="805"/>
                            </a:lnTo>
                            <a:lnTo>
                              <a:pt x="71" y="833"/>
                            </a:lnTo>
                            <a:lnTo>
                              <a:pt x="89" y="856"/>
                            </a:lnTo>
                            <a:lnTo>
                              <a:pt x="640" y="1408"/>
                            </a:lnTo>
                            <a:lnTo>
                              <a:pt x="663" y="1427"/>
                            </a:lnTo>
                            <a:lnTo>
                              <a:pt x="690" y="1442"/>
                            </a:lnTo>
                            <a:lnTo>
                              <a:pt x="718" y="1449"/>
                            </a:lnTo>
                            <a:lnTo>
                              <a:pt x="747" y="1452"/>
                            </a:lnTo>
                            <a:lnTo>
                              <a:pt x="777" y="1449"/>
                            </a:lnTo>
                            <a:lnTo>
                              <a:pt x="804" y="1442"/>
                            </a:lnTo>
                            <a:lnTo>
                              <a:pt x="832" y="1427"/>
                            </a:lnTo>
                            <a:lnTo>
                              <a:pt x="855" y="1408"/>
                            </a:lnTo>
                            <a:lnTo>
                              <a:pt x="1405" y="856"/>
                            </a:lnTo>
                            <a:lnTo>
                              <a:pt x="1424" y="833"/>
                            </a:lnTo>
                            <a:lnTo>
                              <a:pt x="1438" y="805"/>
                            </a:lnTo>
                            <a:lnTo>
                              <a:pt x="1447" y="778"/>
                            </a:lnTo>
                            <a:lnTo>
                              <a:pt x="1450" y="749"/>
                            </a:lnTo>
                            <a:lnTo>
                              <a:pt x="1447" y="720"/>
                            </a:lnTo>
                            <a:lnTo>
                              <a:pt x="1438" y="693"/>
                            </a:lnTo>
                            <a:lnTo>
                              <a:pt x="1424" y="665"/>
                            </a:lnTo>
                            <a:lnTo>
                              <a:pt x="1405" y="642"/>
                            </a:lnTo>
                            <a:lnTo>
                              <a:pt x="855" y="91"/>
                            </a:lnTo>
                            <a:lnTo>
                              <a:pt x="832" y="72"/>
                            </a:lnTo>
                            <a:lnTo>
                              <a:pt x="804" y="58"/>
                            </a:lnTo>
                            <a:lnTo>
                              <a:pt x="777" y="49"/>
                            </a:lnTo>
                            <a:lnTo>
                              <a:pt x="747" y="46"/>
                            </a:lnTo>
                            <a:close/>
                            <a:moveTo>
                              <a:pt x="747" y="0"/>
                            </a:moveTo>
                            <a:lnTo>
                              <a:pt x="778" y="3"/>
                            </a:lnTo>
                            <a:lnTo>
                              <a:pt x="807" y="11"/>
                            </a:lnTo>
                            <a:lnTo>
                              <a:pt x="836" y="27"/>
                            </a:lnTo>
                            <a:lnTo>
                              <a:pt x="860" y="47"/>
                            </a:lnTo>
                            <a:lnTo>
                              <a:pt x="1448" y="635"/>
                            </a:lnTo>
                            <a:lnTo>
                              <a:pt x="1469" y="661"/>
                            </a:lnTo>
                            <a:lnTo>
                              <a:pt x="1483" y="688"/>
                            </a:lnTo>
                            <a:lnTo>
                              <a:pt x="1492" y="718"/>
                            </a:lnTo>
                            <a:lnTo>
                              <a:pt x="1494" y="749"/>
                            </a:lnTo>
                            <a:lnTo>
                              <a:pt x="1492" y="781"/>
                            </a:lnTo>
                            <a:lnTo>
                              <a:pt x="1483" y="809"/>
                            </a:lnTo>
                            <a:lnTo>
                              <a:pt x="1469" y="838"/>
                            </a:lnTo>
                            <a:lnTo>
                              <a:pt x="1448" y="863"/>
                            </a:lnTo>
                            <a:lnTo>
                              <a:pt x="860" y="1452"/>
                            </a:lnTo>
                            <a:lnTo>
                              <a:pt x="836" y="1472"/>
                            </a:lnTo>
                            <a:lnTo>
                              <a:pt x="807" y="1486"/>
                            </a:lnTo>
                            <a:lnTo>
                              <a:pt x="778" y="1495"/>
                            </a:lnTo>
                            <a:lnTo>
                              <a:pt x="747" y="1498"/>
                            </a:lnTo>
                            <a:lnTo>
                              <a:pt x="716" y="1495"/>
                            </a:lnTo>
                            <a:lnTo>
                              <a:pt x="687" y="1486"/>
                            </a:lnTo>
                            <a:lnTo>
                              <a:pt x="659" y="1472"/>
                            </a:lnTo>
                            <a:lnTo>
                              <a:pt x="634" y="1452"/>
                            </a:lnTo>
                            <a:lnTo>
                              <a:pt x="46" y="863"/>
                            </a:lnTo>
                            <a:lnTo>
                              <a:pt x="26" y="838"/>
                            </a:lnTo>
                            <a:lnTo>
                              <a:pt x="12" y="809"/>
                            </a:lnTo>
                            <a:lnTo>
                              <a:pt x="3" y="781"/>
                            </a:lnTo>
                            <a:lnTo>
                              <a:pt x="0" y="749"/>
                            </a:lnTo>
                            <a:lnTo>
                              <a:pt x="3" y="718"/>
                            </a:lnTo>
                            <a:lnTo>
                              <a:pt x="12" y="688"/>
                            </a:lnTo>
                            <a:lnTo>
                              <a:pt x="26" y="661"/>
                            </a:lnTo>
                            <a:lnTo>
                              <a:pt x="46" y="635"/>
                            </a:lnTo>
                            <a:lnTo>
                              <a:pt x="634" y="47"/>
                            </a:lnTo>
                            <a:lnTo>
                              <a:pt x="659" y="27"/>
                            </a:lnTo>
                            <a:lnTo>
                              <a:pt x="687" y="11"/>
                            </a:lnTo>
                            <a:lnTo>
                              <a:pt x="716" y="3"/>
                            </a:lnTo>
                            <a:lnTo>
                              <a:pt x="747" y="0"/>
                            </a:lnTo>
                            <a:close/>
                          </a:path>
                        </a:pathLst>
                      </a:custGeom>
                      <a:gradFill flip="none" rotWithShape="1">
                        <a:gsLst>
                          <a:gs pos="50000">
                            <a:schemeClr val="tx1">
                              <a:lumMod val="95000"/>
                              <a:lumOff val="5000"/>
                            </a:schemeClr>
                          </a:gs>
                          <a:gs pos="100000">
                            <a:schemeClr val="tx1">
                              <a:lumMod val="95000"/>
                              <a:lumOff val="5000"/>
                            </a:schemeClr>
                          </a:gs>
                        </a:gsLst>
                        <a:lin ang="16200000" scaled="1"/>
                        <a:tileRect/>
                      </a:gradFill>
                      <a:ln w="0">
                        <a:solidFill>
                          <a:schemeClr val="tx1">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8" name="Freeform 26">
                      <a:extLst>
                        <a:ext uri="{FF2B5EF4-FFF2-40B4-BE49-F238E27FC236}">
                          <a16:creationId xmlns:a16="http://schemas.microsoft.com/office/drawing/2014/main" id="{01192E2D-0B7D-4FEC-92BF-074B8D4B13DD}"/>
                        </a:ext>
                      </a:extLst>
                    </p:cNvPr>
                    <p:cNvSpPr>
                      <a:spLocks/>
                    </p:cNvSpPr>
                    <p:nvPr/>
                  </p:nvSpPr>
                  <p:spPr bwMode="auto">
                    <a:xfrm>
                      <a:off x="1235907" y="1592067"/>
                      <a:ext cx="3559953" cy="2148658"/>
                    </a:xfrm>
                    <a:custGeom>
                      <a:avLst/>
                      <a:gdLst/>
                      <a:ahLst/>
                      <a:cxnLst>
                        <a:cxn ang="0">
                          <a:pos x="1122" y="0"/>
                        </a:cxn>
                        <a:cxn ang="0">
                          <a:pos x="1170" y="6"/>
                        </a:cxn>
                        <a:cxn ang="0">
                          <a:pos x="1215" y="19"/>
                        </a:cxn>
                        <a:cxn ang="0">
                          <a:pos x="1257" y="42"/>
                        </a:cxn>
                        <a:cxn ang="0">
                          <a:pos x="1295" y="72"/>
                        </a:cxn>
                        <a:cxn ang="0">
                          <a:pos x="2177" y="956"/>
                        </a:cxn>
                        <a:cxn ang="0">
                          <a:pos x="2203" y="988"/>
                        </a:cxn>
                        <a:cxn ang="0">
                          <a:pos x="2224" y="1024"/>
                        </a:cxn>
                        <a:cxn ang="0">
                          <a:pos x="2237" y="1062"/>
                        </a:cxn>
                        <a:cxn ang="0">
                          <a:pos x="2245" y="1101"/>
                        </a:cxn>
                        <a:cxn ang="0">
                          <a:pos x="2084" y="1168"/>
                        </a:cxn>
                        <a:cxn ang="0">
                          <a:pos x="1927" y="1225"/>
                        </a:cxn>
                        <a:cxn ang="0">
                          <a:pos x="1772" y="1268"/>
                        </a:cxn>
                        <a:cxn ang="0">
                          <a:pos x="1620" y="1302"/>
                        </a:cxn>
                        <a:cxn ang="0">
                          <a:pos x="1474" y="1329"/>
                        </a:cxn>
                        <a:cxn ang="0">
                          <a:pos x="1332" y="1344"/>
                        </a:cxn>
                        <a:cxn ang="0">
                          <a:pos x="1194" y="1354"/>
                        </a:cxn>
                        <a:cxn ang="0">
                          <a:pos x="1062" y="1355"/>
                        </a:cxn>
                        <a:cxn ang="0">
                          <a:pos x="935" y="1352"/>
                        </a:cxn>
                        <a:cxn ang="0">
                          <a:pos x="812" y="1342"/>
                        </a:cxn>
                        <a:cxn ang="0">
                          <a:pos x="698" y="1329"/>
                        </a:cxn>
                        <a:cxn ang="0">
                          <a:pos x="589" y="1312"/>
                        </a:cxn>
                        <a:cxn ang="0">
                          <a:pos x="488" y="1291"/>
                        </a:cxn>
                        <a:cxn ang="0">
                          <a:pos x="394" y="1268"/>
                        </a:cxn>
                        <a:cxn ang="0">
                          <a:pos x="307" y="1244"/>
                        </a:cxn>
                        <a:cxn ang="0">
                          <a:pos x="227" y="1219"/>
                        </a:cxn>
                        <a:cxn ang="0">
                          <a:pos x="157" y="1196"/>
                        </a:cxn>
                        <a:cxn ang="0">
                          <a:pos x="97" y="1172"/>
                        </a:cxn>
                        <a:cxn ang="0">
                          <a:pos x="44" y="1151"/>
                        </a:cxn>
                        <a:cxn ang="0">
                          <a:pos x="0" y="1132"/>
                        </a:cxn>
                        <a:cxn ang="0">
                          <a:pos x="4" y="1084"/>
                        </a:cxn>
                        <a:cxn ang="0">
                          <a:pos x="17" y="1037"/>
                        </a:cxn>
                        <a:cxn ang="0">
                          <a:pos x="40" y="993"/>
                        </a:cxn>
                        <a:cxn ang="0">
                          <a:pos x="70" y="956"/>
                        </a:cxn>
                        <a:cxn ang="0">
                          <a:pos x="952" y="72"/>
                        </a:cxn>
                        <a:cxn ang="0">
                          <a:pos x="990" y="42"/>
                        </a:cxn>
                        <a:cxn ang="0">
                          <a:pos x="1032" y="19"/>
                        </a:cxn>
                        <a:cxn ang="0">
                          <a:pos x="1077" y="6"/>
                        </a:cxn>
                        <a:cxn ang="0">
                          <a:pos x="1122" y="0"/>
                        </a:cxn>
                      </a:cxnLst>
                      <a:rect l="0" t="0" r="r" b="b"/>
                      <a:pathLst>
                        <a:path w="2245" h="1355">
                          <a:moveTo>
                            <a:pt x="1122" y="0"/>
                          </a:moveTo>
                          <a:lnTo>
                            <a:pt x="1170" y="6"/>
                          </a:lnTo>
                          <a:lnTo>
                            <a:pt x="1215" y="19"/>
                          </a:lnTo>
                          <a:lnTo>
                            <a:pt x="1257" y="42"/>
                          </a:lnTo>
                          <a:lnTo>
                            <a:pt x="1295" y="72"/>
                          </a:lnTo>
                          <a:lnTo>
                            <a:pt x="2177" y="956"/>
                          </a:lnTo>
                          <a:lnTo>
                            <a:pt x="2203" y="988"/>
                          </a:lnTo>
                          <a:lnTo>
                            <a:pt x="2224" y="1024"/>
                          </a:lnTo>
                          <a:lnTo>
                            <a:pt x="2237" y="1062"/>
                          </a:lnTo>
                          <a:lnTo>
                            <a:pt x="2245" y="1101"/>
                          </a:lnTo>
                          <a:lnTo>
                            <a:pt x="2084" y="1168"/>
                          </a:lnTo>
                          <a:lnTo>
                            <a:pt x="1927" y="1225"/>
                          </a:lnTo>
                          <a:lnTo>
                            <a:pt x="1772" y="1268"/>
                          </a:lnTo>
                          <a:lnTo>
                            <a:pt x="1620" y="1302"/>
                          </a:lnTo>
                          <a:lnTo>
                            <a:pt x="1474" y="1329"/>
                          </a:lnTo>
                          <a:lnTo>
                            <a:pt x="1332" y="1344"/>
                          </a:lnTo>
                          <a:lnTo>
                            <a:pt x="1194" y="1354"/>
                          </a:lnTo>
                          <a:lnTo>
                            <a:pt x="1062" y="1355"/>
                          </a:lnTo>
                          <a:lnTo>
                            <a:pt x="935" y="1352"/>
                          </a:lnTo>
                          <a:lnTo>
                            <a:pt x="812" y="1342"/>
                          </a:lnTo>
                          <a:lnTo>
                            <a:pt x="698" y="1329"/>
                          </a:lnTo>
                          <a:lnTo>
                            <a:pt x="589" y="1312"/>
                          </a:lnTo>
                          <a:lnTo>
                            <a:pt x="488" y="1291"/>
                          </a:lnTo>
                          <a:lnTo>
                            <a:pt x="394" y="1268"/>
                          </a:lnTo>
                          <a:lnTo>
                            <a:pt x="307" y="1244"/>
                          </a:lnTo>
                          <a:lnTo>
                            <a:pt x="227" y="1219"/>
                          </a:lnTo>
                          <a:lnTo>
                            <a:pt x="157" y="1196"/>
                          </a:lnTo>
                          <a:lnTo>
                            <a:pt x="97" y="1172"/>
                          </a:lnTo>
                          <a:lnTo>
                            <a:pt x="44" y="1151"/>
                          </a:lnTo>
                          <a:lnTo>
                            <a:pt x="0" y="1132"/>
                          </a:lnTo>
                          <a:lnTo>
                            <a:pt x="4" y="1084"/>
                          </a:lnTo>
                          <a:lnTo>
                            <a:pt x="17" y="1037"/>
                          </a:lnTo>
                          <a:lnTo>
                            <a:pt x="40" y="993"/>
                          </a:lnTo>
                          <a:lnTo>
                            <a:pt x="70" y="956"/>
                          </a:lnTo>
                          <a:lnTo>
                            <a:pt x="952" y="72"/>
                          </a:lnTo>
                          <a:lnTo>
                            <a:pt x="990" y="42"/>
                          </a:lnTo>
                          <a:lnTo>
                            <a:pt x="1032" y="19"/>
                          </a:lnTo>
                          <a:lnTo>
                            <a:pt x="1077" y="6"/>
                          </a:lnTo>
                          <a:lnTo>
                            <a:pt x="1122" y="0"/>
                          </a:lnTo>
                          <a:close/>
                        </a:path>
                      </a:pathLst>
                    </a:custGeom>
                    <a:gradFill flip="none" rotWithShape="1">
                      <a:gsLst>
                        <a:gs pos="0">
                          <a:schemeClr val="bg1">
                            <a:lumMod val="95000"/>
                            <a:alpha val="0"/>
                          </a:schemeClr>
                        </a:gs>
                        <a:gs pos="100000">
                          <a:schemeClr val="bg1">
                            <a:alpha val="32000"/>
                          </a:schemeClr>
                        </a:gs>
                      </a:gsLst>
                      <a:lin ang="54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44" name="Freeform 6">
                  <a:extLst>
                    <a:ext uri="{FF2B5EF4-FFF2-40B4-BE49-F238E27FC236}">
                      <a16:creationId xmlns:a16="http://schemas.microsoft.com/office/drawing/2014/main" id="{6B4D9222-D5E5-4724-827C-434F256B769F}"/>
                    </a:ext>
                  </a:extLst>
                </p:cNvPr>
                <p:cNvSpPr>
                  <a:spLocks noEditPoints="1"/>
                </p:cNvSpPr>
                <p:nvPr/>
              </p:nvSpPr>
              <p:spPr bwMode="auto">
                <a:xfrm>
                  <a:off x="7775661" y="2750486"/>
                  <a:ext cx="990600" cy="1023098"/>
                </a:xfrm>
                <a:custGeom>
                  <a:avLst/>
                  <a:gdLst/>
                  <a:ahLst/>
                  <a:cxnLst>
                    <a:cxn ang="0">
                      <a:pos x="591" y="420"/>
                    </a:cxn>
                    <a:cxn ang="0">
                      <a:pos x="724" y="296"/>
                    </a:cxn>
                    <a:cxn ang="0">
                      <a:pos x="542" y="134"/>
                    </a:cxn>
                    <a:cxn ang="0">
                      <a:pos x="646" y="137"/>
                    </a:cxn>
                    <a:cxn ang="0">
                      <a:pos x="703" y="141"/>
                    </a:cxn>
                    <a:cxn ang="0">
                      <a:pos x="735" y="165"/>
                    </a:cxn>
                    <a:cxn ang="0">
                      <a:pos x="746" y="195"/>
                    </a:cxn>
                    <a:cxn ang="0">
                      <a:pos x="757" y="226"/>
                    </a:cxn>
                    <a:cxn ang="0">
                      <a:pos x="771" y="275"/>
                    </a:cxn>
                    <a:cxn ang="0">
                      <a:pos x="795" y="263"/>
                    </a:cxn>
                    <a:cxn ang="0">
                      <a:pos x="816" y="276"/>
                    </a:cxn>
                    <a:cxn ang="0">
                      <a:pos x="819" y="296"/>
                    </a:cxn>
                    <a:cxn ang="0">
                      <a:pos x="796" y="321"/>
                    </a:cxn>
                    <a:cxn ang="0">
                      <a:pos x="771" y="365"/>
                    </a:cxn>
                    <a:cxn ang="0">
                      <a:pos x="796" y="409"/>
                    </a:cxn>
                    <a:cxn ang="0">
                      <a:pos x="799" y="526"/>
                    </a:cxn>
                    <a:cxn ang="0">
                      <a:pos x="799" y="708"/>
                    </a:cxn>
                    <a:cxn ang="0">
                      <a:pos x="811" y="754"/>
                    </a:cxn>
                    <a:cxn ang="0">
                      <a:pos x="823" y="813"/>
                    </a:cxn>
                    <a:cxn ang="0">
                      <a:pos x="808" y="845"/>
                    </a:cxn>
                    <a:cxn ang="0">
                      <a:pos x="780" y="844"/>
                    </a:cxn>
                    <a:cxn ang="0">
                      <a:pos x="755" y="813"/>
                    </a:cxn>
                    <a:cxn ang="0">
                      <a:pos x="730" y="742"/>
                    </a:cxn>
                    <a:cxn ang="0">
                      <a:pos x="717" y="682"/>
                    </a:cxn>
                    <a:cxn ang="0">
                      <a:pos x="707" y="560"/>
                    </a:cxn>
                    <a:cxn ang="0">
                      <a:pos x="703" y="492"/>
                    </a:cxn>
                    <a:cxn ang="0">
                      <a:pos x="609" y="625"/>
                    </a:cxn>
                    <a:cxn ang="0">
                      <a:pos x="629" y="691"/>
                    </a:cxn>
                    <a:cxn ang="0">
                      <a:pos x="652" y="765"/>
                    </a:cxn>
                    <a:cxn ang="0">
                      <a:pos x="665" y="819"/>
                    </a:cxn>
                    <a:cxn ang="0">
                      <a:pos x="652" y="845"/>
                    </a:cxn>
                    <a:cxn ang="0">
                      <a:pos x="618" y="847"/>
                    </a:cxn>
                    <a:cxn ang="0">
                      <a:pos x="594" y="821"/>
                    </a:cxn>
                    <a:cxn ang="0">
                      <a:pos x="571" y="754"/>
                    </a:cxn>
                    <a:cxn ang="0">
                      <a:pos x="528" y="632"/>
                    </a:cxn>
                    <a:cxn ang="0">
                      <a:pos x="509" y="580"/>
                    </a:cxn>
                    <a:cxn ang="0">
                      <a:pos x="353" y="705"/>
                    </a:cxn>
                    <a:cxn ang="0">
                      <a:pos x="254" y="619"/>
                    </a:cxn>
                    <a:cxn ang="0">
                      <a:pos x="337" y="674"/>
                    </a:cxn>
                    <a:cxn ang="0">
                      <a:pos x="375" y="641"/>
                    </a:cxn>
                    <a:cxn ang="0">
                      <a:pos x="492" y="529"/>
                    </a:cxn>
                    <a:cxn ang="0">
                      <a:pos x="510" y="499"/>
                    </a:cxn>
                    <a:cxn ang="0">
                      <a:pos x="493" y="460"/>
                    </a:cxn>
                    <a:cxn ang="0">
                      <a:pos x="458" y="401"/>
                    </a:cxn>
                    <a:cxn ang="0">
                      <a:pos x="422" y="345"/>
                    </a:cxn>
                    <a:cxn ang="0">
                      <a:pos x="409" y="309"/>
                    </a:cxn>
                    <a:cxn ang="0">
                      <a:pos x="428" y="263"/>
                    </a:cxn>
                    <a:cxn ang="0">
                      <a:pos x="477" y="188"/>
                    </a:cxn>
                    <a:cxn ang="0">
                      <a:pos x="511" y="147"/>
                    </a:cxn>
                    <a:cxn ang="0">
                      <a:pos x="542" y="134"/>
                    </a:cxn>
                    <a:cxn ang="0">
                      <a:pos x="397" y="12"/>
                    </a:cxn>
                    <a:cxn ang="0">
                      <a:pos x="445" y="64"/>
                    </a:cxn>
                    <a:cxn ang="0">
                      <a:pos x="454" y="139"/>
                    </a:cxn>
                    <a:cxn ang="0">
                      <a:pos x="416" y="202"/>
                    </a:cxn>
                    <a:cxn ang="0">
                      <a:pos x="350" y="227"/>
                    </a:cxn>
                    <a:cxn ang="0">
                      <a:pos x="282" y="202"/>
                    </a:cxn>
                    <a:cxn ang="0">
                      <a:pos x="244" y="139"/>
                    </a:cxn>
                    <a:cxn ang="0">
                      <a:pos x="253" y="64"/>
                    </a:cxn>
                    <a:cxn ang="0">
                      <a:pos x="302" y="12"/>
                    </a:cxn>
                  </a:cxnLst>
                  <a:rect l="0" t="0" r="r" b="b"/>
                  <a:pathLst>
                    <a:path w="823" h="850">
                      <a:moveTo>
                        <a:pt x="510" y="366"/>
                      </a:moveTo>
                      <a:lnTo>
                        <a:pt x="561" y="449"/>
                      </a:lnTo>
                      <a:lnTo>
                        <a:pt x="591" y="420"/>
                      </a:lnTo>
                      <a:lnTo>
                        <a:pt x="510" y="366"/>
                      </a:lnTo>
                      <a:close/>
                      <a:moveTo>
                        <a:pt x="641" y="210"/>
                      </a:moveTo>
                      <a:lnTo>
                        <a:pt x="724" y="296"/>
                      </a:lnTo>
                      <a:lnTo>
                        <a:pt x="692" y="218"/>
                      </a:lnTo>
                      <a:lnTo>
                        <a:pt x="641" y="210"/>
                      </a:lnTo>
                      <a:close/>
                      <a:moveTo>
                        <a:pt x="542" y="134"/>
                      </a:moveTo>
                      <a:lnTo>
                        <a:pt x="591" y="134"/>
                      </a:lnTo>
                      <a:lnTo>
                        <a:pt x="619" y="136"/>
                      </a:lnTo>
                      <a:lnTo>
                        <a:pt x="646" y="137"/>
                      </a:lnTo>
                      <a:lnTo>
                        <a:pt x="669" y="139"/>
                      </a:lnTo>
                      <a:lnTo>
                        <a:pt x="689" y="141"/>
                      </a:lnTo>
                      <a:lnTo>
                        <a:pt x="703" y="141"/>
                      </a:lnTo>
                      <a:lnTo>
                        <a:pt x="716" y="144"/>
                      </a:lnTo>
                      <a:lnTo>
                        <a:pt x="726" y="153"/>
                      </a:lnTo>
                      <a:lnTo>
                        <a:pt x="735" y="165"/>
                      </a:lnTo>
                      <a:lnTo>
                        <a:pt x="740" y="178"/>
                      </a:lnTo>
                      <a:lnTo>
                        <a:pt x="744" y="188"/>
                      </a:lnTo>
                      <a:lnTo>
                        <a:pt x="746" y="195"/>
                      </a:lnTo>
                      <a:lnTo>
                        <a:pt x="749" y="202"/>
                      </a:lnTo>
                      <a:lnTo>
                        <a:pt x="752" y="212"/>
                      </a:lnTo>
                      <a:lnTo>
                        <a:pt x="757" y="226"/>
                      </a:lnTo>
                      <a:lnTo>
                        <a:pt x="764" y="254"/>
                      </a:lnTo>
                      <a:lnTo>
                        <a:pt x="768" y="266"/>
                      </a:lnTo>
                      <a:lnTo>
                        <a:pt x="771" y="275"/>
                      </a:lnTo>
                      <a:lnTo>
                        <a:pt x="772" y="277"/>
                      </a:lnTo>
                      <a:lnTo>
                        <a:pt x="783" y="267"/>
                      </a:lnTo>
                      <a:lnTo>
                        <a:pt x="795" y="263"/>
                      </a:lnTo>
                      <a:lnTo>
                        <a:pt x="804" y="264"/>
                      </a:lnTo>
                      <a:lnTo>
                        <a:pt x="811" y="270"/>
                      </a:lnTo>
                      <a:lnTo>
                        <a:pt x="816" y="276"/>
                      </a:lnTo>
                      <a:lnTo>
                        <a:pt x="820" y="284"/>
                      </a:lnTo>
                      <a:lnTo>
                        <a:pt x="820" y="291"/>
                      </a:lnTo>
                      <a:lnTo>
                        <a:pt x="819" y="296"/>
                      </a:lnTo>
                      <a:lnTo>
                        <a:pt x="814" y="303"/>
                      </a:lnTo>
                      <a:lnTo>
                        <a:pt x="805" y="310"/>
                      </a:lnTo>
                      <a:lnTo>
                        <a:pt x="796" y="321"/>
                      </a:lnTo>
                      <a:lnTo>
                        <a:pt x="786" y="329"/>
                      </a:lnTo>
                      <a:lnTo>
                        <a:pt x="760" y="355"/>
                      </a:lnTo>
                      <a:lnTo>
                        <a:pt x="771" y="365"/>
                      </a:lnTo>
                      <a:lnTo>
                        <a:pt x="781" y="377"/>
                      </a:lnTo>
                      <a:lnTo>
                        <a:pt x="790" y="391"/>
                      </a:lnTo>
                      <a:lnTo>
                        <a:pt x="796" y="409"/>
                      </a:lnTo>
                      <a:lnTo>
                        <a:pt x="797" y="420"/>
                      </a:lnTo>
                      <a:lnTo>
                        <a:pt x="799" y="439"/>
                      </a:lnTo>
                      <a:lnTo>
                        <a:pt x="799" y="526"/>
                      </a:lnTo>
                      <a:lnTo>
                        <a:pt x="797" y="560"/>
                      </a:lnTo>
                      <a:lnTo>
                        <a:pt x="797" y="698"/>
                      </a:lnTo>
                      <a:lnTo>
                        <a:pt x="799" y="708"/>
                      </a:lnTo>
                      <a:lnTo>
                        <a:pt x="801" y="720"/>
                      </a:lnTo>
                      <a:lnTo>
                        <a:pt x="806" y="735"/>
                      </a:lnTo>
                      <a:lnTo>
                        <a:pt x="811" y="754"/>
                      </a:lnTo>
                      <a:lnTo>
                        <a:pt x="818" y="773"/>
                      </a:lnTo>
                      <a:lnTo>
                        <a:pt x="822" y="794"/>
                      </a:lnTo>
                      <a:lnTo>
                        <a:pt x="823" y="813"/>
                      </a:lnTo>
                      <a:lnTo>
                        <a:pt x="820" y="830"/>
                      </a:lnTo>
                      <a:lnTo>
                        <a:pt x="815" y="840"/>
                      </a:lnTo>
                      <a:lnTo>
                        <a:pt x="808" y="845"/>
                      </a:lnTo>
                      <a:lnTo>
                        <a:pt x="799" y="847"/>
                      </a:lnTo>
                      <a:lnTo>
                        <a:pt x="788" y="846"/>
                      </a:lnTo>
                      <a:lnTo>
                        <a:pt x="780" y="844"/>
                      </a:lnTo>
                      <a:lnTo>
                        <a:pt x="772" y="839"/>
                      </a:lnTo>
                      <a:lnTo>
                        <a:pt x="766" y="831"/>
                      </a:lnTo>
                      <a:lnTo>
                        <a:pt x="755" y="813"/>
                      </a:lnTo>
                      <a:lnTo>
                        <a:pt x="746" y="790"/>
                      </a:lnTo>
                      <a:lnTo>
                        <a:pt x="738" y="766"/>
                      </a:lnTo>
                      <a:lnTo>
                        <a:pt x="730" y="742"/>
                      </a:lnTo>
                      <a:lnTo>
                        <a:pt x="724" y="720"/>
                      </a:lnTo>
                      <a:lnTo>
                        <a:pt x="720" y="702"/>
                      </a:lnTo>
                      <a:lnTo>
                        <a:pt x="717" y="682"/>
                      </a:lnTo>
                      <a:lnTo>
                        <a:pt x="715" y="655"/>
                      </a:lnTo>
                      <a:lnTo>
                        <a:pt x="712" y="624"/>
                      </a:lnTo>
                      <a:lnTo>
                        <a:pt x="707" y="560"/>
                      </a:lnTo>
                      <a:lnTo>
                        <a:pt x="706" y="531"/>
                      </a:lnTo>
                      <a:lnTo>
                        <a:pt x="704" y="508"/>
                      </a:lnTo>
                      <a:lnTo>
                        <a:pt x="703" y="492"/>
                      </a:lnTo>
                      <a:lnTo>
                        <a:pt x="603" y="599"/>
                      </a:lnTo>
                      <a:lnTo>
                        <a:pt x="604" y="609"/>
                      </a:lnTo>
                      <a:lnTo>
                        <a:pt x="609" y="625"/>
                      </a:lnTo>
                      <a:lnTo>
                        <a:pt x="614" y="645"/>
                      </a:lnTo>
                      <a:lnTo>
                        <a:pt x="622" y="666"/>
                      </a:lnTo>
                      <a:lnTo>
                        <a:pt x="629" y="691"/>
                      </a:lnTo>
                      <a:lnTo>
                        <a:pt x="638" y="715"/>
                      </a:lnTo>
                      <a:lnTo>
                        <a:pt x="646" y="740"/>
                      </a:lnTo>
                      <a:lnTo>
                        <a:pt x="652" y="765"/>
                      </a:lnTo>
                      <a:lnTo>
                        <a:pt x="659" y="786"/>
                      </a:lnTo>
                      <a:lnTo>
                        <a:pt x="664" y="804"/>
                      </a:lnTo>
                      <a:lnTo>
                        <a:pt x="665" y="819"/>
                      </a:lnTo>
                      <a:lnTo>
                        <a:pt x="665" y="828"/>
                      </a:lnTo>
                      <a:lnTo>
                        <a:pt x="660" y="837"/>
                      </a:lnTo>
                      <a:lnTo>
                        <a:pt x="652" y="845"/>
                      </a:lnTo>
                      <a:lnTo>
                        <a:pt x="642" y="850"/>
                      </a:lnTo>
                      <a:lnTo>
                        <a:pt x="631" y="850"/>
                      </a:lnTo>
                      <a:lnTo>
                        <a:pt x="618" y="847"/>
                      </a:lnTo>
                      <a:lnTo>
                        <a:pt x="607" y="840"/>
                      </a:lnTo>
                      <a:lnTo>
                        <a:pt x="596" y="826"/>
                      </a:lnTo>
                      <a:lnTo>
                        <a:pt x="594" y="821"/>
                      </a:lnTo>
                      <a:lnTo>
                        <a:pt x="590" y="810"/>
                      </a:lnTo>
                      <a:lnTo>
                        <a:pt x="579" y="776"/>
                      </a:lnTo>
                      <a:lnTo>
                        <a:pt x="571" y="754"/>
                      </a:lnTo>
                      <a:lnTo>
                        <a:pt x="562" y="731"/>
                      </a:lnTo>
                      <a:lnTo>
                        <a:pt x="535" y="655"/>
                      </a:lnTo>
                      <a:lnTo>
                        <a:pt x="528" y="632"/>
                      </a:lnTo>
                      <a:lnTo>
                        <a:pt x="520" y="611"/>
                      </a:lnTo>
                      <a:lnTo>
                        <a:pt x="514" y="592"/>
                      </a:lnTo>
                      <a:lnTo>
                        <a:pt x="509" y="580"/>
                      </a:lnTo>
                      <a:lnTo>
                        <a:pt x="506" y="569"/>
                      </a:lnTo>
                      <a:lnTo>
                        <a:pt x="505" y="567"/>
                      </a:lnTo>
                      <a:lnTo>
                        <a:pt x="353" y="705"/>
                      </a:lnTo>
                      <a:lnTo>
                        <a:pt x="505" y="846"/>
                      </a:lnTo>
                      <a:lnTo>
                        <a:pt x="0" y="846"/>
                      </a:lnTo>
                      <a:lnTo>
                        <a:pt x="254" y="619"/>
                      </a:lnTo>
                      <a:lnTo>
                        <a:pt x="328" y="682"/>
                      </a:lnTo>
                      <a:lnTo>
                        <a:pt x="330" y="679"/>
                      </a:lnTo>
                      <a:lnTo>
                        <a:pt x="337" y="674"/>
                      </a:lnTo>
                      <a:lnTo>
                        <a:pt x="347" y="665"/>
                      </a:lnTo>
                      <a:lnTo>
                        <a:pt x="360" y="654"/>
                      </a:lnTo>
                      <a:lnTo>
                        <a:pt x="375" y="641"/>
                      </a:lnTo>
                      <a:lnTo>
                        <a:pt x="393" y="625"/>
                      </a:lnTo>
                      <a:lnTo>
                        <a:pt x="428" y="592"/>
                      </a:lnTo>
                      <a:lnTo>
                        <a:pt x="492" y="529"/>
                      </a:lnTo>
                      <a:lnTo>
                        <a:pt x="501" y="516"/>
                      </a:lnTo>
                      <a:lnTo>
                        <a:pt x="507" y="506"/>
                      </a:lnTo>
                      <a:lnTo>
                        <a:pt x="510" y="499"/>
                      </a:lnTo>
                      <a:lnTo>
                        <a:pt x="507" y="490"/>
                      </a:lnTo>
                      <a:lnTo>
                        <a:pt x="502" y="476"/>
                      </a:lnTo>
                      <a:lnTo>
                        <a:pt x="493" y="460"/>
                      </a:lnTo>
                      <a:lnTo>
                        <a:pt x="482" y="442"/>
                      </a:lnTo>
                      <a:lnTo>
                        <a:pt x="470" y="421"/>
                      </a:lnTo>
                      <a:lnTo>
                        <a:pt x="458" y="401"/>
                      </a:lnTo>
                      <a:lnTo>
                        <a:pt x="445" y="382"/>
                      </a:lnTo>
                      <a:lnTo>
                        <a:pt x="434" y="363"/>
                      </a:lnTo>
                      <a:lnTo>
                        <a:pt x="422" y="345"/>
                      </a:lnTo>
                      <a:lnTo>
                        <a:pt x="414" y="331"/>
                      </a:lnTo>
                      <a:lnTo>
                        <a:pt x="409" y="319"/>
                      </a:lnTo>
                      <a:lnTo>
                        <a:pt x="409" y="309"/>
                      </a:lnTo>
                      <a:lnTo>
                        <a:pt x="412" y="296"/>
                      </a:lnTo>
                      <a:lnTo>
                        <a:pt x="418" y="281"/>
                      </a:lnTo>
                      <a:lnTo>
                        <a:pt x="428" y="263"/>
                      </a:lnTo>
                      <a:lnTo>
                        <a:pt x="439" y="244"/>
                      </a:lnTo>
                      <a:lnTo>
                        <a:pt x="464" y="206"/>
                      </a:lnTo>
                      <a:lnTo>
                        <a:pt x="477" y="188"/>
                      </a:lnTo>
                      <a:lnTo>
                        <a:pt x="489" y="171"/>
                      </a:lnTo>
                      <a:lnTo>
                        <a:pt x="501" y="157"/>
                      </a:lnTo>
                      <a:lnTo>
                        <a:pt x="511" y="147"/>
                      </a:lnTo>
                      <a:lnTo>
                        <a:pt x="517" y="139"/>
                      </a:lnTo>
                      <a:lnTo>
                        <a:pt x="521" y="137"/>
                      </a:lnTo>
                      <a:lnTo>
                        <a:pt x="542" y="134"/>
                      </a:lnTo>
                      <a:close/>
                      <a:moveTo>
                        <a:pt x="350" y="0"/>
                      </a:moveTo>
                      <a:lnTo>
                        <a:pt x="374" y="3"/>
                      </a:lnTo>
                      <a:lnTo>
                        <a:pt x="397" y="12"/>
                      </a:lnTo>
                      <a:lnTo>
                        <a:pt x="416" y="26"/>
                      </a:lnTo>
                      <a:lnTo>
                        <a:pt x="432" y="42"/>
                      </a:lnTo>
                      <a:lnTo>
                        <a:pt x="445" y="64"/>
                      </a:lnTo>
                      <a:lnTo>
                        <a:pt x="454" y="88"/>
                      </a:lnTo>
                      <a:lnTo>
                        <a:pt x="456" y="114"/>
                      </a:lnTo>
                      <a:lnTo>
                        <a:pt x="454" y="139"/>
                      </a:lnTo>
                      <a:lnTo>
                        <a:pt x="445" y="164"/>
                      </a:lnTo>
                      <a:lnTo>
                        <a:pt x="432" y="185"/>
                      </a:lnTo>
                      <a:lnTo>
                        <a:pt x="416" y="202"/>
                      </a:lnTo>
                      <a:lnTo>
                        <a:pt x="397" y="216"/>
                      </a:lnTo>
                      <a:lnTo>
                        <a:pt x="374" y="225"/>
                      </a:lnTo>
                      <a:lnTo>
                        <a:pt x="350" y="227"/>
                      </a:lnTo>
                      <a:lnTo>
                        <a:pt x="324" y="225"/>
                      </a:lnTo>
                      <a:lnTo>
                        <a:pt x="302" y="216"/>
                      </a:lnTo>
                      <a:lnTo>
                        <a:pt x="282" y="202"/>
                      </a:lnTo>
                      <a:lnTo>
                        <a:pt x="266" y="185"/>
                      </a:lnTo>
                      <a:lnTo>
                        <a:pt x="253" y="164"/>
                      </a:lnTo>
                      <a:lnTo>
                        <a:pt x="244" y="139"/>
                      </a:lnTo>
                      <a:lnTo>
                        <a:pt x="241" y="114"/>
                      </a:lnTo>
                      <a:lnTo>
                        <a:pt x="244" y="88"/>
                      </a:lnTo>
                      <a:lnTo>
                        <a:pt x="253" y="64"/>
                      </a:lnTo>
                      <a:lnTo>
                        <a:pt x="266" y="42"/>
                      </a:lnTo>
                      <a:lnTo>
                        <a:pt x="282" y="26"/>
                      </a:lnTo>
                      <a:lnTo>
                        <a:pt x="302" y="12"/>
                      </a:lnTo>
                      <a:lnTo>
                        <a:pt x="324" y="3"/>
                      </a:lnTo>
                      <a:lnTo>
                        <a:pt x="35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42" name="Picture 41">
                <a:extLst>
                  <a:ext uri="{FF2B5EF4-FFF2-40B4-BE49-F238E27FC236}">
                    <a16:creationId xmlns:a16="http://schemas.microsoft.com/office/drawing/2014/main" id="{539AC33F-428C-416F-88E8-96C9AE250F55}"/>
                  </a:ext>
                </a:extLst>
              </p:cNvPr>
              <p:cNvPicPr>
                <a:picLocks noChangeAspect="1"/>
              </p:cNvPicPr>
              <p:nvPr/>
            </p:nvPicPr>
            <p:blipFill>
              <a:blip r:embed="rId3"/>
              <a:stretch>
                <a:fillRect/>
              </a:stretch>
            </p:blipFill>
            <p:spPr>
              <a:xfrm>
                <a:off x="7938469" y="769806"/>
                <a:ext cx="648312" cy="635171"/>
              </a:xfrm>
              <a:prstGeom prst="rect">
                <a:avLst/>
              </a:prstGeom>
            </p:spPr>
          </p:pic>
        </p:grpSp>
      </p:grpSp>
      <p:sp>
        <p:nvSpPr>
          <p:cNvPr id="51" name="Oval 50">
            <a:extLst>
              <a:ext uri="{FF2B5EF4-FFF2-40B4-BE49-F238E27FC236}">
                <a16:creationId xmlns:a16="http://schemas.microsoft.com/office/drawing/2014/main" id="{0898E9A6-653B-4A17-AC60-6B9BC7D5F525}"/>
              </a:ext>
            </a:extLst>
          </p:cNvPr>
          <p:cNvSpPr/>
          <p:nvPr/>
        </p:nvSpPr>
        <p:spPr>
          <a:xfrm>
            <a:off x="2994198" y="1874713"/>
            <a:ext cx="647387" cy="632503"/>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F96654"/>
                </a:solidFill>
                <a:latin typeface="Rockwell" panose="02060603020205020403" pitchFamily="18" charset="0"/>
              </a:rPr>
              <a:t>+</a:t>
            </a:r>
            <a:endParaRPr kumimoji="0" lang="en-US" sz="1800" b="1" i="0" u="none" strike="noStrike" kern="1200" cap="none" spc="0" normalizeH="0" baseline="0" noProof="0" dirty="0">
              <a:ln>
                <a:noFill/>
              </a:ln>
              <a:solidFill>
                <a:srgbClr val="F96654"/>
              </a:solidFill>
              <a:effectLst/>
              <a:uLnTx/>
              <a:uFillTx/>
              <a:latin typeface="Rockwell" panose="02060603020205020403" pitchFamily="18" charset="0"/>
            </a:endParaRPr>
          </a:p>
        </p:txBody>
      </p:sp>
      <p:pic>
        <p:nvPicPr>
          <p:cNvPr id="52" name="Picture 51">
            <a:extLst>
              <a:ext uri="{FF2B5EF4-FFF2-40B4-BE49-F238E27FC236}">
                <a16:creationId xmlns:a16="http://schemas.microsoft.com/office/drawing/2014/main" id="{8F846AB2-B6A8-4CD6-A0ED-ABEEEF0DBEC8}"/>
              </a:ext>
            </a:extLst>
          </p:cNvPr>
          <p:cNvPicPr>
            <a:picLocks noChangeAspect="1"/>
          </p:cNvPicPr>
          <p:nvPr/>
        </p:nvPicPr>
        <p:blipFill>
          <a:blip r:embed="rId4"/>
          <a:stretch>
            <a:fillRect/>
          </a:stretch>
        </p:blipFill>
        <p:spPr>
          <a:xfrm>
            <a:off x="7711953" y="3323206"/>
            <a:ext cx="4028285" cy="2280271"/>
          </a:xfrm>
          <a:prstGeom prst="rect">
            <a:avLst/>
          </a:prstGeom>
        </p:spPr>
      </p:pic>
    </p:spTree>
    <p:extLst>
      <p:ext uri="{BB962C8B-B14F-4D97-AF65-F5344CB8AC3E}">
        <p14:creationId xmlns:p14="http://schemas.microsoft.com/office/powerpoint/2010/main" val="625566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75000"/>
                        <a:lumOff val="25000"/>
                      </a:prstClr>
                    </a:solidFill>
                    <a:effectLst/>
                    <a:uLnTx/>
                    <a:uFillTx/>
                    <a:latin typeface="Rockwell" panose="02060603020205020403" pitchFamily="18" charset="0"/>
                    <a:ea typeface="+mn-ea"/>
                    <a:cs typeface="+mn-cs"/>
                  </a:rPr>
                  <a:t>Machine Learning Steps Taken</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B7034A73-F046-4ED3-9B62-15D910E608B5}"/>
              </a:ext>
            </a:extLst>
          </p:cNvPr>
          <p:cNvGrpSpPr/>
          <p:nvPr/>
        </p:nvGrpSpPr>
        <p:grpSpPr>
          <a:xfrm>
            <a:off x="675492" y="1494670"/>
            <a:ext cx="1881364" cy="1645655"/>
            <a:chOff x="9234477" y="1493064"/>
            <a:chExt cx="1881364" cy="1645655"/>
          </a:xfrm>
        </p:grpSpPr>
        <p:sp>
          <p:nvSpPr>
            <p:cNvPr id="29" name="Oval 28">
              <a:extLst>
                <a:ext uri="{FF2B5EF4-FFF2-40B4-BE49-F238E27FC236}">
                  <a16:creationId xmlns:a16="http://schemas.microsoft.com/office/drawing/2014/main" id="{6FEB769E-74F4-4EAF-8B6A-8CC4596B5781}"/>
                </a:ext>
              </a:extLst>
            </p:cNvPr>
            <p:cNvSpPr/>
            <p:nvPr/>
          </p:nvSpPr>
          <p:spPr>
            <a:xfrm>
              <a:off x="9862945" y="1493064"/>
              <a:ext cx="1252896" cy="1251613"/>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CDCF637-72A1-46D8-85CA-9807B6466EFA}"/>
                </a:ext>
              </a:extLst>
            </p:cNvPr>
            <p:cNvSpPr/>
            <p:nvPr/>
          </p:nvSpPr>
          <p:spPr>
            <a:xfrm>
              <a:off x="9234477" y="2025064"/>
              <a:ext cx="679953" cy="1006357"/>
            </a:xfrm>
            <a:custGeom>
              <a:avLst/>
              <a:gdLst/>
              <a:ahLst/>
              <a:cxnLst/>
              <a:rect l="l" t="t" r="r" b="b"/>
              <a:pathLst>
                <a:path w="978507" h="1448232">
                  <a:moveTo>
                    <a:pt x="106895" y="0"/>
                  </a:moveTo>
                  <a:lnTo>
                    <a:pt x="909642" y="0"/>
                  </a:lnTo>
                  <a:lnTo>
                    <a:pt x="909642" y="336105"/>
                  </a:lnTo>
                  <a:lnTo>
                    <a:pt x="700989" y="336105"/>
                  </a:lnTo>
                  <a:lnTo>
                    <a:pt x="681476" y="229209"/>
                  </a:lnTo>
                  <a:lnTo>
                    <a:pt x="313894" y="229209"/>
                  </a:lnTo>
                  <a:lnTo>
                    <a:pt x="293931" y="572509"/>
                  </a:lnTo>
                  <a:cubicBezTo>
                    <a:pt x="369306" y="518376"/>
                    <a:pt x="450511" y="491309"/>
                    <a:pt x="537546" y="491309"/>
                  </a:cubicBezTo>
                  <a:cubicBezTo>
                    <a:pt x="677333" y="491309"/>
                    <a:pt x="785773" y="536706"/>
                    <a:pt x="862867" y="627499"/>
                  </a:cubicBezTo>
                  <a:cubicBezTo>
                    <a:pt x="939961" y="718292"/>
                    <a:pt x="978507" y="828785"/>
                    <a:pt x="978507" y="958979"/>
                  </a:cubicBezTo>
                  <a:cubicBezTo>
                    <a:pt x="978507" y="1098080"/>
                    <a:pt x="937222" y="1214398"/>
                    <a:pt x="854652" y="1307932"/>
                  </a:cubicBezTo>
                  <a:cubicBezTo>
                    <a:pt x="772082" y="1401466"/>
                    <a:pt x="647199" y="1448232"/>
                    <a:pt x="480003" y="1448232"/>
                  </a:cubicBezTo>
                  <a:cubicBezTo>
                    <a:pt x="336790" y="1448232"/>
                    <a:pt x="225440" y="1411915"/>
                    <a:pt x="145953" y="1339281"/>
                  </a:cubicBezTo>
                  <a:cubicBezTo>
                    <a:pt x="66467" y="1266647"/>
                    <a:pt x="17816" y="1168659"/>
                    <a:pt x="0" y="1045317"/>
                  </a:cubicBezTo>
                  <a:lnTo>
                    <a:pt x="270323" y="1013454"/>
                  </a:lnTo>
                  <a:cubicBezTo>
                    <a:pt x="288824" y="1150500"/>
                    <a:pt x="351865" y="1219023"/>
                    <a:pt x="459446" y="1219023"/>
                  </a:cubicBezTo>
                  <a:cubicBezTo>
                    <a:pt x="521117" y="1219023"/>
                    <a:pt x="568569" y="1198295"/>
                    <a:pt x="601802" y="1156839"/>
                  </a:cubicBezTo>
                  <a:cubicBezTo>
                    <a:pt x="635036" y="1115382"/>
                    <a:pt x="651653" y="1056624"/>
                    <a:pt x="651653" y="980563"/>
                  </a:cubicBezTo>
                  <a:cubicBezTo>
                    <a:pt x="651653" y="811312"/>
                    <a:pt x="589634" y="726686"/>
                    <a:pt x="465597" y="726686"/>
                  </a:cubicBezTo>
                  <a:cubicBezTo>
                    <a:pt x="397063" y="726686"/>
                    <a:pt x="339841" y="764031"/>
                    <a:pt x="293931" y="838721"/>
                  </a:cubicBezTo>
                  <a:lnTo>
                    <a:pt x="64754" y="724630"/>
                  </a:lnTo>
                  <a:lnTo>
                    <a:pt x="106895" y="0"/>
                  </a:lnTo>
                  <a:close/>
                </a:path>
              </a:pathLst>
            </a:custGeom>
            <a:solidFill>
              <a:srgbClr val="46B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5" name="TextBox 184">
              <a:extLst>
                <a:ext uri="{FF2B5EF4-FFF2-40B4-BE49-F238E27FC236}">
                  <a16:creationId xmlns:a16="http://schemas.microsoft.com/office/drawing/2014/main" id="{82B9C28F-0630-4A65-890C-FDFF8B5C0B88}"/>
                </a:ext>
              </a:extLst>
            </p:cNvPr>
            <p:cNvSpPr txBox="1"/>
            <p:nvPr/>
          </p:nvSpPr>
          <p:spPr>
            <a:xfrm>
              <a:off x="9830018" y="2769387"/>
              <a:ext cx="601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85000"/>
                    </a:prstClr>
                  </a:solidFill>
                  <a:effectLst/>
                  <a:uLnTx/>
                  <a:uFillTx/>
                  <a:latin typeface="Arial Nova Cond" panose="020B0506020202020204" pitchFamily="34" charset="0"/>
                  <a:ea typeface="+mn-ea"/>
                  <a:cs typeface="+mn-cs"/>
                </a:rPr>
                <a:t>Step</a:t>
              </a:r>
            </a:p>
          </p:txBody>
        </p:sp>
        <p:grpSp>
          <p:nvGrpSpPr>
            <p:cNvPr id="3" name="Group 2">
              <a:extLst>
                <a:ext uri="{FF2B5EF4-FFF2-40B4-BE49-F238E27FC236}">
                  <a16:creationId xmlns:a16="http://schemas.microsoft.com/office/drawing/2014/main" id="{6F1F6060-1C22-4F66-BB59-D02AF0D0BF8D}"/>
                </a:ext>
              </a:extLst>
            </p:cNvPr>
            <p:cNvGrpSpPr/>
            <p:nvPr/>
          </p:nvGrpSpPr>
          <p:grpSpPr>
            <a:xfrm>
              <a:off x="10170704" y="1641435"/>
              <a:ext cx="655365" cy="905858"/>
              <a:chOff x="8164455" y="198169"/>
              <a:chExt cx="655365" cy="905858"/>
            </a:xfrm>
          </p:grpSpPr>
          <p:grpSp>
            <p:nvGrpSpPr>
              <p:cNvPr id="204" name="Group 41">
                <a:extLst>
                  <a:ext uri="{FF2B5EF4-FFF2-40B4-BE49-F238E27FC236}">
                    <a16:creationId xmlns:a16="http://schemas.microsoft.com/office/drawing/2014/main" id="{83EBE20B-B6D7-4F51-8DF9-446407685419}"/>
                  </a:ext>
                </a:extLst>
              </p:cNvPr>
              <p:cNvGrpSpPr/>
              <p:nvPr/>
            </p:nvGrpSpPr>
            <p:grpSpPr>
              <a:xfrm>
                <a:off x="8185792" y="319914"/>
                <a:ext cx="582046" cy="784113"/>
                <a:chOff x="1217612" y="1592067"/>
                <a:chExt cx="3584373" cy="5265933"/>
              </a:xfrm>
              <a:effectLst>
                <a:outerShdw blurRad="76200" dir="18900000" sy="23000" kx="-1200000" algn="bl" rotWithShape="0">
                  <a:prstClr val="black">
                    <a:alpha val="10000"/>
                  </a:prstClr>
                </a:outerShdw>
              </a:effectLst>
            </p:grpSpPr>
            <p:sp>
              <p:nvSpPr>
                <p:cNvPr id="205" name="Rectangle 204">
                  <a:extLst>
                    <a:ext uri="{FF2B5EF4-FFF2-40B4-BE49-F238E27FC236}">
                      <a16:creationId xmlns:a16="http://schemas.microsoft.com/office/drawing/2014/main" id="{CC25D253-6D02-4EA3-9FF5-EB62D4AF1B65}"/>
                    </a:ext>
                  </a:extLst>
                </p:cNvPr>
                <p:cNvSpPr/>
                <p:nvPr/>
              </p:nvSpPr>
              <p:spPr>
                <a:xfrm>
                  <a:off x="2860761" y="3733800"/>
                  <a:ext cx="287387" cy="3124200"/>
                </a:xfrm>
                <a:prstGeom prst="rect">
                  <a:avLst/>
                </a:prstGeom>
                <a:gradFill flip="none" rotWithShape="1">
                  <a:gsLst>
                    <a:gs pos="0">
                      <a:schemeClr val="tx1">
                        <a:lumMod val="95000"/>
                        <a:lumOff val="5000"/>
                      </a:schemeClr>
                    </a:gs>
                    <a:gs pos="50000">
                      <a:schemeClr val="tx1">
                        <a:lumMod val="65000"/>
                        <a:lumOff val="35000"/>
                        <a:shade val="67500"/>
                        <a:satMod val="115000"/>
                      </a:schemeClr>
                    </a:gs>
                    <a:gs pos="100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2" name="Group 51">
                  <a:extLst>
                    <a:ext uri="{FF2B5EF4-FFF2-40B4-BE49-F238E27FC236}">
                      <a16:creationId xmlns:a16="http://schemas.microsoft.com/office/drawing/2014/main" id="{612DA7EA-049C-4D81-8727-0C1E4E62BA96}"/>
                    </a:ext>
                  </a:extLst>
                </p:cNvPr>
                <p:cNvGrpSpPr/>
                <p:nvPr/>
              </p:nvGrpSpPr>
              <p:grpSpPr>
                <a:xfrm>
                  <a:off x="1217612" y="1592067"/>
                  <a:ext cx="3584373" cy="3598790"/>
                  <a:chOff x="1217612" y="1592067"/>
                  <a:chExt cx="3584373" cy="3598790"/>
                </a:xfrm>
              </p:grpSpPr>
              <p:grpSp>
                <p:nvGrpSpPr>
                  <p:cNvPr id="213" name="Group 2">
                    <a:extLst>
                      <a:ext uri="{FF2B5EF4-FFF2-40B4-BE49-F238E27FC236}">
                        <a16:creationId xmlns:a16="http://schemas.microsoft.com/office/drawing/2014/main" id="{EF4359EF-4901-41C7-97D1-977B9758B1C8}"/>
                      </a:ext>
                    </a:extLst>
                  </p:cNvPr>
                  <p:cNvGrpSpPr/>
                  <p:nvPr/>
                </p:nvGrpSpPr>
                <p:grpSpPr>
                  <a:xfrm>
                    <a:off x="1217612" y="1600200"/>
                    <a:ext cx="3584373" cy="3590657"/>
                    <a:chOff x="1138238" y="4137025"/>
                    <a:chExt cx="2716213" cy="2720975"/>
                  </a:xfrm>
                </p:grpSpPr>
                <p:sp>
                  <p:nvSpPr>
                    <p:cNvPr id="215" name="Freeform 207">
                      <a:extLst>
                        <a:ext uri="{FF2B5EF4-FFF2-40B4-BE49-F238E27FC236}">
                          <a16:creationId xmlns:a16="http://schemas.microsoft.com/office/drawing/2014/main" id="{97DDF979-C2F6-48D0-8466-E2B5EF76CBB9}"/>
                        </a:ext>
                      </a:extLst>
                    </p:cNvPr>
                    <p:cNvSpPr>
                      <a:spLocks/>
                    </p:cNvSpPr>
                    <p:nvPr/>
                  </p:nvSpPr>
                  <p:spPr bwMode="auto">
                    <a:xfrm>
                      <a:off x="1138238" y="4137025"/>
                      <a:ext cx="2716213" cy="2720975"/>
                    </a:xfrm>
                    <a:custGeom>
                      <a:avLst/>
                      <a:gdLst/>
                      <a:ahLst/>
                      <a:cxnLst>
                        <a:cxn ang="0">
                          <a:pos x="855" y="0"/>
                        </a:cxn>
                        <a:cxn ang="0">
                          <a:pos x="891" y="4"/>
                        </a:cxn>
                        <a:cxn ang="0">
                          <a:pos x="925" y="14"/>
                        </a:cxn>
                        <a:cxn ang="0">
                          <a:pos x="957" y="31"/>
                        </a:cxn>
                        <a:cxn ang="0">
                          <a:pos x="986" y="54"/>
                        </a:cxn>
                        <a:cxn ang="0">
                          <a:pos x="1657" y="727"/>
                        </a:cxn>
                        <a:cxn ang="0">
                          <a:pos x="1680" y="756"/>
                        </a:cxn>
                        <a:cxn ang="0">
                          <a:pos x="1698" y="788"/>
                        </a:cxn>
                        <a:cxn ang="0">
                          <a:pos x="1706" y="822"/>
                        </a:cxn>
                        <a:cxn ang="0">
                          <a:pos x="1711" y="857"/>
                        </a:cxn>
                        <a:cxn ang="0">
                          <a:pos x="1706" y="893"/>
                        </a:cxn>
                        <a:cxn ang="0">
                          <a:pos x="1698" y="926"/>
                        </a:cxn>
                        <a:cxn ang="0">
                          <a:pos x="1680" y="958"/>
                        </a:cxn>
                        <a:cxn ang="0">
                          <a:pos x="1657" y="987"/>
                        </a:cxn>
                        <a:cxn ang="0">
                          <a:pos x="986" y="1659"/>
                        </a:cxn>
                        <a:cxn ang="0">
                          <a:pos x="957" y="1682"/>
                        </a:cxn>
                        <a:cxn ang="0">
                          <a:pos x="925" y="1700"/>
                        </a:cxn>
                        <a:cxn ang="0">
                          <a:pos x="891" y="1710"/>
                        </a:cxn>
                        <a:cxn ang="0">
                          <a:pos x="855" y="1714"/>
                        </a:cxn>
                        <a:cxn ang="0">
                          <a:pos x="820" y="1710"/>
                        </a:cxn>
                        <a:cxn ang="0">
                          <a:pos x="785" y="1700"/>
                        </a:cxn>
                        <a:cxn ang="0">
                          <a:pos x="754" y="1682"/>
                        </a:cxn>
                        <a:cxn ang="0">
                          <a:pos x="725" y="1659"/>
                        </a:cxn>
                        <a:cxn ang="0">
                          <a:pos x="53" y="987"/>
                        </a:cxn>
                        <a:cxn ang="0">
                          <a:pos x="30" y="958"/>
                        </a:cxn>
                        <a:cxn ang="0">
                          <a:pos x="13" y="926"/>
                        </a:cxn>
                        <a:cxn ang="0">
                          <a:pos x="4" y="893"/>
                        </a:cxn>
                        <a:cxn ang="0">
                          <a:pos x="0" y="857"/>
                        </a:cxn>
                        <a:cxn ang="0">
                          <a:pos x="4" y="822"/>
                        </a:cxn>
                        <a:cxn ang="0">
                          <a:pos x="13" y="788"/>
                        </a:cxn>
                        <a:cxn ang="0">
                          <a:pos x="30" y="756"/>
                        </a:cxn>
                        <a:cxn ang="0">
                          <a:pos x="53" y="727"/>
                        </a:cxn>
                        <a:cxn ang="0">
                          <a:pos x="725" y="54"/>
                        </a:cxn>
                        <a:cxn ang="0">
                          <a:pos x="754" y="31"/>
                        </a:cxn>
                        <a:cxn ang="0">
                          <a:pos x="785" y="14"/>
                        </a:cxn>
                        <a:cxn ang="0">
                          <a:pos x="820" y="4"/>
                        </a:cxn>
                        <a:cxn ang="0">
                          <a:pos x="855" y="0"/>
                        </a:cxn>
                      </a:cxnLst>
                      <a:rect l="0" t="0" r="r" b="b"/>
                      <a:pathLst>
                        <a:path w="1711" h="1714">
                          <a:moveTo>
                            <a:pt x="855" y="0"/>
                          </a:moveTo>
                          <a:lnTo>
                            <a:pt x="891" y="4"/>
                          </a:lnTo>
                          <a:lnTo>
                            <a:pt x="925" y="14"/>
                          </a:lnTo>
                          <a:lnTo>
                            <a:pt x="957" y="31"/>
                          </a:lnTo>
                          <a:lnTo>
                            <a:pt x="986" y="54"/>
                          </a:lnTo>
                          <a:lnTo>
                            <a:pt x="1657" y="727"/>
                          </a:lnTo>
                          <a:lnTo>
                            <a:pt x="1680" y="756"/>
                          </a:lnTo>
                          <a:lnTo>
                            <a:pt x="1698" y="788"/>
                          </a:lnTo>
                          <a:lnTo>
                            <a:pt x="1706" y="822"/>
                          </a:lnTo>
                          <a:lnTo>
                            <a:pt x="1711" y="857"/>
                          </a:lnTo>
                          <a:lnTo>
                            <a:pt x="1706" y="893"/>
                          </a:lnTo>
                          <a:lnTo>
                            <a:pt x="1698" y="926"/>
                          </a:lnTo>
                          <a:lnTo>
                            <a:pt x="1680" y="958"/>
                          </a:lnTo>
                          <a:lnTo>
                            <a:pt x="1657" y="987"/>
                          </a:lnTo>
                          <a:lnTo>
                            <a:pt x="986" y="1659"/>
                          </a:lnTo>
                          <a:lnTo>
                            <a:pt x="957" y="1682"/>
                          </a:lnTo>
                          <a:lnTo>
                            <a:pt x="925" y="1700"/>
                          </a:lnTo>
                          <a:lnTo>
                            <a:pt x="891" y="1710"/>
                          </a:lnTo>
                          <a:lnTo>
                            <a:pt x="855" y="1714"/>
                          </a:lnTo>
                          <a:lnTo>
                            <a:pt x="820" y="1710"/>
                          </a:lnTo>
                          <a:lnTo>
                            <a:pt x="785" y="1700"/>
                          </a:lnTo>
                          <a:lnTo>
                            <a:pt x="754" y="1682"/>
                          </a:lnTo>
                          <a:lnTo>
                            <a:pt x="725" y="1659"/>
                          </a:lnTo>
                          <a:lnTo>
                            <a:pt x="53" y="987"/>
                          </a:lnTo>
                          <a:lnTo>
                            <a:pt x="30" y="958"/>
                          </a:lnTo>
                          <a:lnTo>
                            <a:pt x="13" y="926"/>
                          </a:lnTo>
                          <a:lnTo>
                            <a:pt x="4" y="893"/>
                          </a:lnTo>
                          <a:lnTo>
                            <a:pt x="0" y="857"/>
                          </a:lnTo>
                          <a:lnTo>
                            <a:pt x="4" y="822"/>
                          </a:lnTo>
                          <a:lnTo>
                            <a:pt x="13" y="788"/>
                          </a:lnTo>
                          <a:lnTo>
                            <a:pt x="30" y="756"/>
                          </a:lnTo>
                          <a:lnTo>
                            <a:pt x="53" y="727"/>
                          </a:lnTo>
                          <a:lnTo>
                            <a:pt x="725" y="54"/>
                          </a:lnTo>
                          <a:lnTo>
                            <a:pt x="754" y="31"/>
                          </a:lnTo>
                          <a:lnTo>
                            <a:pt x="785" y="14"/>
                          </a:lnTo>
                          <a:lnTo>
                            <a:pt x="820" y="4"/>
                          </a:lnTo>
                          <a:lnTo>
                            <a:pt x="855" y="0"/>
                          </a:lnTo>
                          <a:close/>
                        </a:path>
                      </a:pathLst>
                    </a:custGeom>
                    <a:gradFill flip="none" rotWithShape="1">
                      <a:gsLst>
                        <a:gs pos="0">
                          <a:srgbClr val="D6A300"/>
                        </a:gs>
                        <a:gs pos="100000">
                          <a:srgbClr val="FFC000">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208">
                      <a:extLst>
                        <a:ext uri="{FF2B5EF4-FFF2-40B4-BE49-F238E27FC236}">
                          <a16:creationId xmlns:a16="http://schemas.microsoft.com/office/drawing/2014/main" id="{E1C24DB6-8031-411A-8454-5247CEAB338C}"/>
                        </a:ext>
                      </a:extLst>
                    </p:cNvPr>
                    <p:cNvSpPr>
                      <a:spLocks noEditPoints="1"/>
                    </p:cNvSpPr>
                    <p:nvPr/>
                  </p:nvSpPr>
                  <p:spPr bwMode="auto">
                    <a:xfrm>
                      <a:off x="1309688" y="4308475"/>
                      <a:ext cx="2371725" cy="2378075"/>
                    </a:xfrm>
                    <a:custGeom>
                      <a:avLst/>
                      <a:gdLst/>
                      <a:ahLst/>
                      <a:cxnLst>
                        <a:cxn ang="0">
                          <a:pos x="718" y="49"/>
                        </a:cxn>
                        <a:cxn ang="0">
                          <a:pos x="663" y="72"/>
                        </a:cxn>
                        <a:cxn ang="0">
                          <a:pos x="89" y="642"/>
                        </a:cxn>
                        <a:cxn ang="0">
                          <a:pos x="56" y="693"/>
                        </a:cxn>
                        <a:cxn ang="0">
                          <a:pos x="45" y="749"/>
                        </a:cxn>
                        <a:cxn ang="0">
                          <a:pos x="56" y="805"/>
                        </a:cxn>
                        <a:cxn ang="0">
                          <a:pos x="89" y="856"/>
                        </a:cxn>
                        <a:cxn ang="0">
                          <a:pos x="663" y="1427"/>
                        </a:cxn>
                        <a:cxn ang="0">
                          <a:pos x="718" y="1449"/>
                        </a:cxn>
                        <a:cxn ang="0">
                          <a:pos x="777" y="1449"/>
                        </a:cxn>
                        <a:cxn ang="0">
                          <a:pos x="832" y="1427"/>
                        </a:cxn>
                        <a:cxn ang="0">
                          <a:pos x="1405" y="856"/>
                        </a:cxn>
                        <a:cxn ang="0">
                          <a:pos x="1438" y="805"/>
                        </a:cxn>
                        <a:cxn ang="0">
                          <a:pos x="1450" y="749"/>
                        </a:cxn>
                        <a:cxn ang="0">
                          <a:pos x="1438" y="693"/>
                        </a:cxn>
                        <a:cxn ang="0">
                          <a:pos x="1405" y="642"/>
                        </a:cxn>
                        <a:cxn ang="0">
                          <a:pos x="832" y="72"/>
                        </a:cxn>
                        <a:cxn ang="0">
                          <a:pos x="777" y="49"/>
                        </a:cxn>
                        <a:cxn ang="0">
                          <a:pos x="747" y="0"/>
                        </a:cxn>
                        <a:cxn ang="0">
                          <a:pos x="807" y="11"/>
                        </a:cxn>
                        <a:cxn ang="0">
                          <a:pos x="860" y="47"/>
                        </a:cxn>
                        <a:cxn ang="0">
                          <a:pos x="1469" y="661"/>
                        </a:cxn>
                        <a:cxn ang="0">
                          <a:pos x="1492" y="718"/>
                        </a:cxn>
                        <a:cxn ang="0">
                          <a:pos x="1492" y="781"/>
                        </a:cxn>
                        <a:cxn ang="0">
                          <a:pos x="1469" y="838"/>
                        </a:cxn>
                        <a:cxn ang="0">
                          <a:pos x="860" y="1452"/>
                        </a:cxn>
                        <a:cxn ang="0">
                          <a:pos x="807" y="1486"/>
                        </a:cxn>
                        <a:cxn ang="0">
                          <a:pos x="747" y="1498"/>
                        </a:cxn>
                        <a:cxn ang="0">
                          <a:pos x="687" y="1486"/>
                        </a:cxn>
                        <a:cxn ang="0">
                          <a:pos x="634" y="1452"/>
                        </a:cxn>
                        <a:cxn ang="0">
                          <a:pos x="26" y="838"/>
                        </a:cxn>
                        <a:cxn ang="0">
                          <a:pos x="3" y="781"/>
                        </a:cxn>
                        <a:cxn ang="0">
                          <a:pos x="3" y="718"/>
                        </a:cxn>
                        <a:cxn ang="0">
                          <a:pos x="26" y="661"/>
                        </a:cxn>
                        <a:cxn ang="0">
                          <a:pos x="634" y="47"/>
                        </a:cxn>
                        <a:cxn ang="0">
                          <a:pos x="687" y="11"/>
                        </a:cxn>
                        <a:cxn ang="0">
                          <a:pos x="747" y="0"/>
                        </a:cxn>
                      </a:cxnLst>
                      <a:rect l="0" t="0" r="r" b="b"/>
                      <a:pathLst>
                        <a:path w="1494" h="1498">
                          <a:moveTo>
                            <a:pt x="747" y="46"/>
                          </a:moveTo>
                          <a:lnTo>
                            <a:pt x="718" y="49"/>
                          </a:lnTo>
                          <a:lnTo>
                            <a:pt x="690" y="58"/>
                          </a:lnTo>
                          <a:lnTo>
                            <a:pt x="663" y="72"/>
                          </a:lnTo>
                          <a:lnTo>
                            <a:pt x="640" y="91"/>
                          </a:lnTo>
                          <a:lnTo>
                            <a:pt x="89" y="642"/>
                          </a:lnTo>
                          <a:lnTo>
                            <a:pt x="71" y="665"/>
                          </a:lnTo>
                          <a:lnTo>
                            <a:pt x="56" y="693"/>
                          </a:lnTo>
                          <a:lnTo>
                            <a:pt x="48" y="720"/>
                          </a:lnTo>
                          <a:lnTo>
                            <a:pt x="45" y="749"/>
                          </a:lnTo>
                          <a:lnTo>
                            <a:pt x="48" y="778"/>
                          </a:lnTo>
                          <a:lnTo>
                            <a:pt x="56" y="805"/>
                          </a:lnTo>
                          <a:lnTo>
                            <a:pt x="71" y="833"/>
                          </a:lnTo>
                          <a:lnTo>
                            <a:pt x="89" y="856"/>
                          </a:lnTo>
                          <a:lnTo>
                            <a:pt x="640" y="1408"/>
                          </a:lnTo>
                          <a:lnTo>
                            <a:pt x="663" y="1427"/>
                          </a:lnTo>
                          <a:lnTo>
                            <a:pt x="690" y="1442"/>
                          </a:lnTo>
                          <a:lnTo>
                            <a:pt x="718" y="1449"/>
                          </a:lnTo>
                          <a:lnTo>
                            <a:pt x="747" y="1452"/>
                          </a:lnTo>
                          <a:lnTo>
                            <a:pt x="777" y="1449"/>
                          </a:lnTo>
                          <a:lnTo>
                            <a:pt x="804" y="1442"/>
                          </a:lnTo>
                          <a:lnTo>
                            <a:pt x="832" y="1427"/>
                          </a:lnTo>
                          <a:lnTo>
                            <a:pt x="855" y="1408"/>
                          </a:lnTo>
                          <a:lnTo>
                            <a:pt x="1405" y="856"/>
                          </a:lnTo>
                          <a:lnTo>
                            <a:pt x="1424" y="833"/>
                          </a:lnTo>
                          <a:lnTo>
                            <a:pt x="1438" y="805"/>
                          </a:lnTo>
                          <a:lnTo>
                            <a:pt x="1447" y="778"/>
                          </a:lnTo>
                          <a:lnTo>
                            <a:pt x="1450" y="749"/>
                          </a:lnTo>
                          <a:lnTo>
                            <a:pt x="1447" y="720"/>
                          </a:lnTo>
                          <a:lnTo>
                            <a:pt x="1438" y="693"/>
                          </a:lnTo>
                          <a:lnTo>
                            <a:pt x="1424" y="665"/>
                          </a:lnTo>
                          <a:lnTo>
                            <a:pt x="1405" y="642"/>
                          </a:lnTo>
                          <a:lnTo>
                            <a:pt x="855" y="91"/>
                          </a:lnTo>
                          <a:lnTo>
                            <a:pt x="832" y="72"/>
                          </a:lnTo>
                          <a:lnTo>
                            <a:pt x="804" y="58"/>
                          </a:lnTo>
                          <a:lnTo>
                            <a:pt x="777" y="49"/>
                          </a:lnTo>
                          <a:lnTo>
                            <a:pt x="747" y="46"/>
                          </a:lnTo>
                          <a:close/>
                          <a:moveTo>
                            <a:pt x="747" y="0"/>
                          </a:moveTo>
                          <a:lnTo>
                            <a:pt x="778" y="3"/>
                          </a:lnTo>
                          <a:lnTo>
                            <a:pt x="807" y="11"/>
                          </a:lnTo>
                          <a:lnTo>
                            <a:pt x="836" y="27"/>
                          </a:lnTo>
                          <a:lnTo>
                            <a:pt x="860" y="47"/>
                          </a:lnTo>
                          <a:lnTo>
                            <a:pt x="1448" y="635"/>
                          </a:lnTo>
                          <a:lnTo>
                            <a:pt x="1469" y="661"/>
                          </a:lnTo>
                          <a:lnTo>
                            <a:pt x="1483" y="688"/>
                          </a:lnTo>
                          <a:lnTo>
                            <a:pt x="1492" y="718"/>
                          </a:lnTo>
                          <a:lnTo>
                            <a:pt x="1494" y="749"/>
                          </a:lnTo>
                          <a:lnTo>
                            <a:pt x="1492" y="781"/>
                          </a:lnTo>
                          <a:lnTo>
                            <a:pt x="1483" y="809"/>
                          </a:lnTo>
                          <a:lnTo>
                            <a:pt x="1469" y="838"/>
                          </a:lnTo>
                          <a:lnTo>
                            <a:pt x="1448" y="863"/>
                          </a:lnTo>
                          <a:lnTo>
                            <a:pt x="860" y="1452"/>
                          </a:lnTo>
                          <a:lnTo>
                            <a:pt x="836" y="1472"/>
                          </a:lnTo>
                          <a:lnTo>
                            <a:pt x="807" y="1486"/>
                          </a:lnTo>
                          <a:lnTo>
                            <a:pt x="778" y="1495"/>
                          </a:lnTo>
                          <a:lnTo>
                            <a:pt x="747" y="1498"/>
                          </a:lnTo>
                          <a:lnTo>
                            <a:pt x="716" y="1495"/>
                          </a:lnTo>
                          <a:lnTo>
                            <a:pt x="687" y="1486"/>
                          </a:lnTo>
                          <a:lnTo>
                            <a:pt x="659" y="1472"/>
                          </a:lnTo>
                          <a:lnTo>
                            <a:pt x="634" y="1452"/>
                          </a:lnTo>
                          <a:lnTo>
                            <a:pt x="46" y="863"/>
                          </a:lnTo>
                          <a:lnTo>
                            <a:pt x="26" y="838"/>
                          </a:lnTo>
                          <a:lnTo>
                            <a:pt x="12" y="809"/>
                          </a:lnTo>
                          <a:lnTo>
                            <a:pt x="3" y="781"/>
                          </a:lnTo>
                          <a:lnTo>
                            <a:pt x="0" y="749"/>
                          </a:lnTo>
                          <a:lnTo>
                            <a:pt x="3" y="718"/>
                          </a:lnTo>
                          <a:lnTo>
                            <a:pt x="12" y="688"/>
                          </a:lnTo>
                          <a:lnTo>
                            <a:pt x="26" y="661"/>
                          </a:lnTo>
                          <a:lnTo>
                            <a:pt x="46" y="635"/>
                          </a:lnTo>
                          <a:lnTo>
                            <a:pt x="634" y="47"/>
                          </a:lnTo>
                          <a:lnTo>
                            <a:pt x="659" y="27"/>
                          </a:lnTo>
                          <a:lnTo>
                            <a:pt x="687" y="11"/>
                          </a:lnTo>
                          <a:lnTo>
                            <a:pt x="716" y="3"/>
                          </a:lnTo>
                          <a:lnTo>
                            <a:pt x="747" y="0"/>
                          </a:lnTo>
                          <a:close/>
                        </a:path>
                      </a:pathLst>
                    </a:custGeom>
                    <a:gradFill flip="none" rotWithShape="1">
                      <a:gsLst>
                        <a:gs pos="50000">
                          <a:schemeClr val="tx1">
                            <a:lumMod val="95000"/>
                            <a:lumOff val="5000"/>
                          </a:schemeClr>
                        </a:gs>
                        <a:gs pos="100000">
                          <a:schemeClr val="tx1">
                            <a:lumMod val="95000"/>
                            <a:lumOff val="5000"/>
                          </a:schemeClr>
                        </a:gs>
                      </a:gsLst>
                      <a:lin ang="16200000" scaled="1"/>
                      <a:tileRect/>
                    </a:gradFill>
                    <a:ln w="0">
                      <a:solidFill>
                        <a:schemeClr val="tx1">
                          <a:lumMod val="95000"/>
                          <a:lumOff val="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4" name="Freeform 26">
                    <a:extLst>
                      <a:ext uri="{FF2B5EF4-FFF2-40B4-BE49-F238E27FC236}">
                        <a16:creationId xmlns:a16="http://schemas.microsoft.com/office/drawing/2014/main" id="{0032DC3F-59F4-4046-A5A3-AABE9E4F070C}"/>
                      </a:ext>
                    </a:extLst>
                  </p:cNvPr>
                  <p:cNvSpPr>
                    <a:spLocks/>
                  </p:cNvSpPr>
                  <p:nvPr/>
                </p:nvSpPr>
                <p:spPr bwMode="auto">
                  <a:xfrm>
                    <a:off x="1235908" y="1592067"/>
                    <a:ext cx="3559954" cy="2148660"/>
                  </a:xfrm>
                  <a:custGeom>
                    <a:avLst/>
                    <a:gdLst/>
                    <a:ahLst/>
                    <a:cxnLst>
                      <a:cxn ang="0">
                        <a:pos x="1122" y="0"/>
                      </a:cxn>
                      <a:cxn ang="0">
                        <a:pos x="1170" y="6"/>
                      </a:cxn>
                      <a:cxn ang="0">
                        <a:pos x="1215" y="19"/>
                      </a:cxn>
                      <a:cxn ang="0">
                        <a:pos x="1257" y="42"/>
                      </a:cxn>
                      <a:cxn ang="0">
                        <a:pos x="1295" y="72"/>
                      </a:cxn>
                      <a:cxn ang="0">
                        <a:pos x="2177" y="956"/>
                      </a:cxn>
                      <a:cxn ang="0">
                        <a:pos x="2203" y="988"/>
                      </a:cxn>
                      <a:cxn ang="0">
                        <a:pos x="2224" y="1024"/>
                      </a:cxn>
                      <a:cxn ang="0">
                        <a:pos x="2237" y="1062"/>
                      </a:cxn>
                      <a:cxn ang="0">
                        <a:pos x="2245" y="1101"/>
                      </a:cxn>
                      <a:cxn ang="0">
                        <a:pos x="2084" y="1168"/>
                      </a:cxn>
                      <a:cxn ang="0">
                        <a:pos x="1927" y="1225"/>
                      </a:cxn>
                      <a:cxn ang="0">
                        <a:pos x="1772" y="1268"/>
                      </a:cxn>
                      <a:cxn ang="0">
                        <a:pos x="1620" y="1302"/>
                      </a:cxn>
                      <a:cxn ang="0">
                        <a:pos x="1474" y="1329"/>
                      </a:cxn>
                      <a:cxn ang="0">
                        <a:pos x="1332" y="1344"/>
                      </a:cxn>
                      <a:cxn ang="0">
                        <a:pos x="1194" y="1354"/>
                      </a:cxn>
                      <a:cxn ang="0">
                        <a:pos x="1062" y="1355"/>
                      </a:cxn>
                      <a:cxn ang="0">
                        <a:pos x="935" y="1352"/>
                      </a:cxn>
                      <a:cxn ang="0">
                        <a:pos x="812" y="1342"/>
                      </a:cxn>
                      <a:cxn ang="0">
                        <a:pos x="698" y="1329"/>
                      </a:cxn>
                      <a:cxn ang="0">
                        <a:pos x="589" y="1312"/>
                      </a:cxn>
                      <a:cxn ang="0">
                        <a:pos x="488" y="1291"/>
                      </a:cxn>
                      <a:cxn ang="0">
                        <a:pos x="394" y="1268"/>
                      </a:cxn>
                      <a:cxn ang="0">
                        <a:pos x="307" y="1244"/>
                      </a:cxn>
                      <a:cxn ang="0">
                        <a:pos x="227" y="1219"/>
                      </a:cxn>
                      <a:cxn ang="0">
                        <a:pos x="157" y="1196"/>
                      </a:cxn>
                      <a:cxn ang="0">
                        <a:pos x="97" y="1172"/>
                      </a:cxn>
                      <a:cxn ang="0">
                        <a:pos x="44" y="1151"/>
                      </a:cxn>
                      <a:cxn ang="0">
                        <a:pos x="0" y="1132"/>
                      </a:cxn>
                      <a:cxn ang="0">
                        <a:pos x="4" y="1084"/>
                      </a:cxn>
                      <a:cxn ang="0">
                        <a:pos x="17" y="1037"/>
                      </a:cxn>
                      <a:cxn ang="0">
                        <a:pos x="40" y="993"/>
                      </a:cxn>
                      <a:cxn ang="0">
                        <a:pos x="70" y="956"/>
                      </a:cxn>
                      <a:cxn ang="0">
                        <a:pos x="952" y="72"/>
                      </a:cxn>
                      <a:cxn ang="0">
                        <a:pos x="990" y="42"/>
                      </a:cxn>
                      <a:cxn ang="0">
                        <a:pos x="1032" y="19"/>
                      </a:cxn>
                      <a:cxn ang="0">
                        <a:pos x="1077" y="6"/>
                      </a:cxn>
                      <a:cxn ang="0">
                        <a:pos x="1122" y="0"/>
                      </a:cxn>
                    </a:cxnLst>
                    <a:rect l="0" t="0" r="r" b="b"/>
                    <a:pathLst>
                      <a:path w="2245" h="1355">
                        <a:moveTo>
                          <a:pt x="1122" y="0"/>
                        </a:moveTo>
                        <a:lnTo>
                          <a:pt x="1170" y="6"/>
                        </a:lnTo>
                        <a:lnTo>
                          <a:pt x="1215" y="19"/>
                        </a:lnTo>
                        <a:lnTo>
                          <a:pt x="1257" y="42"/>
                        </a:lnTo>
                        <a:lnTo>
                          <a:pt x="1295" y="72"/>
                        </a:lnTo>
                        <a:lnTo>
                          <a:pt x="2177" y="956"/>
                        </a:lnTo>
                        <a:lnTo>
                          <a:pt x="2203" y="988"/>
                        </a:lnTo>
                        <a:lnTo>
                          <a:pt x="2224" y="1024"/>
                        </a:lnTo>
                        <a:lnTo>
                          <a:pt x="2237" y="1062"/>
                        </a:lnTo>
                        <a:lnTo>
                          <a:pt x="2245" y="1101"/>
                        </a:lnTo>
                        <a:lnTo>
                          <a:pt x="2084" y="1168"/>
                        </a:lnTo>
                        <a:lnTo>
                          <a:pt x="1927" y="1225"/>
                        </a:lnTo>
                        <a:lnTo>
                          <a:pt x="1772" y="1268"/>
                        </a:lnTo>
                        <a:lnTo>
                          <a:pt x="1620" y="1302"/>
                        </a:lnTo>
                        <a:lnTo>
                          <a:pt x="1474" y="1329"/>
                        </a:lnTo>
                        <a:lnTo>
                          <a:pt x="1332" y="1344"/>
                        </a:lnTo>
                        <a:lnTo>
                          <a:pt x="1194" y="1354"/>
                        </a:lnTo>
                        <a:lnTo>
                          <a:pt x="1062" y="1355"/>
                        </a:lnTo>
                        <a:lnTo>
                          <a:pt x="935" y="1352"/>
                        </a:lnTo>
                        <a:lnTo>
                          <a:pt x="812" y="1342"/>
                        </a:lnTo>
                        <a:lnTo>
                          <a:pt x="698" y="1329"/>
                        </a:lnTo>
                        <a:lnTo>
                          <a:pt x="589" y="1312"/>
                        </a:lnTo>
                        <a:lnTo>
                          <a:pt x="488" y="1291"/>
                        </a:lnTo>
                        <a:lnTo>
                          <a:pt x="394" y="1268"/>
                        </a:lnTo>
                        <a:lnTo>
                          <a:pt x="307" y="1244"/>
                        </a:lnTo>
                        <a:lnTo>
                          <a:pt x="227" y="1219"/>
                        </a:lnTo>
                        <a:lnTo>
                          <a:pt x="157" y="1196"/>
                        </a:lnTo>
                        <a:lnTo>
                          <a:pt x="97" y="1172"/>
                        </a:lnTo>
                        <a:lnTo>
                          <a:pt x="44" y="1151"/>
                        </a:lnTo>
                        <a:lnTo>
                          <a:pt x="0" y="1132"/>
                        </a:lnTo>
                        <a:lnTo>
                          <a:pt x="4" y="1084"/>
                        </a:lnTo>
                        <a:lnTo>
                          <a:pt x="17" y="1037"/>
                        </a:lnTo>
                        <a:lnTo>
                          <a:pt x="40" y="993"/>
                        </a:lnTo>
                        <a:lnTo>
                          <a:pt x="70" y="956"/>
                        </a:lnTo>
                        <a:lnTo>
                          <a:pt x="952" y="72"/>
                        </a:lnTo>
                        <a:lnTo>
                          <a:pt x="990" y="42"/>
                        </a:lnTo>
                        <a:lnTo>
                          <a:pt x="1032" y="19"/>
                        </a:lnTo>
                        <a:lnTo>
                          <a:pt x="1077" y="6"/>
                        </a:lnTo>
                        <a:lnTo>
                          <a:pt x="1122" y="0"/>
                        </a:lnTo>
                        <a:close/>
                      </a:path>
                    </a:pathLst>
                  </a:custGeom>
                  <a:gradFill flip="none" rotWithShape="1">
                    <a:gsLst>
                      <a:gs pos="0">
                        <a:schemeClr val="bg1">
                          <a:lumMod val="95000"/>
                          <a:alpha val="0"/>
                        </a:schemeClr>
                      </a:gs>
                      <a:gs pos="100000">
                        <a:schemeClr val="bg1">
                          <a:alpha val="32000"/>
                        </a:schemeClr>
                      </a:gs>
                    </a:gsLst>
                    <a:lin ang="54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pic>
            <p:nvPicPr>
              <p:cNvPr id="1026" name="Picture 2" descr="Shoulder Drop Off [symbol] W8-17">
                <a:extLst>
                  <a:ext uri="{FF2B5EF4-FFF2-40B4-BE49-F238E27FC236}">
                    <a16:creationId xmlns:a16="http://schemas.microsoft.com/office/drawing/2014/main" id="{60DC8F0C-108B-491E-84A1-BB4B4ADB92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75" r="10029" b="22540"/>
              <a:stretch/>
            </p:blipFill>
            <p:spPr bwMode="auto">
              <a:xfrm>
                <a:off x="8164455" y="198169"/>
                <a:ext cx="655365" cy="65931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0" name="TextBox 19">
            <a:extLst>
              <a:ext uri="{FF2B5EF4-FFF2-40B4-BE49-F238E27FC236}">
                <a16:creationId xmlns:a16="http://schemas.microsoft.com/office/drawing/2014/main" id="{15F46FA4-442A-409A-90E3-EAFABC4522FF}"/>
              </a:ext>
            </a:extLst>
          </p:cNvPr>
          <p:cNvSpPr txBox="1"/>
          <p:nvPr/>
        </p:nvSpPr>
        <p:spPr>
          <a:xfrm>
            <a:off x="2680368" y="1563568"/>
            <a:ext cx="4252284" cy="4616264"/>
          </a:xfrm>
          <a:prstGeom prst="rect">
            <a:avLst/>
          </a:prstGeom>
          <a:noFill/>
        </p:spPr>
        <p:txBody>
          <a:bodyPr wrap="square">
            <a:spAutoFit/>
          </a:bodyPr>
          <a:lstStyle/>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Class imbalance was having a big impact on the ML model performance where it was being skewed by the hig</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h number of non-fatal records</a:t>
            </a:r>
          </a:p>
          <a:p>
            <a:pPr marL="285750" lvl="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To correct for this over sampling and under sampling was employed through trial and error and included:</a:t>
            </a:r>
          </a:p>
          <a:p>
            <a:pPr marL="742950" lvl="1"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R</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andomly extracting 50 records of each target and running the ML</a:t>
            </a:r>
          </a:p>
          <a:p>
            <a:pPr marL="742950" lvl="1"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Under-sampling the non-fatal records</a:t>
            </a:r>
          </a:p>
          <a:p>
            <a:pPr marL="742950" lvl="1"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Over-sampling the fatal accidents</a:t>
            </a:r>
          </a:p>
          <a:p>
            <a:pPr marL="285750" indent="-285750">
              <a:lnSpc>
                <a:spcPts val="1800"/>
              </a:lnSpc>
              <a:spcAft>
                <a:spcPts val="600"/>
              </a:spcAft>
              <a:buSzPts val="1000"/>
              <a:buFont typeface="Arial" panose="020B0604020202020204" pitchFamily="34" charset="0"/>
              <a:buChar char="•"/>
              <a:tabLst>
                <a:tab pos="457200" algn="l"/>
              </a:tabLst>
            </a:pPr>
            <a:r>
              <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rPr>
              <a:t>The best result was </a:t>
            </a:r>
            <a:r>
              <a:rPr lang="en-CA" sz="1400" dirty="0">
                <a:solidFill>
                  <a:srgbClr val="2B2B2B"/>
                </a:solidFill>
                <a:latin typeface="Rockwell" panose="02060603020205020403" pitchFamily="18" charset="0"/>
                <a:ea typeface="Times New Roman" panose="02020603050405020304" pitchFamily="18" charset="0"/>
                <a:cs typeface="Times New Roman" panose="02020603050405020304" pitchFamily="18" charset="0"/>
              </a:rPr>
              <a:t>doubling the fatal records and cutting in half the non-fatal records.</a:t>
            </a:r>
            <a:endParaRPr lang="en-CA" sz="1400" dirty="0">
              <a:solidFill>
                <a:srgbClr val="2B2B2B"/>
              </a:solidFill>
              <a:effectLst/>
              <a:latin typeface="Rockwell" panose="02060603020205020403" pitchFamily="18" charset="0"/>
              <a:ea typeface="Times New Roman" panose="02020603050405020304" pitchFamily="18" charset="0"/>
              <a:cs typeface="Times New Roman" panose="02020603050405020304" pitchFamily="18" charset="0"/>
            </a:endParaRPr>
          </a:p>
          <a:p>
            <a:pPr marL="285750" indent="-285750">
              <a:lnSpc>
                <a:spcPts val="1800"/>
              </a:lnSpc>
              <a:spcAft>
                <a:spcPts val="600"/>
              </a:spcAft>
              <a:buSzPts val="1000"/>
              <a:buFont typeface="Arial" panose="020B0604020202020204" pitchFamily="34" charset="0"/>
              <a:buChar char="•"/>
              <a:tabLst>
                <a:tab pos="457200" algn="l"/>
              </a:tabLst>
            </a:pPr>
            <a:r>
              <a:rPr lang="en-US" sz="1400" dirty="0">
                <a:solidFill>
                  <a:srgbClr val="2B2B2B"/>
                </a:solidFill>
                <a:latin typeface="Rockwell" panose="02060603020205020403" pitchFamily="18" charset="0"/>
                <a:cs typeface="Times New Roman" panose="02020603050405020304" pitchFamily="18" charset="0"/>
              </a:rPr>
              <a:t>Success at last…</a:t>
            </a:r>
          </a:p>
          <a:p>
            <a:pPr marL="742950" lvl="1" indent="-285750">
              <a:lnSpc>
                <a:spcPts val="1800"/>
              </a:lnSpc>
              <a:spcAft>
                <a:spcPts val="600"/>
              </a:spcAft>
              <a:buSzPts val="1000"/>
              <a:buFont typeface="Arial" panose="020B0604020202020204" pitchFamily="34" charset="0"/>
              <a:buChar char="•"/>
              <a:tabLst>
                <a:tab pos="457200" algn="l"/>
              </a:tabLst>
            </a:pPr>
            <a:r>
              <a:rPr lang="en-US" sz="1400" dirty="0">
                <a:solidFill>
                  <a:srgbClr val="2B2B2B"/>
                </a:solidFill>
                <a:latin typeface="Rockwell" panose="02060603020205020403" pitchFamily="18" charset="0"/>
                <a:cs typeface="Times New Roman" panose="02020603050405020304" pitchFamily="18" charset="0"/>
              </a:rPr>
              <a:t>The F1 scores on both fatal and non-fatal predictions is high</a:t>
            </a:r>
          </a:p>
          <a:p>
            <a:pPr marL="742950" lvl="1" indent="-285750">
              <a:lnSpc>
                <a:spcPts val="1800"/>
              </a:lnSpc>
              <a:spcAft>
                <a:spcPts val="600"/>
              </a:spcAft>
              <a:buSzPts val="1000"/>
              <a:buFont typeface="Arial" panose="020B0604020202020204" pitchFamily="34" charset="0"/>
              <a:buChar char="•"/>
              <a:tabLst>
                <a:tab pos="457200" algn="l"/>
              </a:tabLst>
            </a:pPr>
            <a:r>
              <a:rPr lang="en-US" sz="1400" dirty="0">
                <a:solidFill>
                  <a:srgbClr val="2B2B2B"/>
                </a:solidFill>
                <a:latin typeface="Rockwell" panose="02060603020205020403" pitchFamily="18" charset="0"/>
                <a:cs typeface="Times New Roman" panose="02020603050405020304" pitchFamily="18" charset="0"/>
              </a:rPr>
              <a:t>Precision and recall are equally good</a:t>
            </a:r>
          </a:p>
        </p:txBody>
      </p:sp>
      <p:grpSp>
        <p:nvGrpSpPr>
          <p:cNvPr id="21" name="Group 20">
            <a:extLst>
              <a:ext uri="{FF2B5EF4-FFF2-40B4-BE49-F238E27FC236}">
                <a16:creationId xmlns:a16="http://schemas.microsoft.com/office/drawing/2014/main" id="{44A7AB38-9474-4CC9-9E1A-7B4FBDA03F73}"/>
              </a:ext>
            </a:extLst>
          </p:cNvPr>
          <p:cNvGrpSpPr/>
          <p:nvPr/>
        </p:nvGrpSpPr>
        <p:grpSpPr>
          <a:xfrm flipV="1">
            <a:off x="6968810" y="1824880"/>
            <a:ext cx="712563" cy="77757"/>
            <a:chOff x="3238836" y="2099217"/>
            <a:chExt cx="1471277" cy="117030"/>
          </a:xfrm>
          <a:solidFill>
            <a:schemeClr val="bg1">
              <a:lumMod val="85000"/>
            </a:schemeClr>
          </a:solidFill>
        </p:grpSpPr>
        <p:sp>
          <p:nvSpPr>
            <p:cNvPr id="22" name="Arrow: Right 21">
              <a:extLst>
                <a:ext uri="{FF2B5EF4-FFF2-40B4-BE49-F238E27FC236}">
                  <a16:creationId xmlns:a16="http://schemas.microsoft.com/office/drawing/2014/main" id="{77D30485-BF5C-4AB9-9E51-C535EF7B0463}"/>
                </a:ext>
              </a:extLst>
            </p:cNvPr>
            <p:cNvSpPr/>
            <p:nvPr/>
          </p:nvSpPr>
          <p:spPr>
            <a:xfrm>
              <a:off x="3667462" y="2099217"/>
              <a:ext cx="1042651" cy="117030"/>
            </a:xfrm>
            <a:prstGeom prst="rightArrow">
              <a:avLst>
                <a:gd name="adj1" fmla="val 23324"/>
                <a:gd name="adj2" fmla="val 6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2A6702D0-4500-4BFF-88F0-6788924AFEC5}"/>
                </a:ext>
              </a:extLst>
            </p:cNvPr>
            <p:cNvGrpSpPr/>
            <p:nvPr/>
          </p:nvGrpSpPr>
          <p:grpSpPr>
            <a:xfrm>
              <a:off x="3238836" y="2144194"/>
              <a:ext cx="412800" cy="27075"/>
              <a:chOff x="3388518" y="2144194"/>
              <a:chExt cx="256316" cy="27075"/>
            </a:xfrm>
            <a:grpFill/>
          </p:grpSpPr>
          <p:sp>
            <p:nvSpPr>
              <p:cNvPr id="24" name="Rectangle 23">
                <a:extLst>
                  <a:ext uri="{FF2B5EF4-FFF2-40B4-BE49-F238E27FC236}">
                    <a16:creationId xmlns:a16="http://schemas.microsoft.com/office/drawing/2014/main" id="{60562A94-40C4-4588-B1F1-8530E00B3587}"/>
                  </a:ext>
                </a:extLst>
              </p:cNvPr>
              <p:cNvSpPr/>
              <p:nvPr/>
            </p:nvSpPr>
            <p:spPr>
              <a:xfrm>
                <a:off x="3598063" y="2144194"/>
                <a:ext cx="46771"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C00BFFB6-2405-4EC1-9E13-0CEE43BEC858}"/>
                  </a:ext>
                </a:extLst>
              </p:cNvPr>
              <p:cNvSpPr/>
              <p:nvPr/>
            </p:nvSpPr>
            <p:spPr>
              <a:xfrm>
                <a:off x="3566497"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D1343DD2-E9CA-460F-862A-B43C45824F7C}"/>
                  </a:ext>
                </a:extLst>
              </p:cNvPr>
              <p:cNvSpPr/>
              <p:nvPr/>
            </p:nvSpPr>
            <p:spPr>
              <a:xfrm>
                <a:off x="3534930"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6CFE64FF-FA40-403E-99F8-2EEA714BB374}"/>
                  </a:ext>
                </a:extLst>
              </p:cNvPr>
              <p:cNvSpPr/>
              <p:nvPr/>
            </p:nvSpPr>
            <p:spPr>
              <a:xfrm>
                <a:off x="3503363"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E334FC11-6D18-45A7-BB86-F8060566E5A5}"/>
                  </a:ext>
                </a:extLst>
              </p:cNvPr>
              <p:cNvSpPr/>
              <p:nvPr/>
            </p:nvSpPr>
            <p:spPr>
              <a:xfrm>
                <a:off x="3471796"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B43389FE-072C-4133-8780-918D7DDE7D12}"/>
                  </a:ext>
                </a:extLst>
              </p:cNvPr>
              <p:cNvSpPr/>
              <p:nvPr/>
            </p:nvSpPr>
            <p:spPr>
              <a:xfrm>
                <a:off x="3440229"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381F949E-19E9-4F39-9E9B-5FD91B99F250}"/>
                  </a:ext>
                </a:extLst>
              </p:cNvPr>
              <p:cNvSpPr/>
              <p:nvPr/>
            </p:nvSpPr>
            <p:spPr>
              <a:xfrm>
                <a:off x="3408662" y="2144194"/>
                <a:ext cx="19835"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B5CE59FC-B166-46A5-BF69-F7DF12CA7DC7}"/>
                  </a:ext>
                </a:extLst>
              </p:cNvPr>
              <p:cNvSpPr/>
              <p:nvPr/>
            </p:nvSpPr>
            <p:spPr>
              <a:xfrm>
                <a:off x="3388518" y="2144194"/>
                <a:ext cx="8412" cy="27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2" name="Picture 2" descr="Success Green Check Mark icon PNG and SVG Vector Free Download">
            <a:extLst>
              <a:ext uri="{FF2B5EF4-FFF2-40B4-BE49-F238E27FC236}">
                <a16:creationId xmlns:a16="http://schemas.microsoft.com/office/drawing/2014/main" id="{CF08BAF4-485C-4156-AA29-CC0C3F6B52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0069" y="394811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50607272-7D51-40F3-9B19-297A45241379}"/>
              </a:ext>
            </a:extLst>
          </p:cNvPr>
          <p:cNvPicPr>
            <a:picLocks noChangeAspect="1"/>
          </p:cNvPicPr>
          <p:nvPr/>
        </p:nvPicPr>
        <p:blipFill>
          <a:blip r:embed="rId5"/>
          <a:stretch>
            <a:fillRect/>
          </a:stretch>
        </p:blipFill>
        <p:spPr>
          <a:xfrm>
            <a:off x="7690898" y="1563568"/>
            <a:ext cx="4016045" cy="2145913"/>
          </a:xfrm>
          <a:prstGeom prst="rect">
            <a:avLst/>
          </a:prstGeom>
        </p:spPr>
      </p:pic>
    </p:spTree>
    <p:extLst>
      <p:ext uri="{BB962C8B-B14F-4D97-AF65-F5344CB8AC3E}">
        <p14:creationId xmlns:p14="http://schemas.microsoft.com/office/powerpoint/2010/main" val="333956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6827F0B2-ABF1-4E7A-B3EB-1D51EEDAD2F6}"/>
              </a:ext>
            </a:extLst>
          </p:cNvPr>
          <p:cNvGrpSpPr/>
          <p:nvPr/>
        </p:nvGrpSpPr>
        <p:grpSpPr>
          <a:xfrm>
            <a:off x="451761" y="563684"/>
            <a:ext cx="11128258" cy="625240"/>
            <a:chOff x="451761" y="258880"/>
            <a:chExt cx="11128258" cy="625240"/>
          </a:xfrm>
        </p:grpSpPr>
        <p:sp>
          <p:nvSpPr>
            <p:cNvPr id="187" name="Oval 186">
              <a:extLst>
                <a:ext uri="{FF2B5EF4-FFF2-40B4-BE49-F238E27FC236}">
                  <a16:creationId xmlns:a16="http://schemas.microsoft.com/office/drawing/2014/main" id="{CB0E7D1C-F4CF-4111-8DD6-3D7E3CAAAD95}"/>
                </a:ext>
              </a:extLst>
            </p:cNvPr>
            <p:cNvSpPr/>
            <p:nvPr/>
          </p:nvSpPr>
          <p:spPr>
            <a:xfrm>
              <a:off x="451761" y="258880"/>
              <a:ext cx="625240" cy="625240"/>
            </a:xfrm>
            <a:prstGeom prst="ellipse">
              <a:avLst/>
            </a:prstGeom>
            <a:pattFill prst="pct20">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2645541D-69FC-4127-B194-BAB7B06E77DF}"/>
                </a:ext>
              </a:extLst>
            </p:cNvPr>
            <p:cNvGrpSpPr/>
            <p:nvPr/>
          </p:nvGrpSpPr>
          <p:grpSpPr>
            <a:xfrm>
              <a:off x="616744" y="344047"/>
              <a:ext cx="10963275" cy="453065"/>
              <a:chOff x="616744" y="344047"/>
              <a:chExt cx="10963275" cy="453065"/>
            </a:xfrm>
          </p:grpSpPr>
          <p:sp>
            <p:nvSpPr>
              <p:cNvPr id="201" name="Rectangle 200">
                <a:extLst>
                  <a:ext uri="{FF2B5EF4-FFF2-40B4-BE49-F238E27FC236}">
                    <a16:creationId xmlns:a16="http://schemas.microsoft.com/office/drawing/2014/main" id="{8A57D2C5-D912-4343-A3B5-E334882DF4AC}"/>
                  </a:ext>
                </a:extLst>
              </p:cNvPr>
              <p:cNvSpPr/>
              <p:nvPr/>
            </p:nvSpPr>
            <p:spPr>
              <a:xfrm>
                <a:off x="616744" y="344047"/>
                <a:ext cx="10963275" cy="446528"/>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solidFill>
                      <a:prstClr val="black">
                        <a:lumMod val="75000"/>
                        <a:lumOff val="25000"/>
                      </a:prstClr>
                    </a:solidFill>
                    <a:latin typeface="Rockwell" panose="02060603020205020403" pitchFamily="18" charset="0"/>
                  </a:rPr>
                  <a:t>Dashboard</a:t>
                </a:r>
                <a:endParaRPr kumimoji="0" lang="en-US" sz="3200" b="1"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cxnSp>
            <p:nvCxnSpPr>
              <p:cNvPr id="200" name="Straight Connector 199">
                <a:extLst>
                  <a:ext uri="{FF2B5EF4-FFF2-40B4-BE49-F238E27FC236}">
                    <a16:creationId xmlns:a16="http://schemas.microsoft.com/office/drawing/2014/main" id="{8123275D-5B0C-4A67-875D-A5E241F727BF}"/>
                  </a:ext>
                </a:extLst>
              </p:cNvPr>
              <p:cNvCxnSpPr>
                <a:cxnSpLocks/>
              </p:cNvCxnSpPr>
              <p:nvPr/>
            </p:nvCxnSpPr>
            <p:spPr>
              <a:xfrm>
                <a:off x="750546" y="797112"/>
                <a:ext cx="3374232" cy="0"/>
              </a:xfrm>
              <a:prstGeom prst="line">
                <a:avLst/>
              </a:prstGeom>
              <a:ln>
                <a:gradFill flip="none" rotWithShape="1">
                  <a:gsLst>
                    <a:gs pos="0">
                      <a:schemeClr val="bg1"/>
                    </a:gs>
                    <a:gs pos="91000">
                      <a:schemeClr val="bg1">
                        <a:lumMod val="85000"/>
                      </a:schemeClr>
                    </a:gs>
                  </a:gsLst>
                  <a:lin ang="10800000" scaled="1"/>
                  <a:tileRect/>
                </a:gradFill>
                <a:headEnd type="oval"/>
              </a:ln>
            </p:spPr>
            <p:style>
              <a:lnRef idx="1">
                <a:schemeClr val="accent1"/>
              </a:lnRef>
              <a:fillRef idx="0">
                <a:schemeClr val="accent1"/>
              </a:fillRef>
              <a:effectRef idx="0">
                <a:schemeClr val="accent1"/>
              </a:effectRef>
              <a:fontRef idx="minor">
                <a:schemeClr val="tx1"/>
              </a:fontRef>
            </p:style>
          </p:cxnSp>
        </p:grpSp>
      </p:grpSp>
      <p:sp>
        <p:nvSpPr>
          <p:cNvPr id="8" name="TextBox 7">
            <a:extLst>
              <a:ext uri="{FF2B5EF4-FFF2-40B4-BE49-F238E27FC236}">
                <a16:creationId xmlns:a16="http://schemas.microsoft.com/office/drawing/2014/main" id="{C01E345A-DEBA-4F9E-B685-E174F45A5F5C}"/>
              </a:ext>
            </a:extLst>
          </p:cNvPr>
          <p:cNvSpPr txBox="1"/>
          <p:nvPr/>
        </p:nvSpPr>
        <p:spPr>
          <a:xfrm rot="16200000">
            <a:off x="-459836" y="4908749"/>
            <a:ext cx="2309474" cy="461665"/>
          </a:xfrm>
          <a:prstGeom prst="rect">
            <a:avLst/>
          </a:prstGeom>
          <a:solidFill>
            <a:srgbClr val="F96654"/>
          </a:solidFill>
          <a:ln>
            <a:noFill/>
          </a:ln>
        </p:spPr>
        <p:txBody>
          <a:bodyPr wrap="square" rtlCol="0">
            <a:spAutoFit/>
          </a:bodyPr>
          <a:lstStyle/>
          <a:p>
            <a:r>
              <a:rPr lang="en-CA" sz="2400" dirty="0">
                <a:solidFill>
                  <a:schemeClr val="bg1"/>
                </a:solidFill>
                <a:latin typeface="Rockwell" panose="02060603020205020403" pitchFamily="18" charset="0"/>
              </a:rPr>
              <a:t>Gradient Boost</a:t>
            </a:r>
          </a:p>
        </p:txBody>
      </p:sp>
      <p:sp>
        <p:nvSpPr>
          <p:cNvPr id="9" name="TextBox 8">
            <a:extLst>
              <a:ext uri="{FF2B5EF4-FFF2-40B4-BE49-F238E27FC236}">
                <a16:creationId xmlns:a16="http://schemas.microsoft.com/office/drawing/2014/main" id="{A98E3E7A-C91C-4D44-9BF6-9A388C186D0D}"/>
              </a:ext>
            </a:extLst>
          </p:cNvPr>
          <p:cNvSpPr txBox="1"/>
          <p:nvPr/>
        </p:nvSpPr>
        <p:spPr>
          <a:xfrm rot="16200000">
            <a:off x="-459838" y="2350169"/>
            <a:ext cx="2309477" cy="461665"/>
          </a:xfrm>
          <a:prstGeom prst="rect">
            <a:avLst/>
          </a:prstGeom>
          <a:solidFill>
            <a:srgbClr val="46B3BA"/>
          </a:solidFill>
          <a:ln>
            <a:noFill/>
          </a:ln>
        </p:spPr>
        <p:txBody>
          <a:bodyPr wrap="square" rtlCol="0">
            <a:spAutoFit/>
          </a:bodyPr>
          <a:lstStyle/>
          <a:p>
            <a:r>
              <a:rPr lang="en-CA" sz="2400" dirty="0">
                <a:solidFill>
                  <a:schemeClr val="bg1"/>
                </a:solidFill>
                <a:latin typeface="Rockwell" panose="02060603020205020403" pitchFamily="18" charset="0"/>
              </a:rPr>
              <a:t>Random Forest</a:t>
            </a:r>
          </a:p>
        </p:txBody>
      </p:sp>
      <p:pic>
        <p:nvPicPr>
          <p:cNvPr id="10" name="Picture 9">
            <a:extLst>
              <a:ext uri="{FF2B5EF4-FFF2-40B4-BE49-F238E27FC236}">
                <a16:creationId xmlns:a16="http://schemas.microsoft.com/office/drawing/2014/main" id="{593B0AAB-45C7-474B-A794-6C3FF1A6C994}"/>
              </a:ext>
            </a:extLst>
          </p:cNvPr>
          <p:cNvPicPr>
            <a:picLocks noChangeAspect="1"/>
          </p:cNvPicPr>
          <p:nvPr/>
        </p:nvPicPr>
        <p:blipFill>
          <a:blip r:embed="rId3"/>
          <a:stretch>
            <a:fillRect/>
          </a:stretch>
        </p:blipFill>
        <p:spPr>
          <a:xfrm>
            <a:off x="1337060" y="4068734"/>
            <a:ext cx="924210" cy="1180504"/>
          </a:xfrm>
          <a:prstGeom prst="rect">
            <a:avLst/>
          </a:prstGeom>
        </p:spPr>
      </p:pic>
      <p:pic>
        <p:nvPicPr>
          <p:cNvPr id="11" name="Picture 10">
            <a:extLst>
              <a:ext uri="{FF2B5EF4-FFF2-40B4-BE49-F238E27FC236}">
                <a16:creationId xmlns:a16="http://schemas.microsoft.com/office/drawing/2014/main" id="{41D740C1-294B-48F0-9DC9-6E9A50263E6B}"/>
              </a:ext>
            </a:extLst>
          </p:cNvPr>
          <p:cNvPicPr>
            <a:picLocks noChangeAspect="1"/>
          </p:cNvPicPr>
          <p:nvPr/>
        </p:nvPicPr>
        <p:blipFill>
          <a:blip r:embed="rId4"/>
          <a:stretch>
            <a:fillRect/>
          </a:stretch>
        </p:blipFill>
        <p:spPr>
          <a:xfrm>
            <a:off x="1133903" y="1510153"/>
            <a:ext cx="1692229" cy="1345198"/>
          </a:xfrm>
          <a:prstGeom prst="rect">
            <a:avLst/>
          </a:prstGeom>
        </p:spPr>
      </p:pic>
      <p:pic>
        <p:nvPicPr>
          <p:cNvPr id="3" name="Picture 2">
            <a:extLst>
              <a:ext uri="{FF2B5EF4-FFF2-40B4-BE49-F238E27FC236}">
                <a16:creationId xmlns:a16="http://schemas.microsoft.com/office/drawing/2014/main" id="{E3F25413-0994-4407-A97E-12161BB5B9A1}"/>
              </a:ext>
            </a:extLst>
          </p:cNvPr>
          <p:cNvPicPr>
            <a:picLocks noChangeAspect="1"/>
          </p:cNvPicPr>
          <p:nvPr/>
        </p:nvPicPr>
        <p:blipFill>
          <a:blip r:embed="rId5"/>
          <a:stretch>
            <a:fillRect/>
          </a:stretch>
        </p:blipFill>
        <p:spPr>
          <a:xfrm>
            <a:off x="3059469" y="1510153"/>
            <a:ext cx="4016045" cy="2103231"/>
          </a:xfrm>
          <a:prstGeom prst="rect">
            <a:avLst/>
          </a:prstGeom>
        </p:spPr>
      </p:pic>
      <p:pic>
        <p:nvPicPr>
          <p:cNvPr id="5" name="Picture 4">
            <a:extLst>
              <a:ext uri="{FF2B5EF4-FFF2-40B4-BE49-F238E27FC236}">
                <a16:creationId xmlns:a16="http://schemas.microsoft.com/office/drawing/2014/main" id="{2814BBFA-9E42-49E2-9D37-3F6B1F88252A}"/>
              </a:ext>
            </a:extLst>
          </p:cNvPr>
          <p:cNvPicPr>
            <a:picLocks noChangeAspect="1"/>
          </p:cNvPicPr>
          <p:nvPr/>
        </p:nvPicPr>
        <p:blipFill>
          <a:blip r:embed="rId6"/>
          <a:stretch>
            <a:fillRect/>
          </a:stretch>
        </p:blipFill>
        <p:spPr>
          <a:xfrm>
            <a:off x="3059469" y="4068734"/>
            <a:ext cx="4016045" cy="2145913"/>
          </a:xfrm>
          <a:prstGeom prst="rect">
            <a:avLst/>
          </a:prstGeom>
        </p:spPr>
      </p:pic>
      <p:pic>
        <p:nvPicPr>
          <p:cNvPr id="7" name="Picture 6">
            <a:extLst>
              <a:ext uri="{FF2B5EF4-FFF2-40B4-BE49-F238E27FC236}">
                <a16:creationId xmlns:a16="http://schemas.microsoft.com/office/drawing/2014/main" id="{2DA0C1FC-65C1-4235-B42E-C85E07FDE33F}"/>
              </a:ext>
            </a:extLst>
          </p:cNvPr>
          <p:cNvPicPr>
            <a:picLocks noChangeAspect="1"/>
          </p:cNvPicPr>
          <p:nvPr/>
        </p:nvPicPr>
        <p:blipFill>
          <a:blip r:embed="rId7"/>
          <a:stretch>
            <a:fillRect/>
          </a:stretch>
        </p:blipFill>
        <p:spPr>
          <a:xfrm>
            <a:off x="1029752" y="2994874"/>
            <a:ext cx="1804791" cy="666830"/>
          </a:xfrm>
          <a:prstGeom prst="rect">
            <a:avLst/>
          </a:prstGeom>
        </p:spPr>
      </p:pic>
      <p:pic>
        <p:nvPicPr>
          <p:cNvPr id="14" name="Picture 13">
            <a:extLst>
              <a:ext uri="{FF2B5EF4-FFF2-40B4-BE49-F238E27FC236}">
                <a16:creationId xmlns:a16="http://schemas.microsoft.com/office/drawing/2014/main" id="{A3CB2FD5-9E94-4A47-A79C-2E8B88D67A3A}"/>
              </a:ext>
            </a:extLst>
          </p:cNvPr>
          <p:cNvPicPr>
            <a:picLocks noChangeAspect="1"/>
          </p:cNvPicPr>
          <p:nvPr/>
        </p:nvPicPr>
        <p:blipFill>
          <a:blip r:embed="rId8"/>
          <a:stretch>
            <a:fillRect/>
          </a:stretch>
        </p:blipFill>
        <p:spPr>
          <a:xfrm>
            <a:off x="1024440" y="5515627"/>
            <a:ext cx="1808804" cy="699020"/>
          </a:xfrm>
          <a:prstGeom prst="rect">
            <a:avLst/>
          </a:prstGeom>
        </p:spPr>
      </p:pic>
      <p:sp>
        <p:nvSpPr>
          <p:cNvPr id="21" name="Oval 20">
            <a:extLst>
              <a:ext uri="{FF2B5EF4-FFF2-40B4-BE49-F238E27FC236}">
                <a16:creationId xmlns:a16="http://schemas.microsoft.com/office/drawing/2014/main" id="{D7F6A19A-18DF-4718-9E47-F8288C4A0053}"/>
              </a:ext>
            </a:extLst>
          </p:cNvPr>
          <p:cNvSpPr/>
          <p:nvPr/>
        </p:nvSpPr>
        <p:spPr>
          <a:xfrm>
            <a:off x="7873714" y="3394334"/>
            <a:ext cx="344729" cy="352702"/>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6B3BA"/>
                </a:solidFill>
                <a:effectLst/>
                <a:uLnTx/>
                <a:uFillTx/>
                <a:latin typeface="Rockwell" panose="02060603020205020403" pitchFamily="18" charset="0"/>
              </a:rPr>
              <a:t>1</a:t>
            </a:r>
            <a:endParaRPr kumimoji="0" lang="en-US" sz="1800" b="1" i="0" u="none" strike="noStrike" kern="1200" cap="none" spc="0" normalizeH="0" baseline="0" noProof="0" dirty="0">
              <a:ln>
                <a:noFill/>
              </a:ln>
              <a:solidFill>
                <a:srgbClr val="46B3BA"/>
              </a:solidFill>
              <a:effectLst/>
              <a:uLnTx/>
              <a:uFillTx/>
              <a:latin typeface="Rockwell" panose="02060603020205020403" pitchFamily="18" charset="0"/>
            </a:endParaRPr>
          </a:p>
        </p:txBody>
      </p:sp>
      <p:sp>
        <p:nvSpPr>
          <p:cNvPr id="22" name="Oval 21">
            <a:extLst>
              <a:ext uri="{FF2B5EF4-FFF2-40B4-BE49-F238E27FC236}">
                <a16:creationId xmlns:a16="http://schemas.microsoft.com/office/drawing/2014/main" id="{017327AF-B4D0-43C5-AAEB-B0E9ECC4D183}"/>
              </a:ext>
            </a:extLst>
          </p:cNvPr>
          <p:cNvSpPr/>
          <p:nvPr/>
        </p:nvSpPr>
        <p:spPr>
          <a:xfrm>
            <a:off x="7873714" y="3967947"/>
            <a:ext cx="344729" cy="352702"/>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F96654"/>
                </a:solidFill>
                <a:latin typeface="Rockwell" panose="02060603020205020403" pitchFamily="18" charset="0"/>
              </a:rPr>
              <a:t>2</a:t>
            </a:r>
            <a:endParaRPr kumimoji="0" lang="en-US" sz="1800" b="1" i="0" u="none" strike="noStrike" kern="1200" cap="none" spc="0" normalizeH="0" baseline="0" noProof="0" dirty="0">
              <a:ln>
                <a:noFill/>
              </a:ln>
              <a:solidFill>
                <a:srgbClr val="F96654"/>
              </a:solidFill>
              <a:effectLst/>
              <a:uLnTx/>
              <a:uFillTx/>
              <a:latin typeface="Rockwell" panose="02060603020205020403" pitchFamily="18" charset="0"/>
            </a:endParaRPr>
          </a:p>
        </p:txBody>
      </p:sp>
      <p:sp>
        <p:nvSpPr>
          <p:cNvPr id="23" name="Oval 22">
            <a:extLst>
              <a:ext uri="{FF2B5EF4-FFF2-40B4-BE49-F238E27FC236}">
                <a16:creationId xmlns:a16="http://schemas.microsoft.com/office/drawing/2014/main" id="{C6F61E9A-0E22-43D1-B805-B7DE5FFB1715}"/>
              </a:ext>
            </a:extLst>
          </p:cNvPr>
          <p:cNvSpPr/>
          <p:nvPr/>
        </p:nvSpPr>
        <p:spPr>
          <a:xfrm>
            <a:off x="7873714" y="4541560"/>
            <a:ext cx="344729" cy="352702"/>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6B3BA"/>
                </a:solidFill>
                <a:effectLst/>
                <a:uLnTx/>
                <a:uFillTx/>
                <a:latin typeface="Rockwell" panose="02060603020205020403" pitchFamily="18" charset="0"/>
              </a:rPr>
              <a:t>3</a:t>
            </a:r>
            <a:endParaRPr kumimoji="0" lang="en-US" sz="1800" b="1" i="0" u="none" strike="noStrike" kern="1200" cap="none" spc="0" normalizeH="0" baseline="0" noProof="0" dirty="0">
              <a:ln>
                <a:noFill/>
              </a:ln>
              <a:solidFill>
                <a:srgbClr val="46B3BA"/>
              </a:solidFill>
              <a:effectLst/>
              <a:uLnTx/>
              <a:uFillTx/>
              <a:latin typeface="Rockwell" panose="02060603020205020403" pitchFamily="18" charset="0"/>
            </a:endParaRPr>
          </a:p>
        </p:txBody>
      </p:sp>
      <p:sp>
        <p:nvSpPr>
          <p:cNvPr id="30" name="TextBox 29">
            <a:extLst>
              <a:ext uri="{FF2B5EF4-FFF2-40B4-BE49-F238E27FC236}">
                <a16:creationId xmlns:a16="http://schemas.microsoft.com/office/drawing/2014/main" id="{5322250A-D2B6-4214-B4CD-E7374F7606ED}"/>
              </a:ext>
            </a:extLst>
          </p:cNvPr>
          <p:cNvSpPr txBox="1"/>
          <p:nvPr/>
        </p:nvSpPr>
        <p:spPr>
          <a:xfrm>
            <a:off x="7794665" y="2983838"/>
            <a:ext cx="3629952" cy="323165"/>
          </a:xfrm>
          <a:prstGeom prst="rect">
            <a:avLst/>
          </a:prstGeom>
          <a:noFill/>
        </p:spPr>
        <p:txBody>
          <a:bodyPr wrap="square">
            <a:spAutoFit/>
          </a:bodyPr>
          <a:lstStyle/>
          <a:p>
            <a:pPr lvl="0">
              <a:lnSpc>
                <a:spcPts val="1800"/>
              </a:lnSpc>
              <a:spcAft>
                <a:spcPts val="600"/>
              </a:spcAft>
              <a:buSzPts val="1000"/>
              <a:tabLst>
                <a:tab pos="457200" algn="l"/>
              </a:tabLst>
            </a:pPr>
            <a:r>
              <a:rPr lang="en-CA" sz="1600" dirty="0">
                <a:solidFill>
                  <a:srgbClr val="2B2B2B"/>
                </a:solidFill>
                <a:effectLst/>
                <a:latin typeface="Rockwell" panose="02060603020205020403" pitchFamily="18" charset="0"/>
                <a:ea typeface="Calibri" panose="020F0502020204030204" pitchFamily="34" charset="0"/>
                <a:cs typeface="Times New Roman" panose="02020603050405020304" pitchFamily="18" charset="0"/>
              </a:rPr>
              <a:t>Using the Model to Make Predictions</a:t>
            </a:r>
          </a:p>
        </p:txBody>
      </p:sp>
      <p:sp>
        <p:nvSpPr>
          <p:cNvPr id="31" name="TextBox 30">
            <a:extLst>
              <a:ext uri="{FF2B5EF4-FFF2-40B4-BE49-F238E27FC236}">
                <a16:creationId xmlns:a16="http://schemas.microsoft.com/office/drawing/2014/main" id="{056EFB5B-CEF7-4626-B0B1-DB03532FF745}"/>
              </a:ext>
            </a:extLst>
          </p:cNvPr>
          <p:cNvSpPr txBox="1"/>
          <p:nvPr/>
        </p:nvSpPr>
        <p:spPr>
          <a:xfrm>
            <a:off x="8326791" y="3409102"/>
            <a:ext cx="2090766" cy="298415"/>
          </a:xfrm>
          <a:prstGeom prst="rect">
            <a:avLst/>
          </a:prstGeom>
          <a:noFill/>
        </p:spPr>
        <p:txBody>
          <a:bodyPr wrap="square">
            <a:spAutoFit/>
          </a:bodyPr>
          <a:lstStyle/>
          <a:p>
            <a:pPr lvl="0">
              <a:lnSpc>
                <a:spcPts val="1800"/>
              </a:lnSpc>
              <a:spcAft>
                <a:spcPts val="600"/>
              </a:spcAft>
              <a:buSzPts val="1000"/>
              <a:tabLst>
                <a:tab pos="457200" algn="l"/>
              </a:tabLst>
            </a:pPr>
            <a:r>
              <a:rPr lang="en-CA" sz="1100" dirty="0">
                <a:solidFill>
                  <a:srgbClr val="2B2B2B"/>
                </a:solidFill>
                <a:effectLst/>
                <a:latin typeface="Rockwell" panose="02060603020205020403" pitchFamily="18" charset="0"/>
                <a:ea typeface="Calibri" panose="020F0502020204030204" pitchFamily="34" charset="0"/>
                <a:cs typeface="Times New Roman" panose="02020603050405020304" pitchFamily="18" charset="0"/>
              </a:rPr>
              <a:t>10 Intersection at 6pm</a:t>
            </a:r>
          </a:p>
        </p:txBody>
      </p:sp>
      <p:sp>
        <p:nvSpPr>
          <p:cNvPr id="32" name="TextBox 31">
            <a:extLst>
              <a:ext uri="{FF2B5EF4-FFF2-40B4-BE49-F238E27FC236}">
                <a16:creationId xmlns:a16="http://schemas.microsoft.com/office/drawing/2014/main" id="{478F5546-BF9A-465B-B00A-DDE0A0578367}"/>
              </a:ext>
            </a:extLst>
          </p:cNvPr>
          <p:cNvSpPr txBox="1"/>
          <p:nvPr/>
        </p:nvSpPr>
        <p:spPr>
          <a:xfrm>
            <a:off x="8320703" y="3942025"/>
            <a:ext cx="3182905" cy="298415"/>
          </a:xfrm>
          <a:prstGeom prst="rect">
            <a:avLst/>
          </a:prstGeom>
          <a:noFill/>
        </p:spPr>
        <p:txBody>
          <a:bodyPr wrap="square">
            <a:spAutoFit/>
          </a:bodyPr>
          <a:lstStyle/>
          <a:p>
            <a:pPr lvl="0">
              <a:lnSpc>
                <a:spcPts val="1800"/>
              </a:lnSpc>
              <a:spcAft>
                <a:spcPts val="600"/>
              </a:spcAft>
              <a:buSzPts val="1000"/>
              <a:tabLst>
                <a:tab pos="457200" algn="l"/>
              </a:tabLst>
            </a:pPr>
            <a:r>
              <a:rPr lang="en-CA" sz="1100" dirty="0">
                <a:solidFill>
                  <a:srgbClr val="2B2B2B"/>
                </a:solidFill>
                <a:effectLst/>
                <a:latin typeface="Rockwell" panose="02060603020205020403" pitchFamily="18" charset="0"/>
                <a:ea typeface="Calibri" panose="020F0502020204030204" pitchFamily="34" charset="0"/>
                <a:cs typeface="Times New Roman" panose="02020603050405020304" pitchFamily="18" charset="0"/>
              </a:rPr>
              <a:t>Input Speeding variable as Yes or No</a:t>
            </a:r>
          </a:p>
        </p:txBody>
      </p:sp>
      <p:sp>
        <p:nvSpPr>
          <p:cNvPr id="33" name="TextBox 32">
            <a:extLst>
              <a:ext uri="{FF2B5EF4-FFF2-40B4-BE49-F238E27FC236}">
                <a16:creationId xmlns:a16="http://schemas.microsoft.com/office/drawing/2014/main" id="{853DB648-A8E9-4B59-9742-06A113FACDE0}"/>
              </a:ext>
            </a:extLst>
          </p:cNvPr>
          <p:cNvSpPr txBox="1"/>
          <p:nvPr/>
        </p:nvSpPr>
        <p:spPr>
          <a:xfrm>
            <a:off x="8320703" y="4474949"/>
            <a:ext cx="2612454" cy="400110"/>
          </a:xfrm>
          <a:prstGeom prst="rect">
            <a:avLst/>
          </a:prstGeom>
          <a:noFill/>
        </p:spPr>
        <p:txBody>
          <a:bodyPr wrap="square">
            <a:spAutoFit/>
          </a:bodyPr>
          <a:lstStyle/>
          <a:p>
            <a:pPr lvl="0">
              <a:lnSpc>
                <a:spcPts val="1200"/>
              </a:lnSpc>
              <a:buSzPts val="1000"/>
              <a:tabLst>
                <a:tab pos="457200" algn="l"/>
              </a:tabLst>
            </a:pPr>
            <a:r>
              <a:rPr lang="en-CA" sz="1100" dirty="0">
                <a:solidFill>
                  <a:srgbClr val="2B2B2B"/>
                </a:solidFill>
                <a:latin typeface="Rockwell" panose="02060603020205020403" pitchFamily="18" charset="0"/>
                <a:ea typeface="Calibri" panose="020F0502020204030204" pitchFamily="34" charset="0"/>
                <a:cs typeface="Times New Roman" panose="02020603050405020304" pitchFamily="18" charset="0"/>
              </a:rPr>
              <a:t>Result: 6 out of the 10 intersections predict fatalities </a:t>
            </a:r>
            <a:endParaRPr lang="en-CA" sz="1100" dirty="0">
              <a:solidFill>
                <a:srgbClr val="2B2B2B"/>
              </a:solidFill>
              <a:effectLst/>
              <a:latin typeface="Rockwell" panose="02060603020205020403" pitchFamily="18" charset="0"/>
              <a:ea typeface="Calibri" panose="020F0502020204030204" pitchFamily="34" charset="0"/>
              <a:cs typeface="Times New Roman" panose="02020603050405020304" pitchFamily="18" charset="0"/>
            </a:endParaRPr>
          </a:p>
        </p:txBody>
      </p:sp>
      <p:grpSp>
        <p:nvGrpSpPr>
          <p:cNvPr id="29" name="Group 28">
            <a:extLst>
              <a:ext uri="{FF2B5EF4-FFF2-40B4-BE49-F238E27FC236}">
                <a16:creationId xmlns:a16="http://schemas.microsoft.com/office/drawing/2014/main" id="{E81D7772-ABAB-4BFC-8D56-6BB449772358}"/>
              </a:ext>
            </a:extLst>
          </p:cNvPr>
          <p:cNvGrpSpPr/>
          <p:nvPr/>
        </p:nvGrpSpPr>
        <p:grpSpPr>
          <a:xfrm>
            <a:off x="8442663" y="1509427"/>
            <a:ext cx="1926501" cy="1089382"/>
            <a:chOff x="9213917" y="5368181"/>
            <a:chExt cx="838200" cy="457200"/>
          </a:xfrm>
        </p:grpSpPr>
        <p:sp>
          <p:nvSpPr>
            <p:cNvPr id="20" name="Freeform: Shape 19">
              <a:extLst>
                <a:ext uri="{FF2B5EF4-FFF2-40B4-BE49-F238E27FC236}">
                  <a16:creationId xmlns:a16="http://schemas.microsoft.com/office/drawing/2014/main" id="{DB16AB0D-C7B0-45B7-B5E1-F73E7EAA0F40}"/>
                </a:ext>
              </a:extLst>
            </p:cNvPr>
            <p:cNvSpPr/>
            <p:nvPr/>
          </p:nvSpPr>
          <p:spPr>
            <a:xfrm>
              <a:off x="9213917" y="5368181"/>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0000"/>
            </a:solidFill>
            <a:ln w="9525" cap="flat">
              <a:noFill/>
              <a:prstDash val="solid"/>
              <a:miter/>
            </a:ln>
          </p:spPr>
          <p:txBody>
            <a:bodyPr rtlCol="0" anchor="ctr"/>
            <a:lstStyle/>
            <a:p>
              <a:endParaRPr lang="en-CA"/>
            </a:p>
          </p:txBody>
        </p:sp>
        <p:sp>
          <p:nvSpPr>
            <p:cNvPr id="27" name="Freeform: Shape 26">
              <a:extLst>
                <a:ext uri="{FF2B5EF4-FFF2-40B4-BE49-F238E27FC236}">
                  <a16:creationId xmlns:a16="http://schemas.microsoft.com/office/drawing/2014/main" id="{102CBA6F-9A14-479F-BBBF-09602159B6FE}"/>
                </a:ext>
              </a:extLst>
            </p:cNvPr>
            <p:cNvSpPr/>
            <p:nvPr/>
          </p:nvSpPr>
          <p:spPr>
            <a:xfrm>
              <a:off x="9928292" y="5547250"/>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000000"/>
            </a:solidFill>
            <a:ln w="9525" cap="flat">
              <a:noFill/>
              <a:prstDash val="solid"/>
              <a:miter/>
            </a:ln>
          </p:spPr>
          <p:txBody>
            <a:bodyPr rtlCol="0" anchor="ctr"/>
            <a:lstStyle/>
            <a:p>
              <a:endParaRPr lang="en-CA"/>
            </a:p>
          </p:txBody>
        </p:sp>
        <p:sp>
          <p:nvSpPr>
            <p:cNvPr id="28" name="Freeform: Shape 27">
              <a:extLst>
                <a:ext uri="{FF2B5EF4-FFF2-40B4-BE49-F238E27FC236}">
                  <a16:creationId xmlns:a16="http://schemas.microsoft.com/office/drawing/2014/main" id="{B76FB62D-584D-4194-B917-853AB0BF5FD9}"/>
                </a:ext>
              </a:extLst>
            </p:cNvPr>
            <p:cNvSpPr/>
            <p:nvPr/>
          </p:nvSpPr>
          <p:spPr>
            <a:xfrm>
              <a:off x="9593602" y="5460313"/>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46B3BA"/>
            </a:solidFill>
            <a:ln w="9525" cap="flat">
              <a:noFill/>
              <a:prstDash val="solid"/>
              <a:miter/>
            </a:ln>
          </p:spPr>
          <p:txBody>
            <a:bodyPr rtlCol="0" anchor="ctr"/>
            <a:lstStyle/>
            <a:p>
              <a:endParaRPr lang="en-CA"/>
            </a:p>
          </p:txBody>
        </p:sp>
      </p:grpSp>
      <p:pic>
        <p:nvPicPr>
          <p:cNvPr id="1032" name="Picture 8">
            <a:extLst>
              <a:ext uri="{FF2B5EF4-FFF2-40B4-BE49-F238E27FC236}">
                <a16:creationId xmlns:a16="http://schemas.microsoft.com/office/drawing/2014/main" id="{DC2A971A-F561-47AE-98B3-11162F0DC7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55091" y="2035296"/>
            <a:ext cx="506144" cy="69041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a:extLst>
              <a:ext uri="{FF2B5EF4-FFF2-40B4-BE49-F238E27FC236}">
                <a16:creationId xmlns:a16="http://schemas.microsoft.com/office/drawing/2014/main" id="{B8D583BA-B43B-481D-9967-2987B71090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26311" y="2159856"/>
            <a:ext cx="394517" cy="53814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a:extLst>
              <a:ext uri="{FF2B5EF4-FFF2-40B4-BE49-F238E27FC236}">
                <a16:creationId xmlns:a16="http://schemas.microsoft.com/office/drawing/2014/main" id="{BF15EF52-BB80-433B-9D30-19223FFE0B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4567" y="2331303"/>
            <a:ext cx="343678" cy="468799"/>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56111764-7E63-47FA-AFA3-840E778B75A8}"/>
              </a:ext>
            </a:extLst>
          </p:cNvPr>
          <p:cNvSpPr txBox="1"/>
          <p:nvPr/>
        </p:nvSpPr>
        <p:spPr>
          <a:xfrm>
            <a:off x="8320703" y="5083949"/>
            <a:ext cx="3121203" cy="529247"/>
          </a:xfrm>
          <a:prstGeom prst="rect">
            <a:avLst/>
          </a:prstGeom>
          <a:noFill/>
        </p:spPr>
        <p:txBody>
          <a:bodyPr wrap="square">
            <a:spAutoFit/>
          </a:bodyPr>
          <a:lstStyle>
            <a:defPPr>
              <a:defRPr lang="en-US"/>
            </a:defPPr>
            <a:lvl1pPr lvl="0">
              <a:lnSpc>
                <a:spcPts val="1200"/>
              </a:lnSpc>
              <a:buSzPts val="1000"/>
              <a:tabLst>
                <a:tab pos="457200" algn="l"/>
              </a:tabLst>
              <a:defRPr sz="1100">
                <a:solidFill>
                  <a:srgbClr val="2B2B2B"/>
                </a:solidFill>
                <a:latin typeface="Rockwell" panose="02060603020205020403" pitchFamily="18" charset="0"/>
                <a:ea typeface="Calibri" panose="020F0502020204030204" pitchFamily="34" charset="0"/>
                <a:cs typeface="Times New Roman" panose="02020603050405020304" pitchFamily="18" charset="0"/>
              </a:defRPr>
            </a:lvl1pPr>
          </a:lstStyle>
          <a:p>
            <a:r>
              <a:rPr lang="en-CA" dirty="0"/>
              <a:t>Decision: Install  </a:t>
            </a:r>
            <a:r>
              <a:rPr lang="en-CA" dirty="0" err="1"/>
              <a:t>Redlight</a:t>
            </a:r>
            <a:r>
              <a:rPr lang="en-CA" dirty="0"/>
              <a:t> camera or other controls</a:t>
            </a:r>
          </a:p>
        </p:txBody>
      </p:sp>
      <p:sp>
        <p:nvSpPr>
          <p:cNvPr id="51" name="Oval 50">
            <a:extLst>
              <a:ext uri="{FF2B5EF4-FFF2-40B4-BE49-F238E27FC236}">
                <a16:creationId xmlns:a16="http://schemas.microsoft.com/office/drawing/2014/main" id="{2A886B5D-C18D-41A8-A620-0CB0D3F7A32E}"/>
              </a:ext>
            </a:extLst>
          </p:cNvPr>
          <p:cNvSpPr/>
          <p:nvPr/>
        </p:nvSpPr>
        <p:spPr>
          <a:xfrm>
            <a:off x="7873714" y="5115173"/>
            <a:ext cx="344729" cy="352702"/>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96654"/>
                </a:solidFill>
                <a:latin typeface="Rockwell" panose="02060603020205020403" pitchFamily="18" charset="0"/>
              </a:rPr>
              <a:t>4</a:t>
            </a:r>
          </a:p>
        </p:txBody>
      </p:sp>
      <p:sp>
        <p:nvSpPr>
          <p:cNvPr id="52" name="Oval 51">
            <a:extLst>
              <a:ext uri="{FF2B5EF4-FFF2-40B4-BE49-F238E27FC236}">
                <a16:creationId xmlns:a16="http://schemas.microsoft.com/office/drawing/2014/main" id="{563F0D5D-B78A-455D-906B-2147ECC5F436}"/>
              </a:ext>
            </a:extLst>
          </p:cNvPr>
          <p:cNvSpPr/>
          <p:nvPr/>
        </p:nvSpPr>
        <p:spPr>
          <a:xfrm>
            <a:off x="7873714" y="5688786"/>
            <a:ext cx="344729" cy="352702"/>
          </a:xfrm>
          <a:prstGeom prst="ellipse">
            <a:avLst/>
          </a:prstGeom>
          <a:solidFill>
            <a:schemeClr val="bg1"/>
          </a:solidFill>
          <a:ln>
            <a:solidFill>
              <a:srgbClr val="46B3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6B3BA"/>
                </a:solidFill>
                <a:effectLst/>
                <a:uLnTx/>
                <a:uFillTx/>
                <a:latin typeface="Rockwell" panose="02060603020205020403" pitchFamily="18" charset="0"/>
              </a:rPr>
              <a:t>5</a:t>
            </a:r>
            <a:endParaRPr kumimoji="0" lang="en-US" sz="1800" b="1" i="0" u="none" strike="noStrike" kern="1200" cap="none" spc="0" normalizeH="0" baseline="0" noProof="0" dirty="0">
              <a:ln>
                <a:noFill/>
              </a:ln>
              <a:solidFill>
                <a:srgbClr val="46B3BA"/>
              </a:solidFill>
              <a:effectLst/>
              <a:uLnTx/>
              <a:uFillTx/>
              <a:latin typeface="Rockwell" panose="02060603020205020403" pitchFamily="18" charset="0"/>
            </a:endParaRPr>
          </a:p>
        </p:txBody>
      </p:sp>
      <p:sp>
        <p:nvSpPr>
          <p:cNvPr id="53" name="TextBox 52">
            <a:extLst>
              <a:ext uri="{FF2B5EF4-FFF2-40B4-BE49-F238E27FC236}">
                <a16:creationId xmlns:a16="http://schemas.microsoft.com/office/drawing/2014/main" id="{0C0D7BEB-D26E-47B4-8B95-941778907305}"/>
              </a:ext>
            </a:extLst>
          </p:cNvPr>
          <p:cNvSpPr txBox="1"/>
          <p:nvPr/>
        </p:nvSpPr>
        <p:spPr>
          <a:xfrm>
            <a:off x="8320703" y="5715969"/>
            <a:ext cx="3121203" cy="400110"/>
          </a:xfrm>
          <a:prstGeom prst="rect">
            <a:avLst/>
          </a:prstGeom>
          <a:noFill/>
        </p:spPr>
        <p:txBody>
          <a:bodyPr wrap="square">
            <a:spAutoFit/>
          </a:bodyPr>
          <a:lstStyle>
            <a:defPPr>
              <a:defRPr lang="en-US"/>
            </a:defPPr>
            <a:lvl1pPr lvl="0">
              <a:lnSpc>
                <a:spcPts val="1200"/>
              </a:lnSpc>
              <a:buSzPts val="1000"/>
              <a:tabLst>
                <a:tab pos="457200" algn="l"/>
              </a:tabLst>
              <a:defRPr sz="1100">
                <a:solidFill>
                  <a:srgbClr val="2B2B2B"/>
                </a:solidFill>
                <a:latin typeface="Rockwell" panose="02060603020205020403" pitchFamily="18" charset="0"/>
                <a:ea typeface="Calibri" panose="020F0502020204030204" pitchFamily="34" charset="0"/>
                <a:cs typeface="Times New Roman" panose="02020603050405020304" pitchFamily="18" charset="0"/>
              </a:defRPr>
            </a:lvl1pPr>
          </a:lstStyle>
          <a:p>
            <a:r>
              <a:rPr lang="en-CA" dirty="0"/>
              <a:t>Iterate on other features to predict </a:t>
            </a:r>
          </a:p>
          <a:p>
            <a:r>
              <a:rPr lang="en-CA" dirty="0"/>
              <a:t>outcomes</a:t>
            </a:r>
          </a:p>
        </p:txBody>
      </p:sp>
      <p:pic>
        <p:nvPicPr>
          <p:cNvPr id="40" name="Graphic 39" descr="Repeat with solid fill">
            <a:extLst>
              <a:ext uri="{FF2B5EF4-FFF2-40B4-BE49-F238E27FC236}">
                <a16:creationId xmlns:a16="http://schemas.microsoft.com/office/drawing/2014/main" id="{B23F30E3-126A-472E-91D3-A8542CBB72F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54682" y="5688786"/>
            <a:ext cx="356949" cy="400110"/>
          </a:xfrm>
          <a:prstGeom prst="rect">
            <a:avLst/>
          </a:prstGeom>
        </p:spPr>
      </p:pic>
    </p:spTree>
    <p:extLst>
      <p:ext uri="{BB962C8B-B14F-4D97-AF65-F5344CB8AC3E}">
        <p14:creationId xmlns:p14="http://schemas.microsoft.com/office/powerpoint/2010/main" val="1842547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1111</TotalTime>
  <Words>1377</Words>
  <Application>Microsoft Office PowerPoint</Application>
  <PresentationFormat>Widescreen</PresentationFormat>
  <Paragraphs>129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Nova Cond</vt:lpstr>
      <vt:lpstr>Calibri</vt:lpstr>
      <vt:lpstr>Calibri Light</vt:lpstr>
      <vt:lpstr>Rockwell</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Step for Being Creative</dc:title>
  <dc:creator>pc11</dc:creator>
  <cp:lastModifiedBy>Bardhonia Harding</cp:lastModifiedBy>
  <cp:revision>48</cp:revision>
  <dcterms:created xsi:type="dcterms:W3CDTF">2019-07-19T10:50:10Z</dcterms:created>
  <dcterms:modified xsi:type="dcterms:W3CDTF">2022-06-05T03:55:12Z</dcterms:modified>
</cp:coreProperties>
</file>