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54ADB-59A1-493D-9435-9219F24ADA32}" v="15" dt="2022-05-13T14:45:59.139"/>
    <p1510:client id="{2CE6346F-8B59-4A71-AFEE-C619A1FF23EF}" v="843" dt="2022-05-13T21:06:2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479132604" userId="2b8b334a7726c1f8" providerId="LiveId" clId="{20854ADB-59A1-493D-9435-9219F24ADA32}"/>
    <pc:docChg chg="undo custSel addSld delSld modSld sldOrd">
      <pc:chgData name="16479132604" userId="2b8b334a7726c1f8" providerId="LiveId" clId="{20854ADB-59A1-493D-9435-9219F24ADA32}" dt="2022-05-13T14:48:28.298" v="596" actId="680"/>
      <pc:docMkLst>
        <pc:docMk/>
      </pc:docMkLst>
      <pc:sldChg chg="addSp delSp modSp new mod setBg addAnim setClrOvrMap delDesignElem">
        <pc:chgData name="16479132604" userId="2b8b334a7726c1f8" providerId="LiveId" clId="{20854ADB-59A1-493D-9435-9219F24ADA32}" dt="2022-05-13T14:24:24.386" v="53" actId="26606"/>
        <pc:sldMkLst>
          <pc:docMk/>
          <pc:sldMk cId="2463205556" sldId="256"/>
        </pc:sldMkLst>
        <pc:spChg chg="mod or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2" creationId="{5B4F210F-A3E1-26D8-F818-FE8B03D70F12}"/>
          </ac:spMkLst>
        </pc:spChg>
        <pc:spChg chg="del">
          <ac:chgData name="16479132604" userId="2b8b334a7726c1f8" providerId="LiveId" clId="{20854ADB-59A1-493D-9435-9219F24ADA32}" dt="2022-05-13T14:19:24.546" v="29" actId="478"/>
          <ac:spMkLst>
            <pc:docMk/>
            <pc:sldMk cId="2463205556" sldId="256"/>
            <ac:spMk id="3" creationId="{BC869247-2D58-EB86-9590-E7669F7A17D1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6" creationId="{0344D4FE-ABEF-4230-9E4E-AD5782FC78AC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7" creationId="{9325F979-D3F9-4926-81B7-7ACCB31A501B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8" creationId="{6F40FBDA-CEB1-40F0-9AB9-BD9C402D70FE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2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4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6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1" creationId="{D928DD85-BB99-450D-A702-2683E0296282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3" creationId="{240E5BD2-4019-4012-A1AA-628900E659E9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5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6" creationId="{526E0BFB-CDF1-4990-8C11-AC849311E0A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7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8" creationId="{6069A1F8-9BEB-4786-9694-FC48B2D75D21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1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2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3" creationId="{08C9B587-E65E-4B52-B37C-ABEBB6E87928}"/>
          </ac:spMkLst>
        </pc:spChg>
        <pc:picChg chg="add">
          <ac:chgData name="16479132604" userId="2b8b334a7726c1f8" providerId="LiveId" clId="{20854ADB-59A1-493D-9435-9219F24ADA32}" dt="2022-05-13T14:24:24.386" v="53" actId="26606"/>
          <ac:picMkLst>
            <pc:docMk/>
            <pc:sldMk cId="2463205556" sldId="256"/>
            <ac:picMk id="4" creationId="{2AF7A3B6-79DD-DBD9-9DAD-6E2650832D8E}"/>
          </ac:picMkLst>
        </pc:picChg>
        <pc:picChg chg="add del mod">
          <ac:chgData name="16479132604" userId="2b8b334a7726c1f8" providerId="LiveId" clId="{20854ADB-59A1-493D-9435-9219F24ADA32}" dt="2022-05-13T14:24:19.435" v="52" actId="478"/>
          <ac:picMkLst>
            <pc:docMk/>
            <pc:sldMk cId="2463205556" sldId="256"/>
            <ac:picMk id="5" creationId="{1D9E15C5-36A1-4FF0-F76C-CD6A27571AED}"/>
          </ac:picMkLst>
        </pc:picChg>
      </pc:sldChg>
      <pc:sldChg chg="addSp delSp modSp new del mod setBg delDesignElem">
        <pc:chgData name="16479132604" userId="2b8b334a7726c1f8" providerId="LiveId" clId="{20854ADB-59A1-493D-9435-9219F24ADA32}" dt="2022-05-13T14:24:44.706" v="54" actId="47"/>
        <pc:sldMkLst>
          <pc:docMk/>
          <pc:sldMk cId="669568021" sldId="257"/>
        </pc:sldMkLst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2" creationId="{A8D6B9E8-5BE7-C105-FB20-B5DAC10B439A}"/>
          </ac:spMkLst>
        </pc:spChg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3" creationId="{E92DF025-61B0-5EAB-CF7B-6D9F3A9C7AF7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8" creationId="{09588DA8-065E-4F6F-8EFD-43104AB2E0CF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0" creationId="{C4285719-470E-454C-AF62-8323075F1F5B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2" creationId="{CD9FE4EF-C4D8-49A0-B2FF-81D8DB7D8A24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4" creationId="{4300840D-0A0B-4512-BACA-B439D5B9C57C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6" creationId="{D2B78728-A580-49A7-84F9-6EF6F583ADE0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8" creationId="{38FAA1A1-D861-433F-88FA-1E9D6FD31D11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20" creationId="{8D71EDA1-87BF-4D5D-AB79-F346FD19278A}"/>
          </ac:spMkLst>
        </pc:spChg>
      </pc:sldChg>
      <pc:sldChg chg="addSp delSp modSp new mod setBg setClrOvrMap">
        <pc:chgData name="16479132604" userId="2b8b334a7726c1f8" providerId="LiveId" clId="{20854ADB-59A1-493D-9435-9219F24ADA32}" dt="2022-05-13T14:41:00.872" v="439" actId="1076"/>
        <pc:sldMkLst>
          <pc:docMk/>
          <pc:sldMk cId="820886365" sldId="257"/>
        </pc:sldMkLst>
        <pc:spChg chg="mo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2" creationId="{9F1B9433-D153-569C-3726-56170D265A22}"/>
          </ac:spMkLst>
        </pc:spChg>
        <pc:spChg chg="mod">
          <ac:chgData name="16479132604" userId="2b8b334a7726c1f8" providerId="LiveId" clId="{20854ADB-59A1-493D-9435-9219F24ADA32}" dt="2022-05-13T14:33:16.135" v="324" actId="20577"/>
          <ac:spMkLst>
            <pc:docMk/>
            <pc:sldMk cId="820886365" sldId="257"/>
            <ac:spMk id="3" creationId="{4ACF4A0A-B0AD-526F-2C48-B85917BF45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4" creationId="{D93C3E38-DF85-49B0-BDB8-38728B091A7A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7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9" creationId="{8FB4235C-4505-46C7-AD8F-8769A1972FC1}"/>
          </ac:spMkLst>
        </pc:spChg>
        <pc:picChg chg="add del">
          <ac:chgData name="16479132604" userId="2b8b334a7726c1f8" providerId="LiveId" clId="{20854ADB-59A1-493D-9435-9219F24ADA32}" dt="2022-05-13T14:27:17.841" v="185" actId="26606"/>
          <ac:picMkLst>
            <pc:docMk/>
            <pc:sldMk cId="820886365" sldId="257"/>
            <ac:picMk id="5" creationId="{703C6DDD-E886-89FF-1FD3-84DE985AC849}"/>
          </ac:picMkLst>
        </pc:picChg>
        <pc:picChg chg="add mod">
          <ac:chgData name="16479132604" userId="2b8b334a7726c1f8" providerId="LiveId" clId="{20854ADB-59A1-493D-9435-9219F24ADA32}" dt="2022-05-13T14:41:00.872" v="439" actId="1076"/>
          <ac:picMkLst>
            <pc:docMk/>
            <pc:sldMk cId="820886365" sldId="257"/>
            <ac:picMk id="6" creationId="{33519307-652A-D2E2-02E1-CAAFFCF28F4D}"/>
          </ac:picMkLst>
        </pc:picChg>
        <pc:picChg chg="add del">
          <ac:chgData name="16479132604" userId="2b8b334a7726c1f8" providerId="LiveId" clId="{20854ADB-59A1-493D-9435-9219F24ADA32}" dt="2022-05-13T14:27:21.841" v="187" actId="26606"/>
          <ac:picMkLst>
            <pc:docMk/>
            <pc:sldMk cId="820886365" sldId="257"/>
            <ac:picMk id="15" creationId="{4BCF657D-362E-6E41-1399-7A677E9A3A98}"/>
          </ac:picMkLst>
        </pc:picChg>
        <pc:picChg chg="add">
          <ac:chgData name="16479132604" userId="2b8b334a7726c1f8" providerId="LiveId" clId="{20854ADB-59A1-493D-9435-9219F24ADA32}" dt="2022-05-13T14:27:21.860" v="188" actId="26606"/>
          <ac:picMkLst>
            <pc:docMk/>
            <pc:sldMk cId="820886365" sldId="257"/>
            <ac:picMk id="18" creationId="{703C6DDD-E886-89FF-1FD3-84DE985AC849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3T14:42:02.505" v="441" actId="1076"/>
        <pc:sldMkLst>
          <pc:docMk/>
          <pc:sldMk cId="4123482106" sldId="258"/>
        </pc:sldMkLst>
        <pc:spChg chg="mod">
          <ac:chgData name="16479132604" userId="2b8b334a7726c1f8" providerId="LiveId" clId="{20854ADB-59A1-493D-9435-9219F24ADA32}" dt="2022-05-13T14:36:58.911" v="381" actId="404"/>
          <ac:spMkLst>
            <pc:docMk/>
            <pc:sldMk cId="4123482106" sldId="258"/>
            <ac:spMk id="2" creationId="{9071A24D-9A5E-F883-E42F-D8D5B5CD4D83}"/>
          </ac:spMkLst>
        </pc:spChg>
        <pc:spChg chg="mod">
          <ac:chgData name="16479132604" userId="2b8b334a7726c1f8" providerId="LiveId" clId="{20854ADB-59A1-493D-9435-9219F24ADA32}" dt="2022-05-13T14:36:27.242" v="340" actId="14100"/>
          <ac:spMkLst>
            <pc:docMk/>
            <pc:sldMk cId="4123482106" sldId="258"/>
            <ac:spMk id="3" creationId="{772B4667-689F-D198-AE27-FCE2E9F5314A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4" creationId="{D93C3E38-DF85-49B0-BDB8-38728B091A7A}"/>
          </ac:spMkLst>
        </pc:spChg>
        <pc:spChg chg="add mod">
          <ac:chgData name="16479132604" userId="2b8b334a7726c1f8" providerId="LiveId" clId="{20854ADB-59A1-493D-9435-9219F24ADA32}" dt="2022-05-13T14:37:20.664" v="396" actId="20577"/>
          <ac:spMkLst>
            <pc:docMk/>
            <pc:sldMk cId="4123482106" sldId="258"/>
            <ac:spMk id="16" creationId="{3EFACD6A-9858-4AC0-AD99-5718F53FF87A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4" creationId="{43047B46-4F2F-4746-8B82-B30EAAAE033A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6" creationId="{A54E8A8E-D194-4D55-92A3-6B0799722E66}"/>
          </ac:spMkLst>
        </pc:spChg>
        <pc:picChg chg="add del">
          <ac:chgData name="16479132604" userId="2b8b334a7726c1f8" providerId="LiveId" clId="{20854ADB-59A1-493D-9435-9219F24ADA32}" dt="2022-05-13T14:34:21.129" v="327" actId="26606"/>
          <ac:picMkLst>
            <pc:docMk/>
            <pc:sldMk cId="4123482106" sldId="258"/>
            <ac:picMk id="5" creationId="{F356302A-DBF7-9D4A-B975-649B9B0537DD}"/>
          </ac:picMkLst>
        </pc:picChg>
        <pc:picChg chg="add mod">
          <ac:chgData name="16479132604" userId="2b8b334a7726c1f8" providerId="LiveId" clId="{20854ADB-59A1-493D-9435-9219F24ADA32}" dt="2022-05-13T14:42:02.505" v="441" actId="1076"/>
          <ac:picMkLst>
            <pc:docMk/>
            <pc:sldMk cId="4123482106" sldId="258"/>
            <ac:picMk id="6" creationId="{921BACEC-DC60-870C-1DFF-788304394534}"/>
          </ac:picMkLst>
        </pc:picChg>
        <pc:picChg chg="add del">
          <ac:chgData name="16479132604" userId="2b8b334a7726c1f8" providerId="LiveId" clId="{20854ADB-59A1-493D-9435-9219F24ADA32}" dt="2022-05-13T14:34:48.601" v="329" actId="26606"/>
          <ac:picMkLst>
            <pc:docMk/>
            <pc:sldMk cId="4123482106" sldId="258"/>
            <ac:picMk id="15" creationId="{FD6D6ADD-8B91-7063-414F-D780704E638F}"/>
          </ac:picMkLst>
        </pc:picChg>
        <pc:picChg chg="add del mod ord">
          <ac:chgData name="16479132604" userId="2b8b334a7726c1f8" providerId="LiveId" clId="{20854ADB-59A1-493D-9435-9219F24ADA32}" dt="2022-05-13T14:35:56.020" v="333" actId="26606"/>
          <ac:picMkLst>
            <pc:docMk/>
            <pc:sldMk cId="4123482106" sldId="258"/>
            <ac:picMk id="18" creationId="{CB013C11-8242-E61F-AED8-0718C22B16D6}"/>
          </ac:picMkLst>
        </pc:picChg>
      </pc:sldChg>
      <pc:sldChg chg="addSp delSp modSp new mod ord setBg setClrOvrMap">
        <pc:chgData name="16479132604" userId="2b8b334a7726c1f8" providerId="LiveId" clId="{20854ADB-59A1-493D-9435-9219F24ADA32}" dt="2022-05-13T14:46:50.212" v="595" actId="20577"/>
        <pc:sldMkLst>
          <pc:docMk/>
          <pc:sldMk cId="2076978424" sldId="259"/>
        </pc:sldMkLst>
        <pc:spChg chg="mod">
          <ac:chgData name="16479132604" userId="2b8b334a7726c1f8" providerId="LiveId" clId="{20854ADB-59A1-493D-9435-9219F24ADA32}" dt="2022-05-13T14:38:59.974" v="428" actId="20577"/>
          <ac:spMkLst>
            <pc:docMk/>
            <pc:sldMk cId="2076978424" sldId="259"/>
            <ac:spMk id="2" creationId="{DA10D58E-7B5C-EBA8-588D-61FDD9609D30}"/>
          </ac:spMkLst>
        </pc:spChg>
        <pc:spChg chg="del mod">
          <ac:chgData name="16479132604" userId="2b8b334a7726c1f8" providerId="LiveId" clId="{20854ADB-59A1-493D-9435-9219F24ADA32}" dt="2022-05-13T14:39:06.833" v="429" actId="478"/>
          <ac:spMkLst>
            <pc:docMk/>
            <pc:sldMk cId="2076978424" sldId="259"/>
            <ac:spMk id="3" creationId="{1A2AA3F5-7DAC-8FBB-796A-CAC3326F83E3}"/>
          </ac:spMkLst>
        </pc:spChg>
        <pc:spChg chg="add mod">
          <ac:chgData name="16479132604" userId="2b8b334a7726c1f8" providerId="LiveId" clId="{20854ADB-59A1-493D-9435-9219F24ADA32}" dt="2022-05-13T14:46:35.082" v="569" actId="1076"/>
          <ac:spMkLst>
            <pc:docMk/>
            <pc:sldMk cId="2076978424" sldId="259"/>
            <ac:spMk id="4" creationId="{CDDA0943-54C8-BFED-E8E7-39A1AC7CCB0F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11" creationId="{8FB4235C-4505-46C7-AD8F-8769A1972FC1}"/>
          </ac:spMkLst>
        </pc:spChg>
        <pc:spChg chg="add mod">
          <ac:chgData name="16479132604" userId="2b8b334a7726c1f8" providerId="LiveId" clId="{20854ADB-59A1-493D-9435-9219F24ADA32}" dt="2022-05-13T14:46:40.056" v="578" actId="20577"/>
          <ac:spMkLst>
            <pc:docMk/>
            <pc:sldMk cId="2076978424" sldId="259"/>
            <ac:spMk id="12" creationId="{AAA8481A-CFB7-03F8-DB61-561E9B6CF4A5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3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5" creationId="{8FB4235C-4505-46C7-AD8F-8769A1972FC1}"/>
          </ac:spMkLst>
        </pc:spChg>
        <pc:spChg chg="add mod">
          <ac:chgData name="16479132604" userId="2b8b334a7726c1f8" providerId="LiveId" clId="{20854ADB-59A1-493D-9435-9219F24ADA32}" dt="2022-05-13T14:46:46.285" v="587" actId="20577"/>
          <ac:spMkLst>
            <pc:docMk/>
            <pc:sldMk cId="2076978424" sldId="259"/>
            <ac:spMk id="16" creationId="{AF4B86B9-DADE-3948-C95F-AE9BB204A5AA}"/>
          </ac:spMkLst>
        </pc:spChg>
        <pc:spChg chg="add mod">
          <ac:chgData name="16479132604" userId="2b8b334a7726c1f8" providerId="LiveId" clId="{20854ADB-59A1-493D-9435-9219F24ADA32}" dt="2022-05-13T14:46:50.212" v="595" actId="20577"/>
          <ac:spMkLst>
            <pc:docMk/>
            <pc:sldMk cId="2076978424" sldId="259"/>
            <ac:spMk id="17" creationId="{D7FA0DA1-AE97-851C-460B-A9A31C4D662E}"/>
          </ac:spMkLst>
        </pc:spChg>
        <pc:picChg chg="add del">
          <ac:chgData name="16479132604" userId="2b8b334a7726c1f8" providerId="LiveId" clId="{20854ADB-59A1-493D-9435-9219F24ADA32}" dt="2022-05-13T14:38:25.471" v="412" actId="26606"/>
          <ac:picMkLst>
            <pc:docMk/>
            <pc:sldMk cId="2076978424" sldId="259"/>
            <ac:picMk id="5" creationId="{AD08C0D7-CB2E-FA6C-AD88-A0A2333509FD}"/>
          </ac:picMkLst>
        </pc:picChg>
        <pc:picChg chg="add mod">
          <ac:chgData name="16479132604" userId="2b8b334a7726c1f8" providerId="LiveId" clId="{20854ADB-59A1-493D-9435-9219F24ADA32}" dt="2022-05-13T14:46:21.835" v="568" actId="1076"/>
          <ac:picMkLst>
            <pc:docMk/>
            <pc:sldMk cId="2076978424" sldId="259"/>
            <ac:picMk id="14" creationId="{02ECD3CE-138F-2DE1-2FA3-FC1D244392CF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3T14:44:03.899" v="475" actId="26606"/>
        <pc:sldMkLst>
          <pc:docMk/>
          <pc:sldMk cId="4147228436" sldId="260"/>
        </pc:sldMkLst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" creationId="{DF0A7571-2208-7097-6E07-3B02D973A166}"/>
          </ac:spMkLst>
        </pc:spChg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3" creationId="{73EE0278-CB52-296A-7566-2005D389BEE0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3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5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1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3" creationId="{8FB4235C-4505-46C7-AD8F-8769A1972FC1}"/>
          </ac:spMkLst>
        </pc:spChg>
        <pc:picChg chg="add del">
          <ac:chgData name="16479132604" userId="2b8b334a7726c1f8" providerId="LiveId" clId="{20854ADB-59A1-493D-9435-9219F24ADA32}" dt="2022-05-13T14:43:49.653" v="470" actId="26606"/>
          <ac:picMkLst>
            <pc:docMk/>
            <pc:sldMk cId="4147228436" sldId="260"/>
            <ac:picMk id="5" creationId="{6F28EABC-3D99-0C54-206F-5AE4AD5BEBFF}"/>
          </ac:picMkLst>
        </pc:picChg>
        <pc:picChg chg="add del">
          <ac:chgData name="16479132604" userId="2b8b334a7726c1f8" providerId="LiveId" clId="{20854ADB-59A1-493D-9435-9219F24ADA32}" dt="2022-05-13T14:44:01.526" v="472" actId="26606"/>
          <ac:picMkLst>
            <pc:docMk/>
            <pc:sldMk cId="4147228436" sldId="260"/>
            <ac:picMk id="14" creationId="{58730C00-65D0-3156-B609-8F68067573FF}"/>
          </ac:picMkLst>
        </pc:picChg>
        <pc:picChg chg="add del">
          <ac:chgData name="16479132604" userId="2b8b334a7726c1f8" providerId="LiveId" clId="{20854ADB-59A1-493D-9435-9219F24ADA32}" dt="2022-05-13T14:44:03.854" v="474" actId="26606"/>
          <ac:picMkLst>
            <pc:docMk/>
            <pc:sldMk cId="4147228436" sldId="260"/>
            <ac:picMk id="18" creationId="{6F28EABC-3D99-0C54-206F-5AE4AD5BEBFF}"/>
          </ac:picMkLst>
        </pc:picChg>
        <pc:picChg chg="add">
          <ac:chgData name="16479132604" userId="2b8b334a7726c1f8" providerId="LiveId" clId="{20854ADB-59A1-493D-9435-9219F24ADA32}" dt="2022-05-13T14:44:03.899" v="475" actId="26606"/>
          <ac:picMkLst>
            <pc:docMk/>
            <pc:sldMk cId="4147228436" sldId="260"/>
            <ac:picMk id="22" creationId="{58730C00-65D0-3156-B609-8F68067573FF}"/>
          </ac:picMkLst>
        </pc:picChg>
      </pc:sldChg>
      <pc:sldChg chg="new del">
        <pc:chgData name="16479132604" userId="2b8b334a7726c1f8" providerId="LiveId" clId="{20854ADB-59A1-493D-9435-9219F24ADA32}" dt="2022-05-13T14:43:26.233" v="444" actId="47"/>
        <pc:sldMkLst>
          <pc:docMk/>
          <pc:sldMk cId="2492129797" sldId="261"/>
        </pc:sldMkLst>
      </pc:sldChg>
      <pc:sldChg chg="new">
        <pc:chgData name="16479132604" userId="2b8b334a7726c1f8" providerId="LiveId" clId="{20854ADB-59A1-493D-9435-9219F24ADA32}" dt="2022-05-13T14:48:28.298" v="596" actId="680"/>
        <pc:sldMkLst>
          <pc:docMk/>
          <pc:sldMk cId="2715571263" sldId="261"/>
        </pc:sldMkLst>
      </pc:sldChg>
      <pc:sldChg chg="new del">
        <pc:chgData name="16479132604" userId="2b8b334a7726c1f8" providerId="LiveId" clId="{20854ADB-59A1-493D-9435-9219F24ADA32}" dt="2022-05-13T14:43:24.281" v="443" actId="47"/>
        <pc:sldMkLst>
          <pc:docMk/>
          <pc:sldMk cId="2304335302" sldId="262"/>
        </pc:sldMkLst>
      </pc:sldChg>
      <pc:sldChg chg="new del">
        <pc:chgData name="16479132604" userId="2b8b334a7726c1f8" providerId="LiveId" clId="{20854ADB-59A1-493D-9435-9219F24ADA32}" dt="2022-05-13T14:43:23.341" v="442" actId="47"/>
        <pc:sldMkLst>
          <pc:docMk/>
          <pc:sldMk cId="2675962021" sldId="263"/>
        </pc:sldMkLst>
      </pc:sldChg>
    </pc:docChg>
  </pc:docChgLst>
  <pc:docChgLst>
    <pc:chgData name="16479132604" userId="2b8b334a7726c1f8" providerId="LiveId" clId="{2CE6346F-8B59-4A71-AFEE-C619A1FF23EF}"/>
    <pc:docChg chg="undo custSel addSld delSld modSld sldOrd">
      <pc:chgData name="16479132604" userId="2b8b334a7726c1f8" providerId="LiveId" clId="{2CE6346F-8B59-4A71-AFEE-C619A1FF23EF}" dt="2022-05-14T02:52:53.974" v="1335" actId="1076"/>
      <pc:docMkLst>
        <pc:docMk/>
      </pc:docMkLst>
      <pc:sldChg chg="modAnim">
        <pc:chgData name="16479132604" userId="2b8b334a7726c1f8" providerId="LiveId" clId="{2CE6346F-8B59-4A71-AFEE-C619A1FF23EF}" dt="2022-05-13T15:48:57.542" v="148"/>
        <pc:sldMkLst>
          <pc:docMk/>
          <pc:sldMk cId="2463205556" sldId="256"/>
        </pc:sldMkLst>
      </pc:sldChg>
      <pc:sldChg chg="addSp delSp modSp add del mod delAnim modAnim">
        <pc:chgData name="16479132604" userId="2b8b334a7726c1f8" providerId="LiveId" clId="{2CE6346F-8B59-4A71-AFEE-C619A1FF23EF}" dt="2022-05-13T15:47:41.846" v="144"/>
        <pc:sldMkLst>
          <pc:docMk/>
          <pc:sldMk cId="820886365" sldId="257"/>
        </pc:sldMkLst>
        <pc:spChg chg="mod">
          <ac:chgData name="16479132604" userId="2b8b334a7726c1f8" providerId="LiveId" clId="{2CE6346F-8B59-4A71-AFEE-C619A1FF23EF}" dt="2022-05-13T15:45:02.112" v="129" actId="20577"/>
          <ac:spMkLst>
            <pc:docMk/>
            <pc:sldMk cId="820886365" sldId="257"/>
            <ac:spMk id="3" creationId="{4ACF4A0A-B0AD-526F-2C48-B85917BF45E4}"/>
          </ac:spMkLst>
        </pc:spChg>
        <pc:picChg chg="add del mod">
          <ac:chgData name="16479132604" userId="2b8b334a7726c1f8" providerId="LiveId" clId="{2CE6346F-8B59-4A71-AFEE-C619A1FF23EF}" dt="2022-05-13T15:42:36.942" v="107" actId="478"/>
          <ac:picMkLst>
            <pc:docMk/>
            <pc:sldMk cId="820886365" sldId="257"/>
            <ac:picMk id="5" creationId="{341D48C0-7A2B-B6EA-3CA0-C71B4FE56706}"/>
          </ac:picMkLst>
        </pc:picChg>
        <pc:picChg chg="mod">
          <ac:chgData name="16479132604" userId="2b8b334a7726c1f8" providerId="LiveId" clId="{2CE6346F-8B59-4A71-AFEE-C619A1FF23EF}" dt="2022-05-13T15:38:00.134" v="79" actId="27349"/>
          <ac:picMkLst>
            <pc:docMk/>
            <pc:sldMk cId="820886365" sldId="257"/>
            <ac:picMk id="6" creationId="{33519307-652A-D2E2-02E1-CAAFFCF28F4D}"/>
          </ac:picMkLst>
        </pc:picChg>
        <pc:picChg chg="add del mod">
          <ac:chgData name="16479132604" userId="2b8b334a7726c1f8" providerId="LiveId" clId="{2CE6346F-8B59-4A71-AFEE-C619A1FF23EF}" dt="2022-05-13T15:41:52.850" v="103" actId="478"/>
          <ac:picMkLst>
            <pc:docMk/>
            <pc:sldMk cId="820886365" sldId="257"/>
            <ac:picMk id="8" creationId="{508166C1-E9CB-2423-393B-9F2D99978A5B}"/>
          </ac:picMkLst>
        </pc:picChg>
        <pc:picChg chg="add mod">
          <ac:chgData name="16479132604" userId="2b8b334a7726c1f8" providerId="LiveId" clId="{2CE6346F-8B59-4A71-AFEE-C619A1FF23EF}" dt="2022-05-13T15:45:00.388" v="128" actId="1076"/>
          <ac:picMkLst>
            <pc:docMk/>
            <pc:sldMk cId="820886365" sldId="257"/>
            <ac:picMk id="10" creationId="{96405B42-9587-B82C-E0B4-AB7BE24CAEAF}"/>
          </ac:picMkLst>
        </pc:picChg>
      </pc:sldChg>
      <pc:sldChg chg="addSp modSp mod modAnim">
        <pc:chgData name="16479132604" userId="2b8b334a7726c1f8" providerId="LiveId" clId="{2CE6346F-8B59-4A71-AFEE-C619A1FF23EF}" dt="2022-05-13T16:11:36.633" v="198" actId="20577"/>
        <pc:sldMkLst>
          <pc:docMk/>
          <pc:sldMk cId="4123482106" sldId="258"/>
        </pc:sldMkLst>
        <pc:spChg chg="mod">
          <ac:chgData name="16479132604" userId="2b8b334a7726c1f8" providerId="LiveId" clId="{2CE6346F-8B59-4A71-AFEE-C619A1FF23EF}" dt="2022-05-13T16:11:36.633" v="198" actId="20577"/>
          <ac:spMkLst>
            <pc:docMk/>
            <pc:sldMk cId="4123482106" sldId="258"/>
            <ac:spMk id="3" creationId="{772B4667-689F-D198-AE27-FCE2E9F5314A}"/>
          </ac:spMkLst>
        </pc:spChg>
        <pc:picChg chg="add mod">
          <ac:chgData name="16479132604" userId="2b8b334a7726c1f8" providerId="LiveId" clId="{2CE6346F-8B59-4A71-AFEE-C619A1FF23EF}" dt="2022-05-13T16:11:35.150" v="197" actId="1076"/>
          <ac:picMkLst>
            <pc:docMk/>
            <pc:sldMk cId="4123482106" sldId="258"/>
            <ac:picMk id="5" creationId="{3FD9BF75-B970-A3B7-2F0D-3D4D90502DE9}"/>
          </ac:picMkLst>
        </pc:picChg>
        <pc:picChg chg="mod">
          <ac:chgData name="16479132604" userId="2b8b334a7726c1f8" providerId="LiveId" clId="{2CE6346F-8B59-4A71-AFEE-C619A1FF23EF}" dt="2022-05-13T16:10:04.983" v="171" actId="14100"/>
          <ac:picMkLst>
            <pc:docMk/>
            <pc:sldMk cId="4123482106" sldId="258"/>
            <ac:picMk id="6" creationId="{921BACEC-DC60-870C-1DFF-788304394534}"/>
          </ac:picMkLst>
        </pc:picChg>
        <pc:picChg chg="add mod">
          <ac:chgData name="16479132604" userId="2b8b334a7726c1f8" providerId="LiveId" clId="{2CE6346F-8B59-4A71-AFEE-C619A1FF23EF}" dt="2022-05-13T16:01:42.776" v="160" actId="1076"/>
          <ac:picMkLst>
            <pc:docMk/>
            <pc:sldMk cId="4123482106" sldId="258"/>
            <ac:picMk id="9" creationId="{2922D2AF-4F6B-B9B9-B515-ADD91BF21F38}"/>
          </ac:picMkLst>
        </pc:picChg>
      </pc:sldChg>
      <pc:sldChg chg="addSp delSp modSp mod ord">
        <pc:chgData name="16479132604" userId="2b8b334a7726c1f8" providerId="LiveId" clId="{2CE6346F-8B59-4A71-AFEE-C619A1FF23EF}" dt="2022-05-14T02:52:53.974" v="1335" actId="1076"/>
        <pc:sldMkLst>
          <pc:docMk/>
          <pc:sldMk cId="4147228436" sldId="260"/>
        </pc:sldMkLst>
        <pc:spChg chg="mod">
          <ac:chgData name="16479132604" userId="2b8b334a7726c1f8" providerId="LiveId" clId="{2CE6346F-8B59-4A71-AFEE-C619A1FF23EF}" dt="2022-05-13T18:08:21.154" v="583" actId="1076"/>
          <ac:spMkLst>
            <pc:docMk/>
            <pc:sldMk cId="4147228436" sldId="260"/>
            <ac:spMk id="2" creationId="{DF0A7571-2208-7097-6E07-3B02D973A166}"/>
          </ac:spMkLst>
        </pc:spChg>
        <pc:spChg chg="del">
          <ac:chgData name="16479132604" userId="2b8b334a7726c1f8" providerId="LiveId" clId="{2CE6346F-8B59-4A71-AFEE-C619A1FF23EF}" dt="2022-05-13T17:28:48.543" v="523"/>
          <ac:spMkLst>
            <pc:docMk/>
            <pc:sldMk cId="4147228436" sldId="260"/>
            <ac:spMk id="3" creationId="{73EE0278-CB52-296A-7566-2005D389BEE0}"/>
          </ac:spMkLst>
        </pc:spChg>
        <pc:spChg chg="add del mod">
          <ac:chgData name="16479132604" userId="2b8b334a7726c1f8" providerId="LiveId" clId="{2CE6346F-8B59-4A71-AFEE-C619A1FF23EF}" dt="2022-05-13T18:08:02.399" v="580" actId="478"/>
          <ac:spMkLst>
            <pc:docMk/>
            <pc:sldMk cId="4147228436" sldId="260"/>
            <ac:spMk id="13" creationId="{6BFECC51-375D-CE2C-4651-22352AECB6BC}"/>
          </ac:spMkLst>
        </pc:spChg>
        <pc:graphicFrameChg chg="add del modGraphic">
          <ac:chgData name="16479132604" userId="2b8b334a7726c1f8" providerId="LiveId" clId="{2CE6346F-8B59-4A71-AFEE-C619A1FF23EF}" dt="2022-05-13T18:08:00.085" v="579" actId="478"/>
          <ac:graphicFrameMkLst>
            <pc:docMk/>
            <pc:sldMk cId="4147228436" sldId="260"/>
            <ac:graphicFrameMk id="6" creationId="{E576B5E7-D438-EEA3-ED33-38ADAF509ADE}"/>
          </ac:graphicFrameMkLst>
        </pc:graphicFrameChg>
        <pc:graphicFrameChg chg="add del mod modGraphic">
          <ac:chgData name="16479132604" userId="2b8b334a7726c1f8" providerId="LiveId" clId="{2CE6346F-8B59-4A71-AFEE-C619A1FF23EF}" dt="2022-05-13T18:06:16.996" v="544" actId="21"/>
          <ac:graphicFrameMkLst>
            <pc:docMk/>
            <pc:sldMk cId="4147228436" sldId="260"/>
            <ac:graphicFrameMk id="7" creationId="{1E00F732-81F1-E1FA-158A-FDFEECEBA564}"/>
          </ac:graphicFrameMkLst>
        </pc:graphicFrameChg>
        <pc:graphicFrameChg chg="add del">
          <ac:chgData name="16479132604" userId="2b8b334a7726c1f8" providerId="LiveId" clId="{2CE6346F-8B59-4A71-AFEE-C619A1FF23EF}" dt="2022-05-13T18:06:13.556" v="543" actId="21"/>
          <ac:graphicFrameMkLst>
            <pc:docMk/>
            <pc:sldMk cId="4147228436" sldId="260"/>
            <ac:graphicFrameMk id="10" creationId="{58FA1AD9-2867-FCF2-9588-50975B2772CB}"/>
          </ac:graphicFrameMkLst>
        </pc:graphicFrameChg>
        <pc:graphicFrameChg chg="add del mod modGraphic">
          <ac:chgData name="16479132604" userId="2b8b334a7726c1f8" providerId="LiveId" clId="{2CE6346F-8B59-4A71-AFEE-C619A1FF23EF}" dt="2022-05-13T18:09:15.693" v="594" actId="478"/>
          <ac:graphicFrameMkLst>
            <pc:docMk/>
            <pc:sldMk cId="4147228436" sldId="260"/>
            <ac:graphicFrameMk id="11" creationId="{996A0484-3F04-5129-82EC-D61BFC7ABF87}"/>
          </ac:graphicFrameMkLst>
        </pc:graphicFrameChg>
        <pc:graphicFrameChg chg="add mod modGraphic">
          <ac:chgData name="16479132604" userId="2b8b334a7726c1f8" providerId="LiveId" clId="{2CE6346F-8B59-4A71-AFEE-C619A1FF23EF}" dt="2022-05-14T02:52:53.974" v="1335" actId="1076"/>
          <ac:graphicFrameMkLst>
            <pc:docMk/>
            <pc:sldMk cId="4147228436" sldId="260"/>
            <ac:graphicFrameMk id="16" creationId="{36492A13-3319-FE3E-2250-23A6966BE6E9}"/>
          </ac:graphicFrameMkLst>
        </pc:graphicFrameChg>
      </pc:sldChg>
      <pc:sldChg chg="addSp modSp mod ord setBg setClrOvrMap">
        <pc:chgData name="16479132604" userId="2b8b334a7726c1f8" providerId="LiveId" clId="{2CE6346F-8B59-4A71-AFEE-C619A1FF23EF}" dt="2022-05-13T20:58:17.405" v="1003"/>
        <pc:sldMkLst>
          <pc:docMk/>
          <pc:sldMk cId="2715571263" sldId="261"/>
        </pc:sldMkLst>
        <pc:spChg chg="mo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2" creationId="{250A8615-F28E-2A2C-15C9-39C945315536}"/>
          </ac:spMkLst>
        </pc:spChg>
        <pc:spChg chg="mod">
          <ac:chgData name="16479132604" userId="2b8b334a7726c1f8" providerId="LiveId" clId="{2CE6346F-8B59-4A71-AFEE-C619A1FF23EF}" dt="2022-05-13T16:17:18.134" v="522" actId="14100"/>
          <ac:spMkLst>
            <pc:docMk/>
            <pc:sldMk cId="2715571263" sldId="261"/>
            <ac:spMk id="3" creationId="{B92F6099-8B5F-B0A7-690C-E4FCA470C120}"/>
          </ac:spMkLst>
        </pc:spChg>
        <pc:spChg chg="ad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9" creationId="{E192707B-B929-41A7-9B41-E959A1C689E4}"/>
          </ac:spMkLst>
        </pc:spChg>
        <pc:spChg chg="ad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11" creationId="{8FB4235C-4505-46C7-AD8F-8769A1972FC1}"/>
          </ac:spMkLst>
        </pc:spChg>
        <pc:picChg chg="add">
          <ac:chgData name="16479132604" userId="2b8b334a7726c1f8" providerId="LiveId" clId="{2CE6346F-8B59-4A71-AFEE-C619A1FF23EF}" dt="2022-05-13T16:15:23.623" v="493" actId="26606"/>
          <ac:picMkLst>
            <pc:docMk/>
            <pc:sldMk cId="2715571263" sldId="261"/>
            <ac:picMk id="5" creationId="{DBDB8E54-560A-644C-AC29-6086CCD63A48}"/>
          </ac:picMkLst>
        </pc:picChg>
      </pc:sldChg>
      <pc:sldChg chg="new del">
        <pc:chgData name="16479132604" userId="2b8b334a7726c1f8" providerId="LiveId" clId="{2CE6346F-8B59-4A71-AFEE-C619A1FF23EF}" dt="2022-05-13T20:58:09.666" v="1001" actId="680"/>
        <pc:sldMkLst>
          <pc:docMk/>
          <pc:sldMk cId="2610151166" sldId="262"/>
        </pc:sldMkLst>
      </pc:sldChg>
      <pc:sldChg chg="new">
        <pc:chgData name="16479132604" userId="2b8b334a7726c1f8" providerId="LiveId" clId="{2CE6346F-8B59-4A71-AFEE-C619A1FF23EF}" dt="2022-05-13T20:58:21.306" v="1004" actId="680"/>
        <pc:sldMkLst>
          <pc:docMk/>
          <pc:sldMk cId="3280580709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4A006-4C2A-480A-8CE3-4577E484865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D42A931D-F683-433C-8355-16137CCB700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Accident Number</a:t>
          </a:r>
        </a:p>
      </dgm:t>
    </dgm:pt>
    <dgm:pt modelId="{AE51CB83-B8B0-4410-91B6-D72074CE2D98}" type="parTrans" cxnId="{ED607BF1-89CE-42DE-91CF-78131FA61225}">
      <dgm:prSet/>
      <dgm:spPr/>
      <dgm:t>
        <a:bodyPr/>
        <a:lstStyle/>
        <a:p>
          <a:endParaRPr lang="en-CA"/>
        </a:p>
      </dgm:t>
    </dgm:pt>
    <dgm:pt modelId="{D59E9F43-F9D8-45BE-9417-A52E2CFB1E50}" type="sibTrans" cxnId="{ED607BF1-89CE-42DE-91CF-78131FA61225}">
      <dgm:prSet/>
      <dgm:spPr/>
      <dgm:t>
        <a:bodyPr/>
        <a:lstStyle/>
        <a:p>
          <a:endParaRPr lang="en-CA"/>
        </a:p>
      </dgm:t>
    </dgm:pt>
    <dgm:pt modelId="{A8D31BE5-24C9-4111-9F28-E9E51CBCC484}">
      <dgm:prSet phldrT="[Text]"/>
      <dgm:spPr/>
      <dgm:t>
        <a:bodyPr/>
        <a:lstStyle/>
        <a:p>
          <a:r>
            <a:rPr lang="en-CA" dirty="0"/>
            <a:t>Road Class</a:t>
          </a:r>
        </a:p>
      </dgm:t>
    </dgm:pt>
    <dgm:pt modelId="{5352D5E8-E18F-42EE-B7F1-30FB5053A103}" type="parTrans" cxnId="{9BB27249-1C97-4DA7-B8E9-F3F5817396A6}">
      <dgm:prSet/>
      <dgm:spPr/>
      <dgm:t>
        <a:bodyPr/>
        <a:lstStyle/>
        <a:p>
          <a:endParaRPr lang="en-CA"/>
        </a:p>
      </dgm:t>
    </dgm:pt>
    <dgm:pt modelId="{DF5CC70E-C573-4E8D-A2AA-0992F1E0648D}" type="sibTrans" cxnId="{9BB27249-1C97-4DA7-B8E9-F3F5817396A6}">
      <dgm:prSet/>
      <dgm:spPr/>
      <dgm:t>
        <a:bodyPr/>
        <a:lstStyle/>
        <a:p>
          <a:endParaRPr lang="en-CA"/>
        </a:p>
      </dgm:t>
    </dgm:pt>
    <dgm:pt modelId="{831FE1B4-DF33-420A-A5F2-2EA9E8E40952}">
      <dgm:prSet phldrT="[Text]"/>
      <dgm:spPr/>
      <dgm:t>
        <a:bodyPr/>
        <a:lstStyle/>
        <a:p>
          <a:r>
            <a:rPr lang="en-CA" dirty="0"/>
            <a:t>Collector</a:t>
          </a:r>
        </a:p>
      </dgm:t>
    </dgm:pt>
    <dgm:pt modelId="{6917DEE1-53FE-40C8-B11A-5621122C96FE}" type="parTrans" cxnId="{CC6B4FBC-F1D0-46A3-B556-1D575143ECA2}">
      <dgm:prSet/>
      <dgm:spPr/>
      <dgm:t>
        <a:bodyPr/>
        <a:lstStyle/>
        <a:p>
          <a:endParaRPr lang="en-CA"/>
        </a:p>
      </dgm:t>
    </dgm:pt>
    <dgm:pt modelId="{E68ACFD5-CB82-4C83-BC31-4E8923BF62C1}" type="sibTrans" cxnId="{CC6B4FBC-F1D0-46A3-B556-1D575143ECA2}">
      <dgm:prSet/>
      <dgm:spPr/>
      <dgm:t>
        <a:bodyPr/>
        <a:lstStyle/>
        <a:p>
          <a:endParaRPr lang="en-CA"/>
        </a:p>
      </dgm:t>
    </dgm:pt>
    <dgm:pt modelId="{0584D85D-7730-426D-A5C4-68D6E762582F}">
      <dgm:prSet phldrT="[Text]"/>
      <dgm:spPr/>
      <dgm:t>
        <a:bodyPr/>
        <a:lstStyle/>
        <a:p>
          <a:r>
            <a:rPr lang="en-CA" dirty="0"/>
            <a:t>Time stamp</a:t>
          </a:r>
        </a:p>
      </dgm:t>
    </dgm:pt>
    <dgm:pt modelId="{A5C409E1-9F3D-48D5-9846-DC746238CB4D}" type="parTrans" cxnId="{92712E1C-934F-419C-812F-2F26CCD84E63}">
      <dgm:prSet/>
      <dgm:spPr/>
      <dgm:t>
        <a:bodyPr/>
        <a:lstStyle/>
        <a:p>
          <a:endParaRPr lang="en-CA"/>
        </a:p>
      </dgm:t>
    </dgm:pt>
    <dgm:pt modelId="{E94210B0-8C09-44C6-A43F-E5E888FB4B48}" type="sibTrans" cxnId="{92712E1C-934F-419C-812F-2F26CCD84E63}">
      <dgm:prSet/>
      <dgm:spPr/>
      <dgm:t>
        <a:bodyPr/>
        <a:lstStyle/>
        <a:p>
          <a:endParaRPr lang="en-CA"/>
        </a:p>
      </dgm:t>
    </dgm:pt>
    <dgm:pt modelId="{F30052BF-0F59-405D-98F4-5F91C82F2E24}">
      <dgm:prSet phldrT="[Text]"/>
      <dgm:spPr/>
      <dgm:t>
        <a:bodyPr/>
        <a:lstStyle/>
        <a:p>
          <a:r>
            <a:rPr lang="en-CA" dirty="0"/>
            <a:t>Accident Location</a:t>
          </a:r>
        </a:p>
      </dgm:t>
    </dgm:pt>
    <dgm:pt modelId="{418618CA-43C6-46C4-B59C-E0DB7CF93FE7}" type="parTrans" cxnId="{FD735B93-98DC-47CE-BA74-6CF0F3BAF978}">
      <dgm:prSet/>
      <dgm:spPr/>
      <dgm:t>
        <a:bodyPr/>
        <a:lstStyle/>
        <a:p>
          <a:endParaRPr lang="en-CA"/>
        </a:p>
      </dgm:t>
    </dgm:pt>
    <dgm:pt modelId="{FF0D7328-3673-4020-98E6-BFE673DBBDB2}" type="sibTrans" cxnId="{FD735B93-98DC-47CE-BA74-6CF0F3BAF978}">
      <dgm:prSet/>
      <dgm:spPr/>
      <dgm:t>
        <a:bodyPr/>
        <a:lstStyle/>
        <a:p>
          <a:endParaRPr lang="en-CA"/>
        </a:p>
      </dgm:t>
    </dgm:pt>
    <dgm:pt modelId="{B176A3FE-528D-4D61-B564-532E823DF6BB}">
      <dgm:prSet phldrT="[Text]"/>
      <dgm:spPr/>
      <dgm:t>
        <a:bodyPr/>
        <a:lstStyle/>
        <a:p>
          <a:r>
            <a:rPr lang="en-CA" dirty="0"/>
            <a:t>Intersection</a:t>
          </a:r>
        </a:p>
      </dgm:t>
    </dgm:pt>
    <dgm:pt modelId="{993DE640-38BB-45DF-A0A2-D111C34E07E1}" type="parTrans" cxnId="{9524EA04-ED5F-4C8D-81D0-7805970C3F5A}">
      <dgm:prSet/>
      <dgm:spPr/>
      <dgm:t>
        <a:bodyPr/>
        <a:lstStyle/>
        <a:p>
          <a:endParaRPr lang="en-CA"/>
        </a:p>
      </dgm:t>
    </dgm:pt>
    <dgm:pt modelId="{1B6E5C2C-2208-4C34-92E8-965E0C6ABC3E}" type="sibTrans" cxnId="{9524EA04-ED5F-4C8D-81D0-7805970C3F5A}">
      <dgm:prSet/>
      <dgm:spPr/>
      <dgm:t>
        <a:bodyPr/>
        <a:lstStyle/>
        <a:p>
          <a:endParaRPr lang="en-CA"/>
        </a:p>
      </dgm:t>
    </dgm:pt>
    <dgm:pt modelId="{EA17F625-1615-4C82-AF99-0779B0715941}">
      <dgm:prSet phldrT="[Text]"/>
      <dgm:spPr/>
      <dgm:t>
        <a:bodyPr/>
        <a:lstStyle/>
        <a:p>
          <a:r>
            <a:rPr lang="en-CA" dirty="0"/>
            <a:t>Location</a:t>
          </a:r>
        </a:p>
      </dgm:t>
    </dgm:pt>
    <dgm:pt modelId="{4733B4C3-6319-42EB-A665-F74958EE085F}" type="parTrans" cxnId="{45B32CD5-8824-4478-903D-F92F24298ECC}">
      <dgm:prSet/>
      <dgm:spPr/>
      <dgm:t>
        <a:bodyPr/>
        <a:lstStyle/>
        <a:p>
          <a:endParaRPr lang="en-CA"/>
        </a:p>
      </dgm:t>
    </dgm:pt>
    <dgm:pt modelId="{163CF47D-818C-4FB2-8641-F5B0248F824E}" type="sibTrans" cxnId="{45B32CD5-8824-4478-903D-F92F24298ECC}">
      <dgm:prSet/>
      <dgm:spPr/>
      <dgm:t>
        <a:bodyPr/>
        <a:lstStyle/>
        <a:p>
          <a:endParaRPr lang="en-CA"/>
        </a:p>
      </dgm:t>
    </dgm:pt>
    <dgm:pt modelId="{74325B70-3195-4E1D-9113-B37C24DEC5EA}">
      <dgm:prSet phldrT="[Text]"/>
      <dgm:spPr/>
      <dgm:t>
        <a:bodyPr/>
        <a:lstStyle/>
        <a:p>
          <a:r>
            <a:rPr lang="en-CA" dirty="0"/>
            <a:t>Visibility</a:t>
          </a:r>
        </a:p>
      </dgm:t>
    </dgm:pt>
    <dgm:pt modelId="{4703E23A-47C4-43AF-B280-CDBB9D9BB945}" type="parTrans" cxnId="{4DBCBB85-5B73-4A14-B5C6-0E83D72AA939}">
      <dgm:prSet/>
      <dgm:spPr/>
      <dgm:t>
        <a:bodyPr/>
        <a:lstStyle/>
        <a:p>
          <a:endParaRPr lang="en-CA"/>
        </a:p>
      </dgm:t>
    </dgm:pt>
    <dgm:pt modelId="{1E7AA9E7-0B36-41E8-83BF-9269936EDA75}" type="sibTrans" cxnId="{4DBCBB85-5B73-4A14-B5C6-0E83D72AA939}">
      <dgm:prSet/>
      <dgm:spPr/>
      <dgm:t>
        <a:bodyPr/>
        <a:lstStyle/>
        <a:p>
          <a:endParaRPr lang="en-CA"/>
        </a:p>
      </dgm:t>
    </dgm:pt>
    <dgm:pt modelId="{B3302CAE-BAC5-4EFF-B5C2-1C9681DB92D8}">
      <dgm:prSet phldrT="[Text]"/>
      <dgm:spPr/>
      <dgm:t>
        <a:bodyPr/>
        <a:lstStyle/>
        <a:p>
          <a:r>
            <a:rPr lang="en-CA" dirty="0"/>
            <a:t>Expressway and ramps</a:t>
          </a:r>
        </a:p>
      </dgm:t>
    </dgm:pt>
    <dgm:pt modelId="{A13E181A-112C-4AC9-A924-A17ACA0BD51E}" type="parTrans" cxnId="{66385BF3-D5C2-4941-ABDF-1ED94A044DDA}">
      <dgm:prSet/>
      <dgm:spPr/>
      <dgm:t>
        <a:bodyPr/>
        <a:lstStyle/>
        <a:p>
          <a:endParaRPr lang="en-CA"/>
        </a:p>
      </dgm:t>
    </dgm:pt>
    <dgm:pt modelId="{82F61747-B580-45D1-B1BD-2DA147EE6FFB}" type="sibTrans" cxnId="{66385BF3-D5C2-4941-ABDF-1ED94A044DDA}">
      <dgm:prSet/>
      <dgm:spPr/>
      <dgm:t>
        <a:bodyPr/>
        <a:lstStyle/>
        <a:p>
          <a:endParaRPr lang="en-CA"/>
        </a:p>
      </dgm:t>
    </dgm:pt>
    <dgm:pt modelId="{C240B9C4-86F7-4381-8844-E261EDE0930F}">
      <dgm:prSet phldrT="[Text]"/>
      <dgm:spPr/>
      <dgm:t>
        <a:bodyPr/>
        <a:lstStyle/>
        <a:p>
          <a:r>
            <a:rPr lang="en-CA" dirty="0"/>
            <a:t>Lane</a:t>
          </a:r>
        </a:p>
      </dgm:t>
    </dgm:pt>
    <dgm:pt modelId="{E7140E08-EA85-455A-8312-14E85207093C}" type="parTrans" cxnId="{98871FDB-3FAE-4771-ABB3-501512AC6A07}">
      <dgm:prSet/>
      <dgm:spPr/>
      <dgm:t>
        <a:bodyPr/>
        <a:lstStyle/>
        <a:p>
          <a:endParaRPr lang="en-CA"/>
        </a:p>
      </dgm:t>
    </dgm:pt>
    <dgm:pt modelId="{24FAF472-4B14-491D-AE1C-AEE0150800C9}" type="sibTrans" cxnId="{98871FDB-3FAE-4771-ABB3-501512AC6A07}">
      <dgm:prSet/>
      <dgm:spPr/>
      <dgm:t>
        <a:bodyPr/>
        <a:lstStyle/>
        <a:p>
          <a:endParaRPr lang="en-CA"/>
        </a:p>
      </dgm:t>
    </dgm:pt>
    <dgm:pt modelId="{9B4C638E-D2EF-47A4-AF9B-CCE0FA918104}">
      <dgm:prSet phldrT="[Text]"/>
      <dgm:spPr/>
      <dgm:t>
        <a:bodyPr/>
        <a:lstStyle/>
        <a:p>
          <a:r>
            <a:rPr lang="en-CA" dirty="0"/>
            <a:t>Local</a:t>
          </a:r>
        </a:p>
      </dgm:t>
    </dgm:pt>
    <dgm:pt modelId="{A4CBB504-3F3D-45EC-8713-6973F5CE028E}" type="parTrans" cxnId="{74461752-D682-4E61-B91F-161E19B62557}">
      <dgm:prSet/>
      <dgm:spPr/>
      <dgm:t>
        <a:bodyPr/>
        <a:lstStyle/>
        <a:p>
          <a:endParaRPr lang="en-CA"/>
        </a:p>
      </dgm:t>
    </dgm:pt>
    <dgm:pt modelId="{1B90681F-34E4-4F72-85B0-2AC53C43BCBD}" type="sibTrans" cxnId="{74461752-D682-4E61-B91F-161E19B62557}">
      <dgm:prSet/>
      <dgm:spPr/>
      <dgm:t>
        <a:bodyPr/>
        <a:lstStyle/>
        <a:p>
          <a:endParaRPr lang="en-CA"/>
        </a:p>
      </dgm:t>
    </dgm:pt>
    <dgm:pt modelId="{EBDC73DD-4585-43D3-8FE0-7DB0E58B6771}">
      <dgm:prSet phldrT="[Text]"/>
      <dgm:spPr/>
      <dgm:t>
        <a:bodyPr/>
        <a:lstStyle/>
        <a:p>
          <a:r>
            <a:rPr lang="en-CA" dirty="0"/>
            <a:t>Major + minor arterials with ramps</a:t>
          </a:r>
        </a:p>
      </dgm:t>
    </dgm:pt>
    <dgm:pt modelId="{1E7C17E5-01A3-49C1-9ABD-168EBEEE3870}" type="parTrans" cxnId="{87DB3B76-1693-48C4-A1BF-3678CDF6B0B0}">
      <dgm:prSet/>
      <dgm:spPr/>
      <dgm:t>
        <a:bodyPr/>
        <a:lstStyle/>
        <a:p>
          <a:endParaRPr lang="en-CA"/>
        </a:p>
      </dgm:t>
    </dgm:pt>
    <dgm:pt modelId="{55FCB4A6-30B0-43CE-B2BF-A9244FFDC9CE}" type="sibTrans" cxnId="{87DB3B76-1693-48C4-A1BF-3678CDF6B0B0}">
      <dgm:prSet/>
      <dgm:spPr/>
      <dgm:t>
        <a:bodyPr/>
        <a:lstStyle/>
        <a:p>
          <a:endParaRPr lang="en-CA"/>
        </a:p>
      </dgm:t>
    </dgm:pt>
    <dgm:pt modelId="{D359690F-CED9-4C1D-9398-24EA560EA22C}">
      <dgm:prSet phldrT="[Text]"/>
      <dgm:spPr/>
      <dgm:t>
        <a:bodyPr/>
        <a:lstStyle/>
        <a:p>
          <a:r>
            <a:rPr lang="en-CA" dirty="0"/>
            <a:t>Latitude</a:t>
          </a:r>
        </a:p>
      </dgm:t>
    </dgm:pt>
    <dgm:pt modelId="{BB7F41D3-327B-4BDF-AAE2-105FF08F7BE0}" type="parTrans" cxnId="{AAC5A492-C32A-40B0-B9FB-E33128101672}">
      <dgm:prSet/>
      <dgm:spPr/>
      <dgm:t>
        <a:bodyPr/>
        <a:lstStyle/>
        <a:p>
          <a:endParaRPr lang="en-CA"/>
        </a:p>
      </dgm:t>
    </dgm:pt>
    <dgm:pt modelId="{E0F46910-2035-4CE1-991B-05A7F1626FDC}" type="sibTrans" cxnId="{AAC5A492-C32A-40B0-B9FB-E33128101672}">
      <dgm:prSet/>
      <dgm:spPr/>
      <dgm:t>
        <a:bodyPr/>
        <a:lstStyle/>
        <a:p>
          <a:endParaRPr lang="en-CA"/>
        </a:p>
      </dgm:t>
    </dgm:pt>
    <dgm:pt modelId="{CCE4D37E-BA51-489A-ACB8-563013630FC7}">
      <dgm:prSet phldrT="[Text]"/>
      <dgm:spPr/>
      <dgm:t>
        <a:bodyPr/>
        <a:lstStyle/>
        <a:p>
          <a:r>
            <a:rPr lang="en-CA" dirty="0"/>
            <a:t>Longitude</a:t>
          </a:r>
        </a:p>
      </dgm:t>
    </dgm:pt>
    <dgm:pt modelId="{81F189AC-E0BB-4BC2-9AB9-DF0179D064CF}" type="parTrans" cxnId="{5935C466-CC49-4A94-83A2-EBBF0276EAE9}">
      <dgm:prSet/>
      <dgm:spPr/>
      <dgm:t>
        <a:bodyPr/>
        <a:lstStyle/>
        <a:p>
          <a:endParaRPr lang="en-CA"/>
        </a:p>
      </dgm:t>
    </dgm:pt>
    <dgm:pt modelId="{3B61FFB4-E7A1-4264-A47D-598192CE1A48}" type="sibTrans" cxnId="{5935C466-CC49-4A94-83A2-EBBF0276EAE9}">
      <dgm:prSet/>
      <dgm:spPr/>
      <dgm:t>
        <a:bodyPr/>
        <a:lstStyle/>
        <a:p>
          <a:endParaRPr lang="en-CA"/>
        </a:p>
      </dgm:t>
    </dgm:pt>
    <dgm:pt modelId="{05D7593C-9B96-4F23-ACF4-93327180E0F5}">
      <dgm:prSet phldrT="[Text]"/>
      <dgm:spPr/>
      <dgm:t>
        <a:bodyPr/>
        <a:lstStyle/>
        <a:p>
          <a:r>
            <a:rPr lang="en-CA" dirty="0"/>
            <a:t>Driveway </a:t>
          </a:r>
        </a:p>
      </dgm:t>
    </dgm:pt>
    <dgm:pt modelId="{8186917C-D897-495B-B801-361CBA0DA983}" type="parTrans" cxnId="{9684F69A-BE44-4F3F-ACD3-D76A62D0C232}">
      <dgm:prSet/>
      <dgm:spPr/>
      <dgm:t>
        <a:bodyPr/>
        <a:lstStyle/>
        <a:p>
          <a:endParaRPr lang="en-CA"/>
        </a:p>
      </dgm:t>
    </dgm:pt>
    <dgm:pt modelId="{09EA911F-84F7-49A6-A1AA-B51435588DFC}" type="sibTrans" cxnId="{9684F69A-BE44-4F3F-ACD3-D76A62D0C232}">
      <dgm:prSet/>
      <dgm:spPr/>
      <dgm:t>
        <a:bodyPr/>
        <a:lstStyle/>
        <a:p>
          <a:endParaRPr lang="en-CA"/>
        </a:p>
      </dgm:t>
    </dgm:pt>
    <dgm:pt modelId="{FB3D5A31-1E87-4D0D-BCC3-B333B2B6F011}">
      <dgm:prSet phldrT="[Text]"/>
      <dgm:spPr/>
      <dgm:t>
        <a:bodyPr/>
        <a:lstStyle/>
        <a:p>
          <a:r>
            <a:rPr lang="en-CA" dirty="0"/>
            <a:t>Overpass or bridge</a:t>
          </a:r>
        </a:p>
      </dgm:t>
    </dgm:pt>
    <dgm:pt modelId="{EA8F434B-61EA-42FC-AE78-0E4D9467CC77}" type="parTrans" cxnId="{1373DD14-AF04-438A-B505-54C75FEA7E13}">
      <dgm:prSet/>
      <dgm:spPr/>
      <dgm:t>
        <a:bodyPr/>
        <a:lstStyle/>
        <a:p>
          <a:endParaRPr lang="en-CA"/>
        </a:p>
      </dgm:t>
    </dgm:pt>
    <dgm:pt modelId="{BFF70112-E663-495A-9796-B3AF9E1F581B}" type="sibTrans" cxnId="{1373DD14-AF04-438A-B505-54C75FEA7E13}">
      <dgm:prSet/>
      <dgm:spPr/>
      <dgm:t>
        <a:bodyPr/>
        <a:lstStyle/>
        <a:p>
          <a:endParaRPr lang="en-CA"/>
        </a:p>
      </dgm:t>
    </dgm:pt>
    <dgm:pt modelId="{32B3E7DB-2167-4B35-A38B-450E3571DDAE}">
      <dgm:prSet phldrT="[Text]"/>
      <dgm:spPr/>
      <dgm:t>
        <a:bodyPr/>
        <a:lstStyle/>
        <a:p>
          <a:r>
            <a:rPr lang="en-CA" dirty="0"/>
            <a:t>Underpass or tunnel</a:t>
          </a:r>
        </a:p>
      </dgm:t>
    </dgm:pt>
    <dgm:pt modelId="{516DCB3C-CEDF-4629-B0AD-082A76BA3D00}" type="parTrans" cxnId="{15A3D5A5-2457-456B-A04E-2231EECE36EA}">
      <dgm:prSet/>
      <dgm:spPr/>
      <dgm:t>
        <a:bodyPr/>
        <a:lstStyle/>
        <a:p>
          <a:endParaRPr lang="en-CA"/>
        </a:p>
      </dgm:t>
    </dgm:pt>
    <dgm:pt modelId="{86FC08C2-3CE8-4143-A910-2EB1F2CE1EB4}" type="sibTrans" cxnId="{15A3D5A5-2457-456B-A04E-2231EECE36EA}">
      <dgm:prSet/>
      <dgm:spPr/>
      <dgm:t>
        <a:bodyPr/>
        <a:lstStyle/>
        <a:p>
          <a:endParaRPr lang="en-CA"/>
        </a:p>
      </dgm:t>
    </dgm:pt>
    <dgm:pt modelId="{9676F036-C5A3-4337-AE0E-4F155754B90E}">
      <dgm:prSet phldrT="[Text]"/>
      <dgm:spPr/>
      <dgm:t>
        <a:bodyPr/>
        <a:lstStyle/>
        <a:p>
          <a:r>
            <a:rPr lang="en-CA" dirty="0"/>
            <a:t>Trail</a:t>
          </a:r>
        </a:p>
      </dgm:t>
    </dgm:pt>
    <dgm:pt modelId="{C74DF5CD-ABA4-4527-809B-6F8B1351128C}" type="parTrans" cxnId="{B37B05A2-77BA-45E3-AA09-5D7C1A7A62A6}">
      <dgm:prSet/>
      <dgm:spPr/>
      <dgm:t>
        <a:bodyPr/>
        <a:lstStyle/>
        <a:p>
          <a:endParaRPr lang="en-CA"/>
        </a:p>
      </dgm:t>
    </dgm:pt>
    <dgm:pt modelId="{9007F59B-51FE-4DB9-B569-F8ED49A22A1B}" type="sibTrans" cxnId="{B37B05A2-77BA-45E3-AA09-5D7C1A7A62A6}">
      <dgm:prSet/>
      <dgm:spPr/>
      <dgm:t>
        <a:bodyPr/>
        <a:lstStyle/>
        <a:p>
          <a:endParaRPr lang="en-CA"/>
        </a:p>
      </dgm:t>
    </dgm:pt>
    <dgm:pt modelId="{B44FDDD3-0B13-41CE-B4B3-18429B03DFD2}">
      <dgm:prSet phldrT="[Text]"/>
      <dgm:spPr/>
      <dgm:t>
        <a:bodyPr/>
        <a:lstStyle/>
        <a:p>
          <a:r>
            <a:rPr lang="en-CA" dirty="0"/>
            <a:t>Private driveway</a:t>
          </a:r>
        </a:p>
      </dgm:t>
    </dgm:pt>
    <dgm:pt modelId="{878484B4-2F43-40F9-8117-EC379F9361E1}" type="parTrans" cxnId="{CE1D865F-AED7-4F5B-88A2-5F30E791F6FD}">
      <dgm:prSet/>
      <dgm:spPr/>
      <dgm:t>
        <a:bodyPr/>
        <a:lstStyle/>
        <a:p>
          <a:endParaRPr lang="en-CA"/>
        </a:p>
      </dgm:t>
    </dgm:pt>
    <dgm:pt modelId="{D18F17C3-84B7-4960-963B-324E705E07EF}" type="sibTrans" cxnId="{CE1D865F-AED7-4F5B-88A2-5F30E791F6FD}">
      <dgm:prSet/>
      <dgm:spPr/>
      <dgm:t>
        <a:bodyPr/>
        <a:lstStyle/>
        <a:p>
          <a:endParaRPr lang="en-CA"/>
        </a:p>
      </dgm:t>
    </dgm:pt>
    <dgm:pt modelId="{5056ABFD-8E94-433B-B3A5-7556F3F29AD7}">
      <dgm:prSet phldrT="[Text]"/>
      <dgm:spPr/>
      <dgm:t>
        <a:bodyPr/>
        <a:lstStyle/>
        <a:p>
          <a:r>
            <a:rPr lang="en-CA" dirty="0"/>
            <a:t>Year </a:t>
          </a:r>
        </a:p>
      </dgm:t>
    </dgm:pt>
    <dgm:pt modelId="{07A05609-36B6-4962-A43F-2B7A285EB7B3}" type="parTrans" cxnId="{9523867E-0ABB-4162-8455-B1B6AB424DDB}">
      <dgm:prSet/>
      <dgm:spPr/>
      <dgm:t>
        <a:bodyPr/>
        <a:lstStyle/>
        <a:p>
          <a:endParaRPr lang="en-CA"/>
        </a:p>
      </dgm:t>
    </dgm:pt>
    <dgm:pt modelId="{71A5BA34-703F-46BF-A16B-220B15DC2923}" type="sibTrans" cxnId="{9523867E-0ABB-4162-8455-B1B6AB424DDB}">
      <dgm:prSet/>
      <dgm:spPr/>
      <dgm:t>
        <a:bodyPr/>
        <a:lstStyle/>
        <a:p>
          <a:endParaRPr lang="en-CA"/>
        </a:p>
      </dgm:t>
    </dgm:pt>
    <dgm:pt modelId="{182CF7B9-E65B-4603-BA0B-12161A632874}">
      <dgm:prSet phldrT="[Text]"/>
      <dgm:spPr/>
      <dgm:t>
        <a:bodyPr/>
        <a:lstStyle/>
        <a:p>
          <a:r>
            <a:rPr lang="en-CA" dirty="0"/>
            <a:t>Date</a:t>
          </a:r>
        </a:p>
      </dgm:t>
    </dgm:pt>
    <dgm:pt modelId="{6926C7C4-C4B9-43EF-9309-6169D68759D3}" type="parTrans" cxnId="{459F7704-78D0-4174-8656-83755CADB499}">
      <dgm:prSet/>
      <dgm:spPr/>
      <dgm:t>
        <a:bodyPr/>
        <a:lstStyle/>
        <a:p>
          <a:endParaRPr lang="en-CA"/>
        </a:p>
      </dgm:t>
    </dgm:pt>
    <dgm:pt modelId="{2B8E3B34-0CED-4D11-896D-49654E27D832}" type="sibTrans" cxnId="{459F7704-78D0-4174-8656-83755CADB499}">
      <dgm:prSet/>
      <dgm:spPr/>
      <dgm:t>
        <a:bodyPr/>
        <a:lstStyle/>
        <a:p>
          <a:endParaRPr lang="en-CA"/>
        </a:p>
      </dgm:t>
    </dgm:pt>
    <dgm:pt modelId="{67157CE4-066F-49A5-B9D8-610F79E15ACB}">
      <dgm:prSet phldrT="[Text]"/>
      <dgm:spPr/>
      <dgm:t>
        <a:bodyPr/>
        <a:lstStyle/>
        <a:p>
          <a:r>
            <a:rPr lang="en-CA" dirty="0"/>
            <a:t>Time</a:t>
          </a:r>
        </a:p>
      </dgm:t>
    </dgm:pt>
    <dgm:pt modelId="{D7371C19-9B4A-4DDF-8FDA-0388679E8F87}" type="parTrans" cxnId="{3922472A-9293-4652-A293-65F0F5E7272E}">
      <dgm:prSet/>
      <dgm:spPr/>
      <dgm:t>
        <a:bodyPr/>
        <a:lstStyle/>
        <a:p>
          <a:endParaRPr lang="en-CA"/>
        </a:p>
      </dgm:t>
    </dgm:pt>
    <dgm:pt modelId="{648BE58E-2D54-4013-A2AE-9B72E8E22DA7}" type="sibTrans" cxnId="{3922472A-9293-4652-A293-65F0F5E7272E}">
      <dgm:prSet/>
      <dgm:spPr/>
      <dgm:t>
        <a:bodyPr/>
        <a:lstStyle/>
        <a:p>
          <a:endParaRPr lang="en-CA"/>
        </a:p>
      </dgm:t>
    </dgm:pt>
    <dgm:pt modelId="{052970A3-FCA2-4D39-8C2D-5A980594F9AC}">
      <dgm:prSet phldrT="[Text]"/>
      <dgm:spPr/>
      <dgm:t>
        <a:bodyPr/>
        <a:lstStyle/>
        <a:p>
          <a:r>
            <a:rPr lang="en-CA" dirty="0"/>
            <a:t>Clear</a:t>
          </a:r>
        </a:p>
      </dgm:t>
    </dgm:pt>
    <dgm:pt modelId="{07838844-DC68-40C7-AD2D-5FED07142DF5}" type="parTrans" cxnId="{10880E2C-D91C-45CC-A112-151262E4B2FF}">
      <dgm:prSet/>
      <dgm:spPr/>
      <dgm:t>
        <a:bodyPr/>
        <a:lstStyle/>
        <a:p>
          <a:endParaRPr lang="en-CA"/>
        </a:p>
      </dgm:t>
    </dgm:pt>
    <dgm:pt modelId="{279471C4-35C6-4B93-B5E8-02D5C17E3181}" type="sibTrans" cxnId="{10880E2C-D91C-45CC-A112-151262E4B2FF}">
      <dgm:prSet/>
      <dgm:spPr/>
      <dgm:t>
        <a:bodyPr/>
        <a:lstStyle/>
        <a:p>
          <a:endParaRPr lang="en-CA"/>
        </a:p>
      </dgm:t>
    </dgm:pt>
    <dgm:pt modelId="{E2476EB4-B905-49B8-9BA4-6369A1A00D55}">
      <dgm:prSet phldrT="[Text]"/>
      <dgm:spPr/>
      <dgm:t>
        <a:bodyPr/>
        <a:lstStyle/>
        <a:p>
          <a:r>
            <a:rPr lang="en-CA" dirty="0"/>
            <a:t>Fog, mist, smoke and dust</a:t>
          </a:r>
        </a:p>
      </dgm:t>
    </dgm:pt>
    <dgm:pt modelId="{2EC866A0-5185-4DEE-A889-89AA35DD69BA}" type="parTrans" cxnId="{47B2E511-96C9-4120-AFE8-47D9C263FA12}">
      <dgm:prSet/>
      <dgm:spPr/>
      <dgm:t>
        <a:bodyPr/>
        <a:lstStyle/>
        <a:p>
          <a:endParaRPr lang="en-CA"/>
        </a:p>
      </dgm:t>
    </dgm:pt>
    <dgm:pt modelId="{6E42D39D-E05E-48E8-BB4F-1B06CE8ECF09}" type="sibTrans" cxnId="{47B2E511-96C9-4120-AFE8-47D9C263FA12}">
      <dgm:prSet/>
      <dgm:spPr/>
      <dgm:t>
        <a:bodyPr/>
        <a:lstStyle/>
        <a:p>
          <a:endParaRPr lang="en-CA"/>
        </a:p>
      </dgm:t>
    </dgm:pt>
    <dgm:pt modelId="{3CE7DAA2-DEAA-4473-A646-E0489D9467E2}">
      <dgm:prSet phldrT="[Text]"/>
      <dgm:spPr/>
      <dgm:t>
        <a:bodyPr/>
        <a:lstStyle/>
        <a:p>
          <a:r>
            <a:rPr lang="en-CA" dirty="0"/>
            <a:t>Freezing rain</a:t>
          </a:r>
        </a:p>
      </dgm:t>
    </dgm:pt>
    <dgm:pt modelId="{54373E70-E728-4BDB-AB25-9E51ADC5F454}" type="parTrans" cxnId="{CF7FE91D-3D0A-4D01-9790-3A4125580765}">
      <dgm:prSet/>
      <dgm:spPr/>
      <dgm:t>
        <a:bodyPr/>
        <a:lstStyle/>
        <a:p>
          <a:endParaRPr lang="en-CA"/>
        </a:p>
      </dgm:t>
    </dgm:pt>
    <dgm:pt modelId="{C01E528E-3AA5-4A85-B64F-C363ABC2A5F5}" type="sibTrans" cxnId="{CF7FE91D-3D0A-4D01-9790-3A4125580765}">
      <dgm:prSet/>
      <dgm:spPr/>
      <dgm:t>
        <a:bodyPr/>
        <a:lstStyle/>
        <a:p>
          <a:endParaRPr lang="en-CA"/>
        </a:p>
      </dgm:t>
    </dgm:pt>
    <dgm:pt modelId="{D58DE89D-D371-4B71-9480-E2CCEF9F5521}">
      <dgm:prSet phldrT="[Text]"/>
      <dgm:spPr/>
      <dgm:t>
        <a:bodyPr/>
        <a:lstStyle/>
        <a:p>
          <a:r>
            <a:rPr lang="en-CA" dirty="0"/>
            <a:t>Snow and Drifting snow</a:t>
          </a:r>
        </a:p>
      </dgm:t>
    </dgm:pt>
    <dgm:pt modelId="{591B21E8-39C4-4374-B84D-2DC3BFA1F21E}" type="parTrans" cxnId="{A39AD799-A88D-495B-B771-5A369B273452}">
      <dgm:prSet/>
      <dgm:spPr/>
      <dgm:t>
        <a:bodyPr/>
        <a:lstStyle/>
        <a:p>
          <a:endParaRPr lang="en-CA"/>
        </a:p>
      </dgm:t>
    </dgm:pt>
    <dgm:pt modelId="{8E68AF11-4372-4A5E-98EC-0409ED1F5DCE}" type="sibTrans" cxnId="{A39AD799-A88D-495B-B771-5A369B273452}">
      <dgm:prSet/>
      <dgm:spPr/>
      <dgm:t>
        <a:bodyPr/>
        <a:lstStyle/>
        <a:p>
          <a:endParaRPr lang="en-CA"/>
        </a:p>
      </dgm:t>
    </dgm:pt>
    <dgm:pt modelId="{E1F06420-A5E9-4846-A412-B78F250448D1}">
      <dgm:prSet phldrT="[Text]"/>
      <dgm:spPr/>
      <dgm:t>
        <a:bodyPr/>
        <a:lstStyle/>
        <a:p>
          <a:r>
            <a:rPr lang="en-CA" dirty="0"/>
            <a:t>Strong wind</a:t>
          </a:r>
        </a:p>
      </dgm:t>
    </dgm:pt>
    <dgm:pt modelId="{E34624F5-A8D3-4D60-BB24-6C084D77C09E}" type="parTrans" cxnId="{9A4C9A96-E8C8-4100-9931-030CA2379835}">
      <dgm:prSet/>
      <dgm:spPr/>
      <dgm:t>
        <a:bodyPr/>
        <a:lstStyle/>
        <a:p>
          <a:endParaRPr lang="en-CA"/>
        </a:p>
      </dgm:t>
    </dgm:pt>
    <dgm:pt modelId="{38E434CA-1F6C-4BBA-AEC7-30FDF560A9AA}" type="sibTrans" cxnId="{9A4C9A96-E8C8-4100-9931-030CA2379835}">
      <dgm:prSet/>
      <dgm:spPr/>
      <dgm:t>
        <a:bodyPr/>
        <a:lstStyle/>
        <a:p>
          <a:endParaRPr lang="en-CA"/>
        </a:p>
      </dgm:t>
    </dgm:pt>
    <dgm:pt modelId="{CF7B5E39-927B-4309-BED4-22910BEF0265}">
      <dgm:prSet phldrT="[Text]"/>
      <dgm:spPr/>
      <dgm:t>
        <a:bodyPr/>
        <a:lstStyle/>
        <a:p>
          <a:r>
            <a:rPr lang="en-CA" dirty="0"/>
            <a:t>Light</a:t>
          </a:r>
        </a:p>
      </dgm:t>
    </dgm:pt>
    <dgm:pt modelId="{DE713A6C-87DA-4FB8-9A9F-A782B852CF4F}" type="parTrans" cxnId="{5052309C-A8EB-4DF3-ADF1-6DAD359720E9}">
      <dgm:prSet/>
      <dgm:spPr/>
      <dgm:t>
        <a:bodyPr/>
        <a:lstStyle/>
        <a:p>
          <a:endParaRPr lang="en-CA"/>
        </a:p>
      </dgm:t>
    </dgm:pt>
    <dgm:pt modelId="{C968EAAF-B770-4D74-9F3A-3F2311785A6A}" type="sibTrans" cxnId="{5052309C-A8EB-4DF3-ADF1-6DAD359720E9}">
      <dgm:prSet/>
      <dgm:spPr/>
      <dgm:t>
        <a:bodyPr/>
        <a:lstStyle/>
        <a:p>
          <a:endParaRPr lang="en-CA"/>
        </a:p>
      </dgm:t>
    </dgm:pt>
    <dgm:pt modelId="{6823C1DB-C25F-4B1C-8007-0E701CECF5DC}">
      <dgm:prSet phldrT="[Text]"/>
      <dgm:spPr/>
      <dgm:t>
        <a:bodyPr/>
        <a:lstStyle/>
        <a:p>
          <a:r>
            <a:rPr lang="en-CA" dirty="0"/>
            <a:t>Daylight or dark</a:t>
          </a:r>
        </a:p>
      </dgm:t>
    </dgm:pt>
    <dgm:pt modelId="{9C39CC82-66B7-4AC9-A394-18A467B6D9E4}" type="parTrans" cxnId="{8686CD22-975E-4E89-8380-1F0F7D13A4BF}">
      <dgm:prSet/>
      <dgm:spPr/>
      <dgm:t>
        <a:bodyPr/>
        <a:lstStyle/>
        <a:p>
          <a:endParaRPr lang="en-CA"/>
        </a:p>
      </dgm:t>
    </dgm:pt>
    <dgm:pt modelId="{10A6D3B1-A321-4188-9301-C2DD87A552AA}" type="sibTrans" cxnId="{8686CD22-975E-4E89-8380-1F0F7D13A4BF}">
      <dgm:prSet/>
      <dgm:spPr/>
      <dgm:t>
        <a:bodyPr/>
        <a:lstStyle/>
        <a:p>
          <a:endParaRPr lang="en-CA"/>
        </a:p>
      </dgm:t>
    </dgm:pt>
    <dgm:pt modelId="{3B34761D-955A-43CF-8EBF-5B4B9BFCFB68}">
      <dgm:prSet phldrT="[Text]"/>
      <dgm:spPr/>
      <dgm:t>
        <a:bodyPr/>
        <a:lstStyle/>
        <a:p>
          <a:r>
            <a:rPr lang="en-CA" dirty="0"/>
            <a:t>Dawn or dusk </a:t>
          </a:r>
        </a:p>
      </dgm:t>
    </dgm:pt>
    <dgm:pt modelId="{92E5CACC-BD51-4BBE-9C59-1F7D240BC542}" type="parTrans" cxnId="{5BFC7CB2-7A5A-4939-9095-6C30CD07EAC9}">
      <dgm:prSet/>
      <dgm:spPr/>
      <dgm:t>
        <a:bodyPr/>
        <a:lstStyle/>
        <a:p>
          <a:endParaRPr lang="en-CA"/>
        </a:p>
      </dgm:t>
    </dgm:pt>
    <dgm:pt modelId="{2A9AAA0A-778F-48D9-8E20-FDB062ABDBBB}" type="sibTrans" cxnId="{5BFC7CB2-7A5A-4939-9095-6C30CD07EAC9}">
      <dgm:prSet/>
      <dgm:spPr/>
      <dgm:t>
        <a:bodyPr/>
        <a:lstStyle/>
        <a:p>
          <a:endParaRPr lang="en-CA"/>
        </a:p>
      </dgm:t>
    </dgm:pt>
    <dgm:pt modelId="{9217015D-6437-45C8-B5FF-F97389A33718}">
      <dgm:prSet phldrT="[Text]"/>
      <dgm:spPr/>
      <dgm:t>
        <a:bodyPr/>
        <a:lstStyle/>
        <a:p>
          <a:r>
            <a:rPr lang="en-CA" dirty="0"/>
            <a:t>Artificial lights</a:t>
          </a:r>
        </a:p>
      </dgm:t>
    </dgm:pt>
    <dgm:pt modelId="{ACD0DE4C-5F78-45AC-895D-5FF57672192A}" type="parTrans" cxnId="{92DA0068-D633-4040-AFB6-B42431ED0842}">
      <dgm:prSet/>
      <dgm:spPr/>
      <dgm:t>
        <a:bodyPr/>
        <a:lstStyle/>
        <a:p>
          <a:endParaRPr lang="en-CA"/>
        </a:p>
      </dgm:t>
    </dgm:pt>
    <dgm:pt modelId="{FBB38479-3DBE-4500-8ECF-BC09FE69B566}" type="sibTrans" cxnId="{92DA0068-D633-4040-AFB6-B42431ED0842}">
      <dgm:prSet/>
      <dgm:spPr/>
      <dgm:t>
        <a:bodyPr/>
        <a:lstStyle/>
        <a:p>
          <a:endParaRPr lang="en-CA"/>
        </a:p>
      </dgm:t>
    </dgm:pt>
    <dgm:pt modelId="{7D524853-1614-4EEA-B5CE-55DB518F95AF}">
      <dgm:prSet phldrT="[Text]"/>
      <dgm:spPr/>
      <dgm:t>
        <a:bodyPr/>
        <a:lstStyle/>
        <a:p>
          <a:r>
            <a:rPr lang="en-CA" dirty="0"/>
            <a:t>Accident class </a:t>
          </a:r>
        </a:p>
      </dgm:t>
    </dgm:pt>
    <dgm:pt modelId="{5E7C84E5-CE72-4810-8F18-70072E06BF20}" type="parTrans" cxnId="{54B9CB54-B89D-432D-9C18-82D79D1D14BE}">
      <dgm:prSet/>
      <dgm:spPr/>
      <dgm:t>
        <a:bodyPr/>
        <a:lstStyle/>
        <a:p>
          <a:endParaRPr lang="en-CA"/>
        </a:p>
      </dgm:t>
    </dgm:pt>
    <dgm:pt modelId="{7AA23426-017E-429D-9107-3A691256D1D2}" type="sibTrans" cxnId="{54B9CB54-B89D-432D-9C18-82D79D1D14BE}">
      <dgm:prSet/>
      <dgm:spPr/>
      <dgm:t>
        <a:bodyPr/>
        <a:lstStyle/>
        <a:p>
          <a:endParaRPr lang="en-CA"/>
        </a:p>
      </dgm:t>
    </dgm:pt>
    <dgm:pt modelId="{BAD57C23-0925-4F72-ACFF-8EA24CB45592}">
      <dgm:prSet phldrT="[Text]"/>
      <dgm:spPr/>
      <dgm:t>
        <a:bodyPr/>
        <a:lstStyle/>
        <a:p>
          <a:endParaRPr lang="en-CA" dirty="0"/>
        </a:p>
      </dgm:t>
    </dgm:pt>
    <dgm:pt modelId="{111223DD-3AA3-45B2-A7C4-3C5C08B35B37}" type="parTrans" cxnId="{E51647A6-6AC3-4CF8-8C11-D1BC5C59E0EE}">
      <dgm:prSet/>
      <dgm:spPr/>
      <dgm:t>
        <a:bodyPr/>
        <a:lstStyle/>
        <a:p>
          <a:endParaRPr lang="en-CA"/>
        </a:p>
      </dgm:t>
    </dgm:pt>
    <dgm:pt modelId="{15752F54-F0BF-4C45-B541-4B6226C85E5A}" type="sibTrans" cxnId="{E51647A6-6AC3-4CF8-8C11-D1BC5C59E0EE}">
      <dgm:prSet/>
      <dgm:spPr/>
      <dgm:t>
        <a:bodyPr/>
        <a:lstStyle/>
        <a:p>
          <a:endParaRPr lang="en-CA"/>
        </a:p>
      </dgm:t>
    </dgm:pt>
    <dgm:pt modelId="{DB0F644B-B895-44A6-8CF9-40B3B719B750}">
      <dgm:prSet phldrT="[Text]"/>
      <dgm:spPr/>
      <dgm:t>
        <a:bodyPr/>
        <a:lstStyle/>
        <a:p>
          <a:r>
            <a:rPr lang="en-CA" dirty="0"/>
            <a:t>Fatal </a:t>
          </a:r>
        </a:p>
      </dgm:t>
    </dgm:pt>
    <dgm:pt modelId="{8745628B-A31A-434A-85E7-B192F9E5D521}" type="parTrans" cxnId="{58DD37C3-F04A-4953-B134-7854EED35105}">
      <dgm:prSet/>
      <dgm:spPr/>
      <dgm:t>
        <a:bodyPr/>
        <a:lstStyle/>
        <a:p>
          <a:endParaRPr lang="en-CA"/>
        </a:p>
      </dgm:t>
    </dgm:pt>
    <dgm:pt modelId="{B29993A0-E786-4ACD-90FE-7E42E1299E28}" type="sibTrans" cxnId="{58DD37C3-F04A-4953-B134-7854EED35105}">
      <dgm:prSet/>
      <dgm:spPr/>
      <dgm:t>
        <a:bodyPr/>
        <a:lstStyle/>
        <a:p>
          <a:endParaRPr lang="en-CA"/>
        </a:p>
      </dgm:t>
    </dgm:pt>
    <dgm:pt modelId="{886C6E95-3425-410C-B29D-9875AE98C8CE}">
      <dgm:prSet phldrT="[Text]"/>
      <dgm:spPr/>
      <dgm:t>
        <a:bodyPr/>
        <a:lstStyle/>
        <a:p>
          <a:r>
            <a:rPr lang="en-CA" dirty="0"/>
            <a:t>Non-fatal injury</a:t>
          </a:r>
        </a:p>
      </dgm:t>
    </dgm:pt>
    <dgm:pt modelId="{D7DCE605-6738-47CD-AE49-53B182E7759F}" type="parTrans" cxnId="{2BE06443-F5B9-416B-B6FD-5FCCEA1346A8}">
      <dgm:prSet/>
      <dgm:spPr/>
      <dgm:t>
        <a:bodyPr/>
        <a:lstStyle/>
        <a:p>
          <a:endParaRPr lang="en-CA"/>
        </a:p>
      </dgm:t>
    </dgm:pt>
    <dgm:pt modelId="{5C6AE5AF-ABA9-4173-A337-E79B934B6189}" type="sibTrans" cxnId="{2BE06443-F5B9-416B-B6FD-5FCCEA1346A8}">
      <dgm:prSet/>
      <dgm:spPr/>
      <dgm:t>
        <a:bodyPr/>
        <a:lstStyle/>
        <a:p>
          <a:endParaRPr lang="en-CA"/>
        </a:p>
      </dgm:t>
    </dgm:pt>
    <dgm:pt modelId="{E127967C-92D8-468E-BE83-943EA912FDBA}">
      <dgm:prSet phldrT="[Text]"/>
      <dgm:spPr/>
      <dgm:t>
        <a:bodyPr/>
        <a:lstStyle/>
        <a:p>
          <a:r>
            <a:rPr lang="en-CA" dirty="0"/>
            <a:t>Property damage</a:t>
          </a:r>
        </a:p>
      </dgm:t>
    </dgm:pt>
    <dgm:pt modelId="{0D8FF88D-EBC0-41CD-9CF4-BA92B22FC9B1}" type="parTrans" cxnId="{AB11908D-4F30-4078-984F-A14D78D43069}">
      <dgm:prSet/>
      <dgm:spPr/>
      <dgm:t>
        <a:bodyPr/>
        <a:lstStyle/>
        <a:p>
          <a:endParaRPr lang="en-CA"/>
        </a:p>
      </dgm:t>
    </dgm:pt>
    <dgm:pt modelId="{F9452C9B-262E-437E-BFE5-78493BD06686}" type="sibTrans" cxnId="{AB11908D-4F30-4078-984F-A14D78D43069}">
      <dgm:prSet/>
      <dgm:spPr/>
      <dgm:t>
        <a:bodyPr/>
        <a:lstStyle/>
        <a:p>
          <a:endParaRPr lang="en-CA"/>
        </a:p>
      </dgm:t>
    </dgm:pt>
    <dgm:pt modelId="{D7C92F9C-746D-408C-A96D-B52919DFA119}">
      <dgm:prSet phldrT="[Text]"/>
      <dgm:spPr/>
      <dgm:t>
        <a:bodyPr/>
        <a:lstStyle/>
        <a:p>
          <a:endParaRPr lang="en-CA" dirty="0"/>
        </a:p>
      </dgm:t>
    </dgm:pt>
    <dgm:pt modelId="{E27CBEE7-0535-4241-8A50-FDF9915E9A45}" type="parTrans" cxnId="{F8574226-3491-408C-9257-CDD951800361}">
      <dgm:prSet/>
      <dgm:spPr/>
      <dgm:t>
        <a:bodyPr/>
        <a:lstStyle/>
        <a:p>
          <a:endParaRPr lang="en-CA"/>
        </a:p>
      </dgm:t>
    </dgm:pt>
    <dgm:pt modelId="{BC5EC0E3-3D4F-47D0-9C42-87529347CE10}" type="sibTrans" cxnId="{F8574226-3491-408C-9257-CDD951800361}">
      <dgm:prSet/>
      <dgm:spPr/>
      <dgm:t>
        <a:bodyPr/>
        <a:lstStyle/>
        <a:p>
          <a:endParaRPr lang="en-CA"/>
        </a:p>
      </dgm:t>
    </dgm:pt>
    <dgm:pt modelId="{5C56A649-1C96-4903-B553-BA06C245F19A}" type="pres">
      <dgm:prSet presAssocID="{55B4A006-4C2A-480A-8CE3-4577E484865D}" presName="diagram" presStyleCnt="0">
        <dgm:presLayoutVars>
          <dgm:dir/>
          <dgm:resizeHandles val="exact"/>
        </dgm:presLayoutVars>
      </dgm:prSet>
      <dgm:spPr/>
    </dgm:pt>
    <dgm:pt modelId="{378453CC-F8F3-4396-B854-7AFC3C5EA6E5}" type="pres">
      <dgm:prSet presAssocID="{D42A931D-F683-433C-8355-16137CCB7002}" presName="node" presStyleLbl="node1" presStyleIdx="0" presStyleCnt="9">
        <dgm:presLayoutVars>
          <dgm:bulletEnabled val="1"/>
        </dgm:presLayoutVars>
      </dgm:prSet>
      <dgm:spPr/>
    </dgm:pt>
    <dgm:pt modelId="{69A96E05-35A4-420D-8D7C-729F3E674003}" type="pres">
      <dgm:prSet presAssocID="{D59E9F43-F9D8-45BE-9417-A52E2CFB1E50}" presName="sibTrans" presStyleCnt="0"/>
      <dgm:spPr/>
    </dgm:pt>
    <dgm:pt modelId="{EE671701-410F-475A-87FC-29136C5EA5BD}" type="pres">
      <dgm:prSet presAssocID="{A8D31BE5-24C9-4111-9F28-E9E51CBCC484}" presName="node" presStyleLbl="node1" presStyleIdx="1" presStyleCnt="9" custScaleX="105818">
        <dgm:presLayoutVars>
          <dgm:bulletEnabled val="1"/>
        </dgm:presLayoutVars>
      </dgm:prSet>
      <dgm:spPr/>
    </dgm:pt>
    <dgm:pt modelId="{5960D171-AB12-46CE-8700-307C009405DB}" type="pres">
      <dgm:prSet presAssocID="{DF5CC70E-C573-4E8D-A2AA-0992F1E0648D}" presName="sibTrans" presStyleCnt="0"/>
      <dgm:spPr/>
    </dgm:pt>
    <dgm:pt modelId="{1CFA8E14-865F-4549-8B09-4C44677B50D3}" type="pres">
      <dgm:prSet presAssocID="{0584D85D-7730-426D-A5C4-68D6E762582F}" presName="node" presStyleLbl="node1" presStyleIdx="2" presStyleCnt="9" custLinFactNeighborX="1545" custLinFactNeighborY="2027">
        <dgm:presLayoutVars>
          <dgm:bulletEnabled val="1"/>
        </dgm:presLayoutVars>
      </dgm:prSet>
      <dgm:spPr/>
    </dgm:pt>
    <dgm:pt modelId="{63408817-4676-4B1D-B555-408B1C5C5129}" type="pres">
      <dgm:prSet presAssocID="{E94210B0-8C09-44C6-A43F-E5E888FB4B48}" presName="sibTrans" presStyleCnt="0"/>
      <dgm:spPr/>
    </dgm:pt>
    <dgm:pt modelId="{72CA5018-0E0F-409F-BF6F-5F8BB2BC2868}" type="pres">
      <dgm:prSet presAssocID="{F30052BF-0F59-405D-98F4-5F91C82F2E24}" presName="node" presStyleLbl="node1" presStyleIdx="3" presStyleCnt="9">
        <dgm:presLayoutVars>
          <dgm:bulletEnabled val="1"/>
        </dgm:presLayoutVars>
      </dgm:prSet>
      <dgm:spPr/>
    </dgm:pt>
    <dgm:pt modelId="{BC42CB55-E063-48C3-8287-C47E26210436}" type="pres">
      <dgm:prSet presAssocID="{FF0D7328-3673-4020-98E6-BFE673DBBDB2}" presName="sibTrans" presStyleCnt="0"/>
      <dgm:spPr/>
    </dgm:pt>
    <dgm:pt modelId="{F73D443F-A3C2-4EC1-B511-D679A25E422B}" type="pres">
      <dgm:prSet presAssocID="{EA17F625-1615-4C82-AF99-0779B0715941}" presName="node" presStyleLbl="node1" presStyleIdx="4" presStyleCnt="9">
        <dgm:presLayoutVars>
          <dgm:bulletEnabled val="1"/>
        </dgm:presLayoutVars>
      </dgm:prSet>
      <dgm:spPr/>
    </dgm:pt>
    <dgm:pt modelId="{86A7B678-E12E-4175-B338-333578FA1CD3}" type="pres">
      <dgm:prSet presAssocID="{163CF47D-818C-4FB2-8641-F5B0248F824E}" presName="sibTrans" presStyleCnt="0"/>
      <dgm:spPr/>
    </dgm:pt>
    <dgm:pt modelId="{3586E1C1-6DC8-4E85-8DDF-1DD7486074FA}" type="pres">
      <dgm:prSet presAssocID="{74325B70-3195-4E1D-9113-B37C24DEC5EA}" presName="node" presStyleLbl="node1" presStyleIdx="5" presStyleCnt="9">
        <dgm:presLayoutVars>
          <dgm:bulletEnabled val="1"/>
        </dgm:presLayoutVars>
      </dgm:prSet>
      <dgm:spPr/>
    </dgm:pt>
    <dgm:pt modelId="{D9CB99CC-C1B5-4036-A3DD-AFD10DCA05F7}" type="pres">
      <dgm:prSet presAssocID="{1E7AA9E7-0B36-41E8-83BF-9269936EDA75}" presName="sibTrans" presStyleCnt="0"/>
      <dgm:spPr/>
    </dgm:pt>
    <dgm:pt modelId="{6F98CF4E-AA48-4B94-9CFE-AB3FC9D91DA0}" type="pres">
      <dgm:prSet presAssocID="{CF7B5E39-927B-4309-BED4-22910BEF0265}" presName="node" presStyleLbl="node1" presStyleIdx="6" presStyleCnt="9">
        <dgm:presLayoutVars>
          <dgm:bulletEnabled val="1"/>
        </dgm:presLayoutVars>
      </dgm:prSet>
      <dgm:spPr/>
    </dgm:pt>
    <dgm:pt modelId="{D8C856C4-2A41-4C58-8273-B031B3AAF9A5}" type="pres">
      <dgm:prSet presAssocID="{C968EAAF-B770-4D74-9F3A-3F2311785A6A}" presName="sibTrans" presStyleCnt="0"/>
      <dgm:spPr/>
    </dgm:pt>
    <dgm:pt modelId="{86261968-46EF-40AD-AD3C-C6300E2397D6}" type="pres">
      <dgm:prSet presAssocID="{BAD57C23-0925-4F72-ACFF-8EA24CB45592}" presName="node" presStyleLbl="node1" presStyleIdx="7" presStyleCnt="9">
        <dgm:presLayoutVars>
          <dgm:bulletEnabled val="1"/>
        </dgm:presLayoutVars>
      </dgm:prSet>
      <dgm:spPr/>
    </dgm:pt>
    <dgm:pt modelId="{BBA3C4CC-2880-41BB-A322-004BD62F874D}" type="pres">
      <dgm:prSet presAssocID="{15752F54-F0BF-4C45-B541-4B6226C85E5A}" presName="sibTrans" presStyleCnt="0"/>
      <dgm:spPr/>
    </dgm:pt>
    <dgm:pt modelId="{97D9F168-A75C-47BC-ACF0-5A845B8D6DC0}" type="pres">
      <dgm:prSet presAssocID="{7D524853-1614-4EEA-B5CE-55DB518F95AF}" presName="node" presStyleLbl="node1" presStyleIdx="8" presStyleCnt="9">
        <dgm:presLayoutVars>
          <dgm:bulletEnabled val="1"/>
        </dgm:presLayoutVars>
      </dgm:prSet>
      <dgm:spPr/>
    </dgm:pt>
  </dgm:ptLst>
  <dgm:cxnLst>
    <dgm:cxn modelId="{7D8F4A03-D633-44C6-959B-482C89C88F37}" type="presOf" srcId="{FB3D5A31-1E87-4D0D-BCC3-B333B2B6F011}" destId="{72CA5018-0E0F-409F-BF6F-5F8BB2BC2868}" srcOrd="0" destOrd="3" presId="urn:microsoft.com/office/officeart/2005/8/layout/default"/>
    <dgm:cxn modelId="{459F7704-78D0-4174-8656-83755CADB499}" srcId="{0584D85D-7730-426D-A5C4-68D6E762582F}" destId="{182CF7B9-E65B-4603-BA0B-12161A632874}" srcOrd="1" destOrd="0" parTransId="{6926C7C4-C4B9-43EF-9309-6169D68759D3}" sibTransId="{2B8E3B34-0CED-4D11-896D-49654E27D832}"/>
    <dgm:cxn modelId="{9524EA04-ED5F-4C8D-81D0-7805970C3F5A}" srcId="{F30052BF-0F59-405D-98F4-5F91C82F2E24}" destId="{B176A3FE-528D-4D61-B564-532E823DF6BB}" srcOrd="0" destOrd="0" parTransId="{993DE640-38BB-45DF-A0A2-D111C34E07E1}" sibTransId="{1B6E5C2C-2208-4C34-92E8-965E0C6ABC3E}"/>
    <dgm:cxn modelId="{348AA60E-08D6-4276-A1F5-87622D533899}" type="presOf" srcId="{182CF7B9-E65B-4603-BA0B-12161A632874}" destId="{1CFA8E14-865F-4549-8B09-4C44677B50D3}" srcOrd="0" destOrd="2" presId="urn:microsoft.com/office/officeart/2005/8/layout/default"/>
    <dgm:cxn modelId="{1C8D7E10-C0C8-4724-A5DA-D432C667F68A}" type="presOf" srcId="{0584D85D-7730-426D-A5C4-68D6E762582F}" destId="{1CFA8E14-865F-4549-8B09-4C44677B50D3}" srcOrd="0" destOrd="0" presId="urn:microsoft.com/office/officeart/2005/8/layout/default"/>
    <dgm:cxn modelId="{47B2E511-96C9-4120-AFE8-47D9C263FA12}" srcId="{74325B70-3195-4E1D-9113-B37C24DEC5EA}" destId="{E2476EB4-B905-49B8-9BA4-6369A1A00D55}" srcOrd="1" destOrd="0" parTransId="{2EC866A0-5185-4DEE-A889-89AA35DD69BA}" sibTransId="{6E42D39D-E05E-48E8-BB4F-1B06CE8ECF09}"/>
    <dgm:cxn modelId="{1373DD14-AF04-438A-B505-54C75FEA7E13}" srcId="{F30052BF-0F59-405D-98F4-5F91C82F2E24}" destId="{FB3D5A31-1E87-4D0D-BCC3-B333B2B6F011}" srcOrd="2" destOrd="0" parTransId="{EA8F434B-61EA-42FC-AE78-0E4D9467CC77}" sibTransId="{BFF70112-E663-495A-9796-B3AF9E1F581B}"/>
    <dgm:cxn modelId="{A8C2F114-3A49-4C7C-90D4-DA8BA4375237}" type="presOf" srcId="{CCE4D37E-BA51-489A-ACB8-563013630FC7}" destId="{F73D443F-A3C2-4EC1-B511-D679A25E422B}" srcOrd="0" destOrd="2" presId="urn:microsoft.com/office/officeart/2005/8/layout/default"/>
    <dgm:cxn modelId="{27198A1A-9B61-4346-A921-3C50DFA8C063}" type="presOf" srcId="{D58DE89D-D371-4B71-9480-E2CCEF9F5521}" destId="{3586E1C1-6DC8-4E85-8DDF-1DD7486074FA}" srcOrd="0" destOrd="4" presId="urn:microsoft.com/office/officeart/2005/8/layout/default"/>
    <dgm:cxn modelId="{92712E1C-934F-419C-812F-2F26CCD84E63}" srcId="{55B4A006-4C2A-480A-8CE3-4577E484865D}" destId="{0584D85D-7730-426D-A5C4-68D6E762582F}" srcOrd="2" destOrd="0" parTransId="{A5C409E1-9F3D-48D5-9846-DC746238CB4D}" sibTransId="{E94210B0-8C09-44C6-A43F-E5E888FB4B48}"/>
    <dgm:cxn modelId="{CF7FE91D-3D0A-4D01-9790-3A4125580765}" srcId="{74325B70-3195-4E1D-9113-B37C24DEC5EA}" destId="{3CE7DAA2-DEAA-4473-A646-E0489D9467E2}" srcOrd="2" destOrd="0" parTransId="{54373E70-E728-4BDB-AB25-9E51ADC5F454}" sibTransId="{C01E528E-3AA5-4A85-B64F-C363ABC2A5F5}"/>
    <dgm:cxn modelId="{8686CD22-975E-4E89-8380-1F0F7D13A4BF}" srcId="{CF7B5E39-927B-4309-BED4-22910BEF0265}" destId="{6823C1DB-C25F-4B1C-8007-0E701CECF5DC}" srcOrd="0" destOrd="0" parTransId="{9C39CC82-66B7-4AC9-A394-18A467B6D9E4}" sibTransId="{10A6D3B1-A321-4188-9301-C2DD87A552AA}"/>
    <dgm:cxn modelId="{F8574226-3491-408C-9257-CDD951800361}" srcId="{7D524853-1614-4EEA-B5CE-55DB518F95AF}" destId="{D7C92F9C-746D-408C-A96D-B52919DFA119}" srcOrd="3" destOrd="0" parTransId="{E27CBEE7-0535-4241-8A50-FDF9915E9A45}" sibTransId="{BC5EC0E3-3D4F-47D0-9C42-87529347CE10}"/>
    <dgm:cxn modelId="{3922472A-9293-4652-A293-65F0F5E7272E}" srcId="{0584D85D-7730-426D-A5C4-68D6E762582F}" destId="{67157CE4-066F-49A5-B9D8-610F79E15ACB}" srcOrd="2" destOrd="0" parTransId="{D7371C19-9B4A-4DDF-8FDA-0388679E8F87}" sibTransId="{648BE58E-2D54-4013-A2AE-9B72E8E22DA7}"/>
    <dgm:cxn modelId="{10880E2C-D91C-45CC-A112-151262E4B2FF}" srcId="{74325B70-3195-4E1D-9113-B37C24DEC5EA}" destId="{052970A3-FCA2-4D39-8C2D-5A980594F9AC}" srcOrd="0" destOrd="0" parTransId="{07838844-DC68-40C7-AD2D-5FED07142DF5}" sibTransId="{279471C4-35C6-4B93-B5E8-02D5C17E3181}"/>
    <dgm:cxn modelId="{FAE7E639-2BA9-407D-AAFD-33291D301523}" type="presOf" srcId="{EA17F625-1615-4C82-AF99-0779B0715941}" destId="{F73D443F-A3C2-4EC1-B511-D679A25E422B}" srcOrd="0" destOrd="0" presId="urn:microsoft.com/office/officeart/2005/8/layout/default"/>
    <dgm:cxn modelId="{01052C3E-58A1-4348-8230-30FAC1189E5B}" type="presOf" srcId="{9217015D-6437-45C8-B5FF-F97389A33718}" destId="{6F98CF4E-AA48-4B94-9CFE-AB3FC9D91DA0}" srcOrd="0" destOrd="3" presId="urn:microsoft.com/office/officeart/2005/8/layout/default"/>
    <dgm:cxn modelId="{CE1D865F-AED7-4F5B-88A2-5F30E791F6FD}" srcId="{F30052BF-0F59-405D-98F4-5F91C82F2E24}" destId="{B44FDDD3-0B13-41CE-B4B3-18429B03DFD2}" srcOrd="5" destOrd="0" parTransId="{878484B4-2F43-40F9-8117-EC379F9361E1}" sibTransId="{D18F17C3-84B7-4960-963B-324E705E07EF}"/>
    <dgm:cxn modelId="{2BE06443-F5B9-416B-B6FD-5FCCEA1346A8}" srcId="{7D524853-1614-4EEA-B5CE-55DB518F95AF}" destId="{886C6E95-3425-410C-B29D-9875AE98C8CE}" srcOrd="1" destOrd="0" parTransId="{D7DCE605-6738-47CD-AE49-53B182E7759F}" sibTransId="{5C6AE5AF-ABA9-4173-A337-E79B934B6189}"/>
    <dgm:cxn modelId="{79592B44-6DD9-44C3-9ECD-25C127392FCE}" type="presOf" srcId="{B176A3FE-528D-4D61-B564-532E823DF6BB}" destId="{72CA5018-0E0F-409F-BF6F-5F8BB2BC2868}" srcOrd="0" destOrd="1" presId="urn:microsoft.com/office/officeart/2005/8/layout/default"/>
    <dgm:cxn modelId="{A6DA3765-190B-4AF5-8D8F-9473B3757DE7}" type="presOf" srcId="{6823C1DB-C25F-4B1C-8007-0E701CECF5DC}" destId="{6F98CF4E-AA48-4B94-9CFE-AB3FC9D91DA0}" srcOrd="0" destOrd="1" presId="urn:microsoft.com/office/officeart/2005/8/layout/default"/>
    <dgm:cxn modelId="{B6050C46-4DEB-4B4E-AFDE-A14E3175DC94}" type="presOf" srcId="{D359690F-CED9-4C1D-9398-24EA560EA22C}" destId="{F73D443F-A3C2-4EC1-B511-D679A25E422B}" srcOrd="0" destOrd="1" presId="urn:microsoft.com/office/officeart/2005/8/layout/default"/>
    <dgm:cxn modelId="{5935C466-CC49-4A94-83A2-EBBF0276EAE9}" srcId="{EA17F625-1615-4C82-AF99-0779B0715941}" destId="{CCE4D37E-BA51-489A-ACB8-563013630FC7}" srcOrd="1" destOrd="0" parTransId="{81F189AC-E0BB-4BC2-9AB9-DF0179D064CF}" sibTransId="{3B61FFB4-E7A1-4264-A47D-598192CE1A48}"/>
    <dgm:cxn modelId="{8AEF7E47-29AE-4349-8A1E-5CF60A291871}" type="presOf" srcId="{052970A3-FCA2-4D39-8C2D-5A980594F9AC}" destId="{3586E1C1-6DC8-4E85-8DDF-1DD7486074FA}" srcOrd="0" destOrd="1" presId="urn:microsoft.com/office/officeart/2005/8/layout/default"/>
    <dgm:cxn modelId="{4A11BE67-EC77-4B00-AA9D-1E770D43B570}" type="presOf" srcId="{E127967C-92D8-468E-BE83-943EA912FDBA}" destId="{97D9F168-A75C-47BC-ACF0-5A845B8D6DC0}" srcOrd="0" destOrd="3" presId="urn:microsoft.com/office/officeart/2005/8/layout/default"/>
    <dgm:cxn modelId="{92DA0068-D633-4040-AFB6-B42431ED0842}" srcId="{CF7B5E39-927B-4309-BED4-22910BEF0265}" destId="{9217015D-6437-45C8-B5FF-F97389A33718}" srcOrd="2" destOrd="0" parTransId="{ACD0DE4C-5F78-45AC-895D-5FF57672192A}" sibTransId="{FBB38479-3DBE-4500-8ECF-BC09FE69B566}"/>
    <dgm:cxn modelId="{28342068-5EB9-4A00-BF67-811FDCFAE1AE}" type="presOf" srcId="{D42A931D-F683-433C-8355-16137CCB7002}" destId="{378453CC-F8F3-4396-B854-7AFC3C5EA6E5}" srcOrd="0" destOrd="0" presId="urn:microsoft.com/office/officeart/2005/8/layout/default"/>
    <dgm:cxn modelId="{09F5B368-8D6D-4C37-BF61-E788260CCF57}" type="presOf" srcId="{7D524853-1614-4EEA-B5CE-55DB518F95AF}" destId="{97D9F168-A75C-47BC-ACF0-5A845B8D6DC0}" srcOrd="0" destOrd="0" presId="urn:microsoft.com/office/officeart/2005/8/layout/default"/>
    <dgm:cxn modelId="{9BB27249-1C97-4DA7-B8E9-F3F5817396A6}" srcId="{55B4A006-4C2A-480A-8CE3-4577E484865D}" destId="{A8D31BE5-24C9-4111-9F28-E9E51CBCC484}" srcOrd="1" destOrd="0" parTransId="{5352D5E8-E18F-42EE-B7F1-30FB5053A103}" sibTransId="{DF5CC70E-C573-4E8D-A2AA-0992F1E0648D}"/>
    <dgm:cxn modelId="{4FFD6D50-FCA7-4870-B943-E38F1CA0507A}" type="presOf" srcId="{9B4C638E-D2EF-47A4-AF9B-CCE0FA918104}" destId="{EE671701-410F-475A-87FC-29136C5EA5BD}" srcOrd="0" destOrd="4" presId="urn:microsoft.com/office/officeart/2005/8/layout/default"/>
    <dgm:cxn modelId="{74461752-D682-4E61-B91F-161E19B62557}" srcId="{A8D31BE5-24C9-4111-9F28-E9E51CBCC484}" destId="{9B4C638E-D2EF-47A4-AF9B-CCE0FA918104}" srcOrd="3" destOrd="0" parTransId="{A4CBB504-3F3D-45EC-8713-6973F5CE028E}" sibTransId="{1B90681F-34E4-4F72-85B0-2AC53C43BCBD}"/>
    <dgm:cxn modelId="{8B51B872-BD8A-4024-A362-E49C066BE9E7}" type="presOf" srcId="{74325B70-3195-4E1D-9113-B37C24DEC5EA}" destId="{3586E1C1-6DC8-4E85-8DDF-1DD7486074FA}" srcOrd="0" destOrd="0" presId="urn:microsoft.com/office/officeart/2005/8/layout/default"/>
    <dgm:cxn modelId="{8828B554-4114-4B7F-A1EB-17AD03D6AF25}" type="presOf" srcId="{C240B9C4-86F7-4381-8844-E261EDE0930F}" destId="{EE671701-410F-475A-87FC-29136C5EA5BD}" srcOrd="0" destOrd="3" presId="urn:microsoft.com/office/officeart/2005/8/layout/default"/>
    <dgm:cxn modelId="{54B9CB54-B89D-432D-9C18-82D79D1D14BE}" srcId="{55B4A006-4C2A-480A-8CE3-4577E484865D}" destId="{7D524853-1614-4EEA-B5CE-55DB518F95AF}" srcOrd="8" destOrd="0" parTransId="{5E7C84E5-CE72-4810-8F18-70072E06BF20}" sibTransId="{7AA23426-017E-429D-9107-3A691256D1D2}"/>
    <dgm:cxn modelId="{748EB355-7E60-4FB3-8883-38934D66FDCD}" type="presOf" srcId="{3CE7DAA2-DEAA-4473-A646-E0489D9467E2}" destId="{3586E1C1-6DC8-4E85-8DDF-1DD7486074FA}" srcOrd="0" destOrd="3" presId="urn:microsoft.com/office/officeart/2005/8/layout/default"/>
    <dgm:cxn modelId="{87DB3B76-1693-48C4-A1BF-3678CDF6B0B0}" srcId="{A8D31BE5-24C9-4111-9F28-E9E51CBCC484}" destId="{EBDC73DD-4585-43D3-8FE0-7DB0E58B6771}" srcOrd="4" destOrd="0" parTransId="{1E7C17E5-01A3-49C1-9ABD-168EBEEE3870}" sibTransId="{55FCB4A6-30B0-43CE-B2BF-A9244FFDC9CE}"/>
    <dgm:cxn modelId="{488B9177-ED0C-4543-87B4-24419B3A7A38}" type="presOf" srcId="{A8D31BE5-24C9-4111-9F28-E9E51CBCC484}" destId="{EE671701-410F-475A-87FC-29136C5EA5BD}" srcOrd="0" destOrd="0" presId="urn:microsoft.com/office/officeart/2005/8/layout/default"/>
    <dgm:cxn modelId="{9523867E-0ABB-4162-8455-B1B6AB424DDB}" srcId="{0584D85D-7730-426D-A5C4-68D6E762582F}" destId="{5056ABFD-8E94-433B-B3A5-7556F3F29AD7}" srcOrd="0" destOrd="0" parTransId="{07A05609-36B6-4962-A43F-2B7A285EB7B3}" sibTransId="{71A5BA34-703F-46BF-A16B-220B15DC2923}"/>
    <dgm:cxn modelId="{D964D982-8AE8-43E3-B1C5-C95386F0DB30}" type="presOf" srcId="{CF7B5E39-927B-4309-BED4-22910BEF0265}" destId="{6F98CF4E-AA48-4B94-9CFE-AB3FC9D91DA0}" srcOrd="0" destOrd="0" presId="urn:microsoft.com/office/officeart/2005/8/layout/default"/>
    <dgm:cxn modelId="{4DBCBB85-5B73-4A14-B5C6-0E83D72AA939}" srcId="{55B4A006-4C2A-480A-8CE3-4577E484865D}" destId="{74325B70-3195-4E1D-9113-B37C24DEC5EA}" srcOrd="5" destOrd="0" parTransId="{4703E23A-47C4-43AF-B280-CDBB9D9BB945}" sibTransId="{1E7AA9E7-0B36-41E8-83BF-9269936EDA75}"/>
    <dgm:cxn modelId="{0341CD87-D867-4A9E-AEC1-E96EBBA651BA}" type="presOf" srcId="{9676F036-C5A3-4337-AE0E-4F155754B90E}" destId="{72CA5018-0E0F-409F-BF6F-5F8BB2BC2868}" srcOrd="0" destOrd="5" presId="urn:microsoft.com/office/officeart/2005/8/layout/default"/>
    <dgm:cxn modelId="{AB11908D-4F30-4078-984F-A14D78D43069}" srcId="{7D524853-1614-4EEA-B5CE-55DB518F95AF}" destId="{E127967C-92D8-468E-BE83-943EA912FDBA}" srcOrd="2" destOrd="0" parTransId="{0D8FF88D-EBC0-41CD-9CF4-BA92B22FC9B1}" sibTransId="{F9452C9B-262E-437E-BFE5-78493BD06686}"/>
    <dgm:cxn modelId="{15956892-6600-4AA1-9560-12467C6CBCED}" type="presOf" srcId="{EBDC73DD-4585-43D3-8FE0-7DB0E58B6771}" destId="{EE671701-410F-475A-87FC-29136C5EA5BD}" srcOrd="0" destOrd="5" presId="urn:microsoft.com/office/officeart/2005/8/layout/default"/>
    <dgm:cxn modelId="{AAC5A492-C32A-40B0-B9FB-E33128101672}" srcId="{EA17F625-1615-4C82-AF99-0779B0715941}" destId="{D359690F-CED9-4C1D-9398-24EA560EA22C}" srcOrd="0" destOrd="0" parTransId="{BB7F41D3-327B-4BDF-AAE2-105FF08F7BE0}" sibTransId="{E0F46910-2035-4CE1-991B-05A7F1626FDC}"/>
    <dgm:cxn modelId="{FD735B93-98DC-47CE-BA74-6CF0F3BAF978}" srcId="{55B4A006-4C2A-480A-8CE3-4577E484865D}" destId="{F30052BF-0F59-405D-98F4-5F91C82F2E24}" srcOrd="3" destOrd="0" parTransId="{418618CA-43C6-46C4-B59C-E0DB7CF93FE7}" sibTransId="{FF0D7328-3673-4020-98E6-BFE673DBBDB2}"/>
    <dgm:cxn modelId="{9A4C9A96-E8C8-4100-9931-030CA2379835}" srcId="{74325B70-3195-4E1D-9113-B37C24DEC5EA}" destId="{E1F06420-A5E9-4846-A412-B78F250448D1}" srcOrd="4" destOrd="0" parTransId="{E34624F5-A8D3-4D60-BB24-6C084D77C09E}" sibTransId="{38E434CA-1F6C-4BBA-AEC7-30FDF560A9AA}"/>
    <dgm:cxn modelId="{A39AD799-A88D-495B-B771-5A369B273452}" srcId="{74325B70-3195-4E1D-9113-B37C24DEC5EA}" destId="{D58DE89D-D371-4B71-9480-E2CCEF9F5521}" srcOrd="3" destOrd="0" parTransId="{591B21E8-39C4-4374-B84D-2DC3BFA1F21E}" sibTransId="{8E68AF11-4372-4A5E-98EC-0409ED1F5DCE}"/>
    <dgm:cxn modelId="{F00DEE99-8D73-4994-A75F-9CBFA57817DC}" type="presOf" srcId="{B3302CAE-BAC5-4EFF-B5C2-1C9681DB92D8}" destId="{EE671701-410F-475A-87FC-29136C5EA5BD}" srcOrd="0" destOrd="2" presId="urn:microsoft.com/office/officeart/2005/8/layout/default"/>
    <dgm:cxn modelId="{877AE59A-39D2-4006-B367-A6622405C970}" type="presOf" srcId="{886C6E95-3425-410C-B29D-9875AE98C8CE}" destId="{97D9F168-A75C-47BC-ACF0-5A845B8D6DC0}" srcOrd="0" destOrd="2" presId="urn:microsoft.com/office/officeart/2005/8/layout/default"/>
    <dgm:cxn modelId="{9684F69A-BE44-4F3F-ACD3-D76A62D0C232}" srcId="{F30052BF-0F59-405D-98F4-5F91C82F2E24}" destId="{05D7593C-9B96-4F23-ACF4-93327180E0F5}" srcOrd="1" destOrd="0" parTransId="{8186917C-D897-495B-B801-361CBA0DA983}" sibTransId="{09EA911F-84F7-49A6-A1AA-B51435588DFC}"/>
    <dgm:cxn modelId="{5052309C-A8EB-4DF3-ADF1-6DAD359720E9}" srcId="{55B4A006-4C2A-480A-8CE3-4577E484865D}" destId="{CF7B5E39-927B-4309-BED4-22910BEF0265}" srcOrd="6" destOrd="0" parTransId="{DE713A6C-87DA-4FB8-9A9F-A782B852CF4F}" sibTransId="{C968EAAF-B770-4D74-9F3A-3F2311785A6A}"/>
    <dgm:cxn modelId="{B507EB9D-706F-4045-AA98-1A2C51E86F8A}" type="presOf" srcId="{32B3E7DB-2167-4B35-A38B-450E3571DDAE}" destId="{72CA5018-0E0F-409F-BF6F-5F8BB2BC2868}" srcOrd="0" destOrd="4" presId="urn:microsoft.com/office/officeart/2005/8/layout/default"/>
    <dgm:cxn modelId="{A710B0A0-2505-48A7-A97C-F9FB7253CCFB}" type="presOf" srcId="{E2476EB4-B905-49B8-9BA4-6369A1A00D55}" destId="{3586E1C1-6DC8-4E85-8DDF-1DD7486074FA}" srcOrd="0" destOrd="2" presId="urn:microsoft.com/office/officeart/2005/8/layout/default"/>
    <dgm:cxn modelId="{B37B05A2-77BA-45E3-AA09-5D7C1A7A62A6}" srcId="{F30052BF-0F59-405D-98F4-5F91C82F2E24}" destId="{9676F036-C5A3-4337-AE0E-4F155754B90E}" srcOrd="4" destOrd="0" parTransId="{C74DF5CD-ABA4-4527-809B-6F8B1351128C}" sibTransId="{9007F59B-51FE-4DB9-B569-F8ED49A22A1B}"/>
    <dgm:cxn modelId="{15A3D5A5-2457-456B-A04E-2231EECE36EA}" srcId="{F30052BF-0F59-405D-98F4-5F91C82F2E24}" destId="{32B3E7DB-2167-4B35-A38B-450E3571DDAE}" srcOrd="3" destOrd="0" parTransId="{516DCB3C-CEDF-4629-B0AD-082A76BA3D00}" sibTransId="{86FC08C2-3CE8-4143-A910-2EB1F2CE1EB4}"/>
    <dgm:cxn modelId="{E51647A6-6AC3-4CF8-8C11-D1BC5C59E0EE}" srcId="{55B4A006-4C2A-480A-8CE3-4577E484865D}" destId="{BAD57C23-0925-4F72-ACFF-8EA24CB45592}" srcOrd="7" destOrd="0" parTransId="{111223DD-3AA3-45B2-A7C4-3C5C08B35B37}" sibTransId="{15752F54-F0BF-4C45-B541-4B6226C85E5A}"/>
    <dgm:cxn modelId="{122794AA-C896-4E1C-854A-A6F20FF00FC2}" type="presOf" srcId="{5056ABFD-8E94-433B-B3A5-7556F3F29AD7}" destId="{1CFA8E14-865F-4549-8B09-4C44677B50D3}" srcOrd="0" destOrd="1" presId="urn:microsoft.com/office/officeart/2005/8/layout/default"/>
    <dgm:cxn modelId="{63210FAE-2341-4D7B-B74A-217BB344AE09}" type="presOf" srcId="{F30052BF-0F59-405D-98F4-5F91C82F2E24}" destId="{72CA5018-0E0F-409F-BF6F-5F8BB2BC2868}" srcOrd="0" destOrd="0" presId="urn:microsoft.com/office/officeart/2005/8/layout/default"/>
    <dgm:cxn modelId="{5BFC7CB2-7A5A-4939-9095-6C30CD07EAC9}" srcId="{CF7B5E39-927B-4309-BED4-22910BEF0265}" destId="{3B34761D-955A-43CF-8EBF-5B4B9BFCFB68}" srcOrd="1" destOrd="0" parTransId="{92E5CACC-BD51-4BBE-9C59-1F7D240BC542}" sibTransId="{2A9AAA0A-778F-48D9-8E20-FDB062ABDBBB}"/>
    <dgm:cxn modelId="{BB9FBCB5-92D5-4536-9B2A-9D2406D7148A}" type="presOf" srcId="{831FE1B4-DF33-420A-A5F2-2EA9E8E40952}" destId="{EE671701-410F-475A-87FC-29136C5EA5BD}" srcOrd="0" destOrd="1" presId="urn:microsoft.com/office/officeart/2005/8/layout/default"/>
    <dgm:cxn modelId="{90D8BAB6-3EF8-4FD3-B5EC-8B69A10E22D2}" type="presOf" srcId="{67157CE4-066F-49A5-B9D8-610F79E15ACB}" destId="{1CFA8E14-865F-4549-8B09-4C44677B50D3}" srcOrd="0" destOrd="3" presId="urn:microsoft.com/office/officeart/2005/8/layout/default"/>
    <dgm:cxn modelId="{A5E13AB7-CD2E-4CAC-880F-CC3FF8AB07E8}" type="presOf" srcId="{05D7593C-9B96-4F23-ACF4-93327180E0F5}" destId="{72CA5018-0E0F-409F-BF6F-5F8BB2BC2868}" srcOrd="0" destOrd="2" presId="urn:microsoft.com/office/officeart/2005/8/layout/default"/>
    <dgm:cxn modelId="{CC6B4FBC-F1D0-46A3-B556-1D575143ECA2}" srcId="{A8D31BE5-24C9-4111-9F28-E9E51CBCC484}" destId="{831FE1B4-DF33-420A-A5F2-2EA9E8E40952}" srcOrd="0" destOrd="0" parTransId="{6917DEE1-53FE-40C8-B11A-5621122C96FE}" sibTransId="{E68ACFD5-CB82-4C83-BC31-4E8923BF62C1}"/>
    <dgm:cxn modelId="{543553BE-2004-4612-84FD-8262CB0C872B}" type="presOf" srcId="{B44FDDD3-0B13-41CE-B4B3-18429B03DFD2}" destId="{72CA5018-0E0F-409F-BF6F-5F8BB2BC2868}" srcOrd="0" destOrd="6" presId="urn:microsoft.com/office/officeart/2005/8/layout/default"/>
    <dgm:cxn modelId="{58DD37C3-F04A-4953-B134-7854EED35105}" srcId="{7D524853-1614-4EEA-B5CE-55DB518F95AF}" destId="{DB0F644B-B895-44A6-8CF9-40B3B719B750}" srcOrd="0" destOrd="0" parTransId="{8745628B-A31A-434A-85E7-B192F9E5D521}" sibTransId="{B29993A0-E786-4ACD-90FE-7E42E1299E28}"/>
    <dgm:cxn modelId="{45B32CD5-8824-4478-903D-F92F24298ECC}" srcId="{55B4A006-4C2A-480A-8CE3-4577E484865D}" destId="{EA17F625-1615-4C82-AF99-0779B0715941}" srcOrd="4" destOrd="0" parTransId="{4733B4C3-6319-42EB-A665-F74958EE085F}" sibTransId="{163CF47D-818C-4FB2-8641-F5B0248F824E}"/>
    <dgm:cxn modelId="{98871FDB-3FAE-4771-ABB3-501512AC6A07}" srcId="{A8D31BE5-24C9-4111-9F28-E9E51CBCC484}" destId="{C240B9C4-86F7-4381-8844-E261EDE0930F}" srcOrd="2" destOrd="0" parTransId="{E7140E08-EA85-455A-8312-14E85207093C}" sibTransId="{24FAF472-4B14-491D-AE1C-AEE0150800C9}"/>
    <dgm:cxn modelId="{343E24E2-6F9E-4CA5-850D-229C2F3B4061}" type="presOf" srcId="{BAD57C23-0925-4F72-ACFF-8EA24CB45592}" destId="{86261968-46EF-40AD-AD3C-C6300E2397D6}" srcOrd="0" destOrd="0" presId="urn:microsoft.com/office/officeart/2005/8/layout/default"/>
    <dgm:cxn modelId="{2656A2E5-93E7-47A5-A2E5-016A39B52382}" type="presOf" srcId="{3B34761D-955A-43CF-8EBF-5B4B9BFCFB68}" destId="{6F98CF4E-AA48-4B94-9CFE-AB3FC9D91DA0}" srcOrd="0" destOrd="2" presId="urn:microsoft.com/office/officeart/2005/8/layout/default"/>
    <dgm:cxn modelId="{059ABBE8-4009-438F-91CB-F7C54B827556}" type="presOf" srcId="{DB0F644B-B895-44A6-8CF9-40B3B719B750}" destId="{97D9F168-A75C-47BC-ACF0-5A845B8D6DC0}" srcOrd="0" destOrd="1" presId="urn:microsoft.com/office/officeart/2005/8/layout/default"/>
    <dgm:cxn modelId="{7D77A8EB-B49B-4A2C-90D0-F6DE1D4A44F8}" type="presOf" srcId="{55B4A006-4C2A-480A-8CE3-4577E484865D}" destId="{5C56A649-1C96-4903-B553-BA06C245F19A}" srcOrd="0" destOrd="0" presId="urn:microsoft.com/office/officeart/2005/8/layout/default"/>
    <dgm:cxn modelId="{FCC4CEED-5E2E-46DD-9FC3-22F8C8929760}" type="presOf" srcId="{D7C92F9C-746D-408C-A96D-B52919DFA119}" destId="{97D9F168-A75C-47BC-ACF0-5A845B8D6DC0}" srcOrd="0" destOrd="4" presId="urn:microsoft.com/office/officeart/2005/8/layout/default"/>
    <dgm:cxn modelId="{ED607BF1-89CE-42DE-91CF-78131FA61225}" srcId="{55B4A006-4C2A-480A-8CE3-4577E484865D}" destId="{D42A931D-F683-433C-8355-16137CCB7002}" srcOrd="0" destOrd="0" parTransId="{AE51CB83-B8B0-4410-91B6-D72074CE2D98}" sibTransId="{D59E9F43-F9D8-45BE-9417-A52E2CFB1E50}"/>
    <dgm:cxn modelId="{66385BF3-D5C2-4941-ABDF-1ED94A044DDA}" srcId="{A8D31BE5-24C9-4111-9F28-E9E51CBCC484}" destId="{B3302CAE-BAC5-4EFF-B5C2-1C9681DB92D8}" srcOrd="1" destOrd="0" parTransId="{A13E181A-112C-4AC9-A924-A17ACA0BD51E}" sibTransId="{82F61747-B580-45D1-B1BD-2DA147EE6FFB}"/>
    <dgm:cxn modelId="{ACE187FD-3C39-4881-B87F-A12BC149DC87}" type="presOf" srcId="{E1F06420-A5E9-4846-A412-B78F250448D1}" destId="{3586E1C1-6DC8-4E85-8DDF-1DD7486074FA}" srcOrd="0" destOrd="5" presId="urn:microsoft.com/office/officeart/2005/8/layout/default"/>
    <dgm:cxn modelId="{7219C830-7765-4C7F-B02C-9198E3E827D6}" type="presParOf" srcId="{5C56A649-1C96-4903-B553-BA06C245F19A}" destId="{378453CC-F8F3-4396-B854-7AFC3C5EA6E5}" srcOrd="0" destOrd="0" presId="urn:microsoft.com/office/officeart/2005/8/layout/default"/>
    <dgm:cxn modelId="{078E56BF-5C4E-4C3E-8849-5D66C3B88312}" type="presParOf" srcId="{5C56A649-1C96-4903-B553-BA06C245F19A}" destId="{69A96E05-35A4-420D-8D7C-729F3E674003}" srcOrd="1" destOrd="0" presId="urn:microsoft.com/office/officeart/2005/8/layout/default"/>
    <dgm:cxn modelId="{ED0B8076-1589-460E-87FC-E4A59304A365}" type="presParOf" srcId="{5C56A649-1C96-4903-B553-BA06C245F19A}" destId="{EE671701-410F-475A-87FC-29136C5EA5BD}" srcOrd="2" destOrd="0" presId="urn:microsoft.com/office/officeart/2005/8/layout/default"/>
    <dgm:cxn modelId="{3AF7B9C2-7DFC-4185-97F0-8A154A6E1B0E}" type="presParOf" srcId="{5C56A649-1C96-4903-B553-BA06C245F19A}" destId="{5960D171-AB12-46CE-8700-307C009405DB}" srcOrd="3" destOrd="0" presId="urn:microsoft.com/office/officeart/2005/8/layout/default"/>
    <dgm:cxn modelId="{B0CD8F47-2B7E-48E4-BFD0-50B2AC268862}" type="presParOf" srcId="{5C56A649-1C96-4903-B553-BA06C245F19A}" destId="{1CFA8E14-865F-4549-8B09-4C44677B50D3}" srcOrd="4" destOrd="0" presId="urn:microsoft.com/office/officeart/2005/8/layout/default"/>
    <dgm:cxn modelId="{92C7CF76-C731-4B87-9666-7C2D81C90E76}" type="presParOf" srcId="{5C56A649-1C96-4903-B553-BA06C245F19A}" destId="{63408817-4676-4B1D-B555-408B1C5C5129}" srcOrd="5" destOrd="0" presId="urn:microsoft.com/office/officeart/2005/8/layout/default"/>
    <dgm:cxn modelId="{A35A238D-A9AF-4B02-A924-F0FF010B169E}" type="presParOf" srcId="{5C56A649-1C96-4903-B553-BA06C245F19A}" destId="{72CA5018-0E0F-409F-BF6F-5F8BB2BC2868}" srcOrd="6" destOrd="0" presId="urn:microsoft.com/office/officeart/2005/8/layout/default"/>
    <dgm:cxn modelId="{792AC364-677E-4E1D-983A-0712E15802A4}" type="presParOf" srcId="{5C56A649-1C96-4903-B553-BA06C245F19A}" destId="{BC42CB55-E063-48C3-8287-C47E26210436}" srcOrd="7" destOrd="0" presId="urn:microsoft.com/office/officeart/2005/8/layout/default"/>
    <dgm:cxn modelId="{47FA7146-6E52-4E53-BFA6-C26C302E28B5}" type="presParOf" srcId="{5C56A649-1C96-4903-B553-BA06C245F19A}" destId="{F73D443F-A3C2-4EC1-B511-D679A25E422B}" srcOrd="8" destOrd="0" presId="urn:microsoft.com/office/officeart/2005/8/layout/default"/>
    <dgm:cxn modelId="{CC2F1FF4-AD26-4786-BD3C-34DA7CACA65B}" type="presParOf" srcId="{5C56A649-1C96-4903-B553-BA06C245F19A}" destId="{86A7B678-E12E-4175-B338-333578FA1CD3}" srcOrd="9" destOrd="0" presId="urn:microsoft.com/office/officeart/2005/8/layout/default"/>
    <dgm:cxn modelId="{EBCDD2CC-9C12-4ADB-BFE3-5190C6EDBAEE}" type="presParOf" srcId="{5C56A649-1C96-4903-B553-BA06C245F19A}" destId="{3586E1C1-6DC8-4E85-8DDF-1DD7486074FA}" srcOrd="10" destOrd="0" presId="urn:microsoft.com/office/officeart/2005/8/layout/default"/>
    <dgm:cxn modelId="{A392EF8A-8467-4A1B-AA94-0F93F65CD2CB}" type="presParOf" srcId="{5C56A649-1C96-4903-B553-BA06C245F19A}" destId="{D9CB99CC-C1B5-4036-A3DD-AFD10DCA05F7}" srcOrd="11" destOrd="0" presId="urn:microsoft.com/office/officeart/2005/8/layout/default"/>
    <dgm:cxn modelId="{B39C3D57-A62E-41D6-AB80-6488D94D3050}" type="presParOf" srcId="{5C56A649-1C96-4903-B553-BA06C245F19A}" destId="{6F98CF4E-AA48-4B94-9CFE-AB3FC9D91DA0}" srcOrd="12" destOrd="0" presId="urn:microsoft.com/office/officeart/2005/8/layout/default"/>
    <dgm:cxn modelId="{B07B0C74-EFC0-4D98-9D8B-B6329E09A4F8}" type="presParOf" srcId="{5C56A649-1C96-4903-B553-BA06C245F19A}" destId="{D8C856C4-2A41-4C58-8273-B031B3AAF9A5}" srcOrd="13" destOrd="0" presId="urn:microsoft.com/office/officeart/2005/8/layout/default"/>
    <dgm:cxn modelId="{CFFDA7E9-DDA9-4BCA-9CC3-7B9463B50F8D}" type="presParOf" srcId="{5C56A649-1C96-4903-B553-BA06C245F19A}" destId="{86261968-46EF-40AD-AD3C-C6300E2397D6}" srcOrd="14" destOrd="0" presId="urn:microsoft.com/office/officeart/2005/8/layout/default"/>
    <dgm:cxn modelId="{7B7C9A2E-4F22-42F4-8098-25E1A3560034}" type="presParOf" srcId="{5C56A649-1C96-4903-B553-BA06C245F19A}" destId="{BBA3C4CC-2880-41BB-A322-004BD62F874D}" srcOrd="15" destOrd="0" presId="urn:microsoft.com/office/officeart/2005/8/layout/default"/>
    <dgm:cxn modelId="{C28AB3B9-0541-4ADC-9021-281EF4301CE8}" type="presParOf" srcId="{5C56A649-1C96-4903-B553-BA06C245F19A}" destId="{97D9F168-A75C-47BC-ACF0-5A845B8D6DC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53CC-F8F3-4396-B854-7AFC3C5EA6E5}">
      <dsp:nvSpPr>
        <dsp:cNvPr id="0" name=""/>
        <dsp:cNvSpPr/>
      </dsp:nvSpPr>
      <dsp:spPr>
        <a:xfrm>
          <a:off x="3696" y="216958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Accident Number</a:t>
          </a:r>
        </a:p>
      </dsp:txBody>
      <dsp:txXfrm>
        <a:off x="3696" y="216958"/>
        <a:ext cx="2492374" cy="1495425"/>
      </dsp:txXfrm>
    </dsp:sp>
    <dsp:sp modelId="{EE671701-410F-475A-87FC-29136C5EA5BD}">
      <dsp:nvSpPr>
        <dsp:cNvPr id="0" name=""/>
        <dsp:cNvSpPr/>
      </dsp:nvSpPr>
      <dsp:spPr>
        <a:xfrm>
          <a:off x="2745309" y="216958"/>
          <a:ext cx="2637381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Road Class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Collector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Expressway and ramps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Lane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Local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Major + minor arterials with ramps</a:t>
          </a:r>
        </a:p>
      </dsp:txBody>
      <dsp:txXfrm>
        <a:off x="2745309" y="216958"/>
        <a:ext cx="2637381" cy="1495425"/>
      </dsp:txXfrm>
    </dsp:sp>
    <dsp:sp modelId="{1CFA8E14-865F-4549-8B09-4C44677B50D3}">
      <dsp:nvSpPr>
        <dsp:cNvPr id="0" name=""/>
        <dsp:cNvSpPr/>
      </dsp:nvSpPr>
      <dsp:spPr>
        <a:xfrm>
          <a:off x="5635625" y="247270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Time stamp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Year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Time</a:t>
          </a:r>
        </a:p>
      </dsp:txBody>
      <dsp:txXfrm>
        <a:off x="5635625" y="247270"/>
        <a:ext cx="2492374" cy="1495425"/>
      </dsp:txXfrm>
    </dsp:sp>
    <dsp:sp modelId="{72CA5018-0E0F-409F-BF6F-5F8BB2BC2868}">
      <dsp:nvSpPr>
        <dsp:cNvPr id="0" name=""/>
        <dsp:cNvSpPr/>
      </dsp:nvSpPr>
      <dsp:spPr>
        <a:xfrm>
          <a:off x="76200" y="1961620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Accident Location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Intersection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Driveway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Overpass or bridge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Underpass or tunnel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Trail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Private driveway</a:t>
          </a:r>
        </a:p>
      </dsp:txBody>
      <dsp:txXfrm>
        <a:off x="76200" y="1961620"/>
        <a:ext cx="2492374" cy="1495425"/>
      </dsp:txXfrm>
    </dsp:sp>
    <dsp:sp modelId="{F73D443F-A3C2-4EC1-B511-D679A25E422B}">
      <dsp:nvSpPr>
        <dsp:cNvPr id="0" name=""/>
        <dsp:cNvSpPr/>
      </dsp:nvSpPr>
      <dsp:spPr>
        <a:xfrm>
          <a:off x="2817812" y="1961620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Latitude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Longitude</a:t>
          </a:r>
        </a:p>
      </dsp:txBody>
      <dsp:txXfrm>
        <a:off x="2817812" y="1961620"/>
        <a:ext cx="2492374" cy="1495425"/>
      </dsp:txXfrm>
    </dsp:sp>
    <dsp:sp modelId="{3586E1C1-6DC8-4E85-8DDF-1DD7486074FA}">
      <dsp:nvSpPr>
        <dsp:cNvPr id="0" name=""/>
        <dsp:cNvSpPr/>
      </dsp:nvSpPr>
      <dsp:spPr>
        <a:xfrm>
          <a:off x="5559425" y="1961621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Visibility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Clear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Fog, mist, smoke and dust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Freezing rain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Snow and Drifting snow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Strong wind</a:t>
          </a:r>
        </a:p>
      </dsp:txBody>
      <dsp:txXfrm>
        <a:off x="5559425" y="1961621"/>
        <a:ext cx="2492374" cy="1495425"/>
      </dsp:txXfrm>
    </dsp:sp>
    <dsp:sp modelId="{6F98CF4E-AA48-4B94-9CFE-AB3FC9D91DA0}">
      <dsp:nvSpPr>
        <dsp:cNvPr id="0" name=""/>
        <dsp:cNvSpPr/>
      </dsp:nvSpPr>
      <dsp:spPr>
        <a:xfrm>
          <a:off x="76200" y="3706283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Light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Daylight or dark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Dawn or dusk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Artificial lights</a:t>
          </a:r>
        </a:p>
      </dsp:txBody>
      <dsp:txXfrm>
        <a:off x="76200" y="3706283"/>
        <a:ext cx="2492374" cy="1495425"/>
      </dsp:txXfrm>
    </dsp:sp>
    <dsp:sp modelId="{86261968-46EF-40AD-AD3C-C6300E2397D6}">
      <dsp:nvSpPr>
        <dsp:cNvPr id="0" name=""/>
        <dsp:cNvSpPr/>
      </dsp:nvSpPr>
      <dsp:spPr>
        <a:xfrm>
          <a:off x="2817812" y="3706283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 dirty="0"/>
        </a:p>
      </dsp:txBody>
      <dsp:txXfrm>
        <a:off x="2817812" y="3706283"/>
        <a:ext cx="2492374" cy="1495425"/>
      </dsp:txXfrm>
    </dsp:sp>
    <dsp:sp modelId="{97D9F168-A75C-47BC-ACF0-5A845B8D6DC0}">
      <dsp:nvSpPr>
        <dsp:cNvPr id="0" name=""/>
        <dsp:cNvSpPr/>
      </dsp:nvSpPr>
      <dsp:spPr>
        <a:xfrm>
          <a:off x="5559425" y="3706283"/>
          <a:ext cx="2492374" cy="1495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Accident class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Fatal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Non-fatal injury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Property damage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100" kern="1200" dirty="0"/>
        </a:p>
      </dsp:txBody>
      <dsp:txXfrm>
        <a:off x="5559425" y="3706283"/>
        <a:ext cx="2492374" cy="149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FE4A-D7B1-44C6-B419-3891A711769A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71C2-7975-4875-ADA1-27C82B68C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8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A71C2-7975-4875-ADA1-27C82B68C7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8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82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7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2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6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113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4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1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8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0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3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harding/Crash-Detective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open.toronto.ca/dataset/motor-vehicle-collisions-involving-killed-or-seriously-injured-persons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github.com/barharding/Crash-Detectives/tree/main/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A3B6-79DD-DBD9-9DAD-6E265083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210F-A3E1-26D8-F818-FE8B03D7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/>
          </a:bodyPr>
          <a:lstStyle/>
          <a:p>
            <a:r>
              <a:rPr lang="en-US" dirty="0"/>
              <a:t>Crash Detectives</a:t>
            </a:r>
            <a:endParaRPr lang="en-CA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6320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Blurred motion traffic">
            <a:extLst>
              <a:ext uri="{FF2B5EF4-FFF2-40B4-BE49-F238E27FC236}">
                <a16:creationId xmlns:a16="http://schemas.microsoft.com/office/drawing/2014/main" id="{703C6DDD-E886-89FF-1FD3-84DE985A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455" b="82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B9433-D153-569C-3726-56170D26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4A0A-B0AD-526F-2C48-B85917BF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/>
              <a:t>More traffic on the roads</a:t>
            </a:r>
          </a:p>
          <a:p>
            <a:r>
              <a:rPr lang="en-US" dirty="0"/>
              <a:t>Opening of offices </a:t>
            </a:r>
          </a:p>
          <a:p>
            <a:r>
              <a:rPr lang="en-US" dirty="0"/>
              <a:t>Season of summer</a:t>
            </a:r>
          </a:p>
          <a:p>
            <a:r>
              <a:rPr lang="en-US" dirty="0"/>
              <a:t>End of pandemic</a:t>
            </a:r>
          </a:p>
          <a:p>
            <a:r>
              <a:rPr lang="en-US" dirty="0"/>
              <a:t>Back to normal phase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GIT HUB 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https://github.com/barharding/Crash-Detectives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Graphic 5" descr="Route (Two Pins With A Path) with solid fill">
            <a:extLst>
              <a:ext uri="{FF2B5EF4-FFF2-40B4-BE49-F238E27FC236}">
                <a16:creationId xmlns:a16="http://schemas.microsoft.com/office/drawing/2014/main" id="{33519307-652A-D2E2-02E1-CAAFFCF28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9303" y="82296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05B42-9587-B82C-E0B4-AB7BE24CA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30" y="4719973"/>
            <a:ext cx="436105" cy="4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A24D-9A5E-F883-E42F-D8D5B5CD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810229"/>
          </a:xfrm>
        </p:spPr>
        <p:txBody>
          <a:bodyPr>
            <a:normAutofit/>
          </a:bodyPr>
          <a:lstStyle/>
          <a:p>
            <a:r>
              <a:rPr lang="en-US" sz="3200" dirty="0"/>
              <a:t>DATASET SOURCE</a:t>
            </a:r>
            <a:endParaRPr lang="en-CA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8" name="Picture 4" descr="Aerial view of a city skyline">
            <a:extLst>
              <a:ext uri="{FF2B5EF4-FFF2-40B4-BE49-F238E27FC236}">
                <a16:creationId xmlns:a16="http://schemas.microsoft.com/office/drawing/2014/main" id="{CB013C11-8242-E61F-AED8-0718C22B1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r="19550" b="2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4667-689F-D198-AE27-FCE2E9F5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1629295"/>
            <a:ext cx="4829396" cy="3787832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b="0" i="0" dirty="0">
                <a:effectLst/>
                <a:latin typeface="Montserrat" panose="020B0604020202020204" pitchFamily="2" charset="0"/>
              </a:rPr>
              <a:t>         City of Toronto's Open Data Portal (</a:t>
            </a:r>
            <a:r>
              <a:rPr lang="en-US" b="0" i="0" dirty="0">
                <a:effectLst/>
                <a:latin typeface="Montserrat" panose="020B0604020202020204" pitchFamily="2" charset="0"/>
                <a:hlinkClick r:id="rId3"/>
              </a:rPr>
              <a:t>https://open.toronto.ca/dataset/motor-vehicle-collisions-involving-killed-or-seriously-injured-persons/</a:t>
            </a:r>
            <a:r>
              <a:rPr lang="en-US" b="0" i="0" dirty="0">
                <a:effectLst/>
                <a:latin typeface="Montserrat" panose="020B0604020202020204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pitchFamily="2" charset="0"/>
              </a:rPr>
              <a:t>          On </a:t>
            </a:r>
            <a:r>
              <a:rPr lang="en-US" b="0" i="0" dirty="0">
                <a:effectLst/>
                <a:latin typeface="Montserrat" panose="020B0604020202020204" pitchFamily="2" charset="0"/>
              </a:rPr>
              <a:t>Git hub - </a:t>
            </a:r>
            <a:r>
              <a:rPr lang="en-US" dirty="0">
                <a:latin typeface="Montserrat" panose="020B0604020202020204" pitchFamily="2" charset="0"/>
                <a:hlinkClick r:id="rId4"/>
              </a:rPr>
              <a:t> </a:t>
            </a:r>
            <a:r>
              <a:rPr lang="en-US" b="0" i="0" dirty="0">
                <a:effectLst/>
                <a:latin typeface="Montserrat" panose="020B0604020202020204" pitchFamily="2" charset="0"/>
                <a:hlinkClick r:id="rId4"/>
              </a:rPr>
              <a:t>https://github.com/barharding/Crash-Detectives/tree/main/Dataset</a:t>
            </a:r>
            <a:endParaRPr lang="en-US" dirty="0"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FACD6A-9858-4AC0-AD99-5718F53FF87A}"/>
              </a:ext>
            </a:extLst>
          </p:cNvPr>
          <p:cNvSpPr txBox="1">
            <a:spLocks/>
          </p:cNvSpPr>
          <p:nvPr/>
        </p:nvSpPr>
        <p:spPr>
          <a:xfrm>
            <a:off x="6846137" y="2563354"/>
            <a:ext cx="4602152" cy="81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CA" sz="3200" dirty="0"/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921BACEC-DC60-870C-1DFF-788304394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9227" y="178986"/>
            <a:ext cx="734240" cy="734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2D2AF-4F6B-B9B9-B515-ADD91BF21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753" y="3002854"/>
            <a:ext cx="387442" cy="370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9BF75-B970-A3B7-2F0D-3D4D90502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467" y="1473355"/>
            <a:ext cx="38599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alarm light with people on the background">
            <a:extLst>
              <a:ext uri="{FF2B5EF4-FFF2-40B4-BE49-F238E27FC236}">
                <a16:creationId xmlns:a16="http://schemas.microsoft.com/office/drawing/2014/main" id="{DBDB8E54-560A-644C-AC29-6086CCD6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A8615-F28E-2A2C-15C9-39C94531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CA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6099-8B5F-B0A7-690C-E4FCA470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655147"/>
          </a:xfrm>
        </p:spPr>
        <p:txBody>
          <a:bodyPr>
            <a:normAutofit/>
          </a:bodyPr>
          <a:lstStyle/>
          <a:p>
            <a:r>
              <a:rPr lang="en-CA" dirty="0"/>
              <a:t>Factors affecting Accident severity</a:t>
            </a:r>
          </a:p>
          <a:p>
            <a:r>
              <a:rPr lang="en-CA" dirty="0"/>
              <a:t>Red light camera installation correlation with incidents</a:t>
            </a:r>
          </a:p>
          <a:p>
            <a:r>
              <a:rPr lang="en-CA" dirty="0"/>
              <a:t>Predicting if an incident will be fatal/non-fatal on a location?</a:t>
            </a:r>
          </a:p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71557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58730C00-65D0-3156-B609-8F6806757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A7571-2208-7097-6E07-3B02D973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43049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What’s in the data?</a:t>
            </a:r>
            <a:endParaRPr lang="en-CA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6492A13-3319-FE3E-2250-23A6966BE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25837"/>
              </p:ext>
            </p:extLst>
          </p:nvPr>
        </p:nvGraphicFramePr>
        <p:xfrm>
          <a:off x="2032000" y="12015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22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A01A-6AFE-5F6F-06F6-DF94FAB2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08AA-D02E-FD5F-97B1-860A5145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5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tick figure families holding hands">
            <a:extLst>
              <a:ext uri="{FF2B5EF4-FFF2-40B4-BE49-F238E27FC236}">
                <a16:creationId xmlns:a16="http://schemas.microsoft.com/office/drawing/2014/main" id="{02ECD3CE-138F-2DE1-2FA3-FC1D24439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598" b="51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0D58E-7B5C-EBA8-588D-61FDD96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Team</a:t>
            </a:r>
            <a:endParaRPr lang="en-CA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 useBgFill="1">
        <p:nvSpPr>
          <p:cNvPr id="4" name="Speech Bubble: Oval 3">
            <a:extLst>
              <a:ext uri="{FF2B5EF4-FFF2-40B4-BE49-F238E27FC236}">
                <a16:creationId xmlns:a16="http://schemas.microsoft.com/office/drawing/2014/main" id="{CDDA0943-54C8-BFED-E8E7-39A1AC7CCB0F}"/>
              </a:ext>
            </a:extLst>
          </p:cNvPr>
          <p:cNvSpPr/>
          <p:nvPr/>
        </p:nvSpPr>
        <p:spPr>
          <a:xfrm>
            <a:off x="1066800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ADITI</a:t>
            </a:r>
            <a:endParaRPr lang="en-CA" dirty="0">
              <a:solidFill>
                <a:schemeClr val="tx1"/>
              </a:solidFill>
            </a:endParaRPr>
          </a:p>
        </p:txBody>
      </p:sp>
      <p:sp useBgFill="1">
        <p:nvSpPr>
          <p:cNvPr id="12" name="Speech Bubble: Oval 11">
            <a:extLst>
              <a:ext uri="{FF2B5EF4-FFF2-40B4-BE49-F238E27FC236}">
                <a16:creationId xmlns:a16="http://schemas.microsoft.com/office/drawing/2014/main" id="{AAA8481A-CFB7-03F8-DB61-561E9B6CF4A5}"/>
              </a:ext>
            </a:extLst>
          </p:cNvPr>
          <p:cNvSpPr/>
          <p:nvPr/>
        </p:nvSpPr>
        <p:spPr>
          <a:xfrm>
            <a:off x="3660302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BARDHONIA</a:t>
            </a:r>
            <a:endParaRPr lang="en-CA" dirty="0">
              <a:solidFill>
                <a:schemeClr val="tx1"/>
              </a:solidFill>
            </a:endParaRPr>
          </a:p>
        </p:txBody>
      </p:sp>
      <p:sp useBgFill="1">
        <p:nvSpPr>
          <p:cNvPr id="16" name="Speech Bubble: Oval 15">
            <a:extLst>
              <a:ext uri="{FF2B5EF4-FFF2-40B4-BE49-F238E27FC236}">
                <a16:creationId xmlns:a16="http://schemas.microsoft.com/office/drawing/2014/main" id="{AF4B86B9-DADE-3948-C95F-AE9BB204A5AA}"/>
              </a:ext>
            </a:extLst>
          </p:cNvPr>
          <p:cNvSpPr/>
          <p:nvPr/>
        </p:nvSpPr>
        <p:spPr>
          <a:xfrm>
            <a:off x="6311923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KRITIKA</a:t>
            </a:r>
            <a:endParaRPr lang="en-CA" dirty="0">
              <a:solidFill>
                <a:schemeClr val="tx1"/>
              </a:solidFill>
            </a:endParaRPr>
          </a:p>
        </p:txBody>
      </p:sp>
      <p:sp useBgFill="1">
        <p:nvSpPr>
          <p:cNvPr id="17" name="Speech Bubble: Oval 16">
            <a:extLst>
              <a:ext uri="{FF2B5EF4-FFF2-40B4-BE49-F238E27FC236}">
                <a16:creationId xmlns:a16="http://schemas.microsoft.com/office/drawing/2014/main" id="{D7FA0DA1-AE97-851C-460B-A9A31C4D662E}"/>
              </a:ext>
            </a:extLst>
          </p:cNvPr>
          <p:cNvSpPr/>
          <p:nvPr/>
        </p:nvSpPr>
        <p:spPr>
          <a:xfrm>
            <a:off x="8905425" y="2014194"/>
            <a:ext cx="2535382" cy="1537854"/>
          </a:xfrm>
          <a:prstGeom prst="wedgeEllipseCallout">
            <a:avLst/>
          </a:prstGeom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RICHELLE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7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364</TotalTime>
  <Words>187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Garamond</vt:lpstr>
      <vt:lpstr>Montserrat</vt:lpstr>
      <vt:lpstr>Savon</vt:lpstr>
      <vt:lpstr>Crash Detectives</vt:lpstr>
      <vt:lpstr>STARTING POINT</vt:lpstr>
      <vt:lpstr>DATASET SOURCE</vt:lpstr>
      <vt:lpstr>Questions to be answered</vt:lpstr>
      <vt:lpstr>What’s in the data?</vt:lpstr>
      <vt:lpstr>PowerPoint Presentation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Detectives</dc:title>
  <dc:creator>16479132604</dc:creator>
  <cp:lastModifiedBy>16479132604</cp:lastModifiedBy>
  <cp:revision>1</cp:revision>
  <dcterms:created xsi:type="dcterms:W3CDTF">2022-05-13T14:18:05Z</dcterms:created>
  <dcterms:modified xsi:type="dcterms:W3CDTF">2022-05-14T02:52:54Z</dcterms:modified>
</cp:coreProperties>
</file>