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892" r:id="rId2"/>
    <p:sldId id="2893" r:id="rId3"/>
    <p:sldId id="2894" r:id="rId4"/>
    <p:sldId id="2895" r:id="rId5"/>
    <p:sldId id="2896" r:id="rId6"/>
    <p:sldId id="28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pos="360" userDrawn="1">
          <p15:clr>
            <a:srgbClr val="A4A3A4"/>
          </p15:clr>
        </p15:guide>
        <p15:guide id="6" pos="7368" userDrawn="1">
          <p15:clr>
            <a:srgbClr val="A4A3A4"/>
          </p15:clr>
        </p15:guide>
        <p15:guide id="7" orient="horz" pos="4176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46B3BA"/>
    <a:srgbClr val="657E95"/>
    <a:srgbClr val="FDC6BF"/>
    <a:srgbClr val="F96654"/>
    <a:srgbClr val="485969"/>
    <a:srgbClr val="88B4B5"/>
    <a:srgbClr val="009899"/>
    <a:srgbClr val="1241AB"/>
    <a:srgbClr val="BF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02" y="276"/>
      </p:cViewPr>
      <p:guideLst>
        <p:guide pos="3840"/>
        <p:guide orient="horz" pos="432"/>
        <p:guide orient="horz" pos="3888"/>
        <p:guide pos="360"/>
        <p:guide pos="7368"/>
        <p:guide orient="horz" pos="4176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dhonia Harding" userId="1e47516d-01e1-4d07-904f-2b17da643156" providerId="ADAL" clId="{0E9BB675-6FE4-4787-9B8A-FEE85987AD08}"/>
    <pc:docChg chg="delSld modSld delMainMaster">
      <pc:chgData name="Bardhonia Harding" userId="1e47516d-01e1-4d07-904f-2b17da643156" providerId="ADAL" clId="{0E9BB675-6FE4-4787-9B8A-FEE85987AD08}" dt="2022-05-29T16:12:39.254" v="191" actId="1038"/>
      <pc:docMkLst>
        <pc:docMk/>
      </pc:docMkLst>
      <pc:sldChg chg="del">
        <pc:chgData name="Bardhonia Harding" userId="1e47516d-01e1-4d07-904f-2b17da643156" providerId="ADAL" clId="{0E9BB675-6FE4-4787-9B8A-FEE85987AD08}" dt="2022-05-29T16:04:29.564" v="1" actId="47"/>
        <pc:sldMkLst>
          <pc:docMk/>
          <pc:sldMk cId="1362936345" sldId="264"/>
        </pc:sldMkLst>
      </pc:sldChg>
      <pc:sldChg chg="del">
        <pc:chgData name="Bardhonia Harding" userId="1e47516d-01e1-4d07-904f-2b17da643156" providerId="ADAL" clId="{0E9BB675-6FE4-4787-9B8A-FEE85987AD08}" dt="2022-05-29T16:04:29.564" v="1" actId="47"/>
        <pc:sldMkLst>
          <pc:docMk/>
          <pc:sldMk cId="1615958544" sldId="265"/>
        </pc:sldMkLst>
      </pc:sldChg>
      <pc:sldChg chg="del">
        <pc:chgData name="Bardhonia Harding" userId="1e47516d-01e1-4d07-904f-2b17da643156" providerId="ADAL" clId="{0E9BB675-6FE4-4787-9B8A-FEE85987AD08}" dt="2022-05-29T16:04:29.564" v="1" actId="47"/>
        <pc:sldMkLst>
          <pc:docMk/>
          <pc:sldMk cId="4079973777" sldId="266"/>
        </pc:sldMkLst>
      </pc:sldChg>
      <pc:sldChg chg="del">
        <pc:chgData name="Bardhonia Harding" userId="1e47516d-01e1-4d07-904f-2b17da643156" providerId="ADAL" clId="{0E9BB675-6FE4-4787-9B8A-FEE85987AD08}" dt="2022-05-29T16:04:29.564" v="1" actId="47"/>
        <pc:sldMkLst>
          <pc:docMk/>
          <pc:sldMk cId="428550006" sldId="267"/>
        </pc:sldMkLst>
      </pc:sldChg>
      <pc:sldChg chg="del">
        <pc:chgData name="Bardhonia Harding" userId="1e47516d-01e1-4d07-904f-2b17da643156" providerId="ADAL" clId="{0E9BB675-6FE4-4787-9B8A-FEE85987AD08}" dt="2022-05-29T16:04:23.092" v="0" actId="47"/>
        <pc:sldMkLst>
          <pc:docMk/>
          <pc:sldMk cId="52004904" sldId="2891"/>
        </pc:sldMkLst>
      </pc:sldChg>
      <pc:sldChg chg="modSp mod">
        <pc:chgData name="Bardhonia Harding" userId="1e47516d-01e1-4d07-904f-2b17da643156" providerId="ADAL" clId="{0E9BB675-6FE4-4787-9B8A-FEE85987AD08}" dt="2022-05-29T16:12:39.254" v="191" actId="1038"/>
        <pc:sldMkLst>
          <pc:docMk/>
          <pc:sldMk cId="4190894754" sldId="2892"/>
        </pc:sldMkLst>
        <pc:spChg chg="mod">
          <ac:chgData name="Bardhonia Harding" userId="1e47516d-01e1-4d07-904f-2b17da643156" providerId="ADAL" clId="{0E9BB675-6FE4-4787-9B8A-FEE85987AD08}" dt="2022-05-29T16:12:39.254" v="191" actId="1038"/>
          <ac:spMkLst>
            <pc:docMk/>
            <pc:sldMk cId="4190894754" sldId="2892"/>
            <ac:spMk id="189" creationId="{33D790ED-9029-47D2-BB2E-CA3BE6A4DE05}"/>
          </ac:spMkLst>
        </pc:spChg>
        <pc:spChg chg="mod">
          <ac:chgData name="Bardhonia Harding" userId="1e47516d-01e1-4d07-904f-2b17da643156" providerId="ADAL" clId="{0E9BB675-6FE4-4787-9B8A-FEE85987AD08}" dt="2022-05-29T16:11:47.185" v="125" actId="554"/>
          <ac:spMkLst>
            <pc:docMk/>
            <pc:sldMk cId="4190894754" sldId="2892"/>
            <ac:spMk id="197" creationId="{CAB4FC46-581D-4D82-8240-90750601F6A0}"/>
          </ac:spMkLst>
        </pc:spChg>
        <pc:spChg chg="mod">
          <ac:chgData name="Bardhonia Harding" userId="1e47516d-01e1-4d07-904f-2b17da643156" providerId="ADAL" clId="{0E9BB675-6FE4-4787-9B8A-FEE85987AD08}" dt="2022-05-29T16:12:00.200" v="128" actId="20577"/>
          <ac:spMkLst>
            <pc:docMk/>
            <pc:sldMk cId="4190894754" sldId="2892"/>
            <ac:spMk id="206" creationId="{08B66E7E-455C-46C1-82A1-0A45DDF71D77}"/>
          </ac:spMkLst>
        </pc:spChg>
        <pc:spChg chg="mod">
          <ac:chgData name="Bardhonia Harding" userId="1e47516d-01e1-4d07-904f-2b17da643156" providerId="ADAL" clId="{0E9BB675-6FE4-4787-9B8A-FEE85987AD08}" dt="2022-05-29T16:09:42.091" v="37" actId="1037"/>
          <ac:spMkLst>
            <pc:docMk/>
            <pc:sldMk cId="4190894754" sldId="2892"/>
            <ac:spMk id="207" creationId="{7C34F483-F5E6-4453-AF41-28889E0AAD3B}"/>
          </ac:spMkLst>
        </pc:spChg>
        <pc:spChg chg="mod">
          <ac:chgData name="Bardhonia Harding" userId="1e47516d-01e1-4d07-904f-2b17da643156" providerId="ADAL" clId="{0E9BB675-6FE4-4787-9B8A-FEE85987AD08}" dt="2022-05-29T16:11:58.107" v="127" actId="20577"/>
          <ac:spMkLst>
            <pc:docMk/>
            <pc:sldMk cId="4190894754" sldId="2892"/>
            <ac:spMk id="208" creationId="{60A24AAF-C7F2-48FA-81A7-FE7DD149393E}"/>
          </ac:spMkLst>
        </pc:spChg>
        <pc:spChg chg="mod">
          <ac:chgData name="Bardhonia Harding" userId="1e47516d-01e1-4d07-904f-2b17da643156" providerId="ADAL" clId="{0E9BB675-6FE4-4787-9B8A-FEE85987AD08}" dt="2022-05-29T16:09:56.135" v="51" actId="1038"/>
          <ac:spMkLst>
            <pc:docMk/>
            <pc:sldMk cId="4190894754" sldId="2892"/>
            <ac:spMk id="209" creationId="{5B70438F-3B32-4C9B-8145-70D788E63BC2}"/>
          </ac:spMkLst>
        </pc:spChg>
        <pc:spChg chg="mod">
          <ac:chgData name="Bardhonia Harding" userId="1e47516d-01e1-4d07-904f-2b17da643156" providerId="ADAL" clId="{0E9BB675-6FE4-4787-9B8A-FEE85987AD08}" dt="2022-05-29T16:12:32.355" v="174" actId="1038"/>
          <ac:spMkLst>
            <pc:docMk/>
            <pc:sldMk cId="4190894754" sldId="2892"/>
            <ac:spMk id="210" creationId="{34C6DC7C-AF48-4900-92F0-E2A974B1999D}"/>
          </ac:spMkLst>
        </pc:spChg>
        <pc:spChg chg="mod">
          <ac:chgData name="Bardhonia Harding" userId="1e47516d-01e1-4d07-904f-2b17da643156" providerId="ADAL" clId="{0E9BB675-6FE4-4787-9B8A-FEE85987AD08}" dt="2022-05-29T16:12:32.355" v="174" actId="1038"/>
          <ac:spMkLst>
            <pc:docMk/>
            <pc:sldMk cId="4190894754" sldId="2892"/>
            <ac:spMk id="211" creationId="{84E1AB87-7614-41CA-A3FF-A8E94D99130B}"/>
          </ac:spMkLst>
        </pc:spChg>
      </pc:sldChg>
      <pc:sldMasterChg chg="del delSldLayout">
        <pc:chgData name="Bardhonia Harding" userId="1e47516d-01e1-4d07-904f-2b17da643156" providerId="ADAL" clId="{0E9BB675-6FE4-4787-9B8A-FEE85987AD08}" dt="2022-05-29T16:04:29.564" v="1" actId="47"/>
        <pc:sldMasterMkLst>
          <pc:docMk/>
          <pc:sldMasterMk cId="547954260" sldId="2147483685"/>
        </pc:sldMasterMkLst>
        <pc:sldLayoutChg chg="del">
          <pc:chgData name="Bardhonia Harding" userId="1e47516d-01e1-4d07-904f-2b17da643156" providerId="ADAL" clId="{0E9BB675-6FE4-4787-9B8A-FEE85987AD08}" dt="2022-05-29T16:04:29.564" v="1" actId="47"/>
          <pc:sldLayoutMkLst>
            <pc:docMk/>
            <pc:sldMasterMk cId="547954260" sldId="2147483685"/>
            <pc:sldLayoutMk cId="2996289135" sldId="2147483686"/>
          </pc:sldLayoutMkLst>
        </pc:sldLayoutChg>
        <pc:sldLayoutChg chg="del">
          <pc:chgData name="Bardhonia Harding" userId="1e47516d-01e1-4d07-904f-2b17da643156" providerId="ADAL" clId="{0E9BB675-6FE4-4787-9B8A-FEE85987AD08}" dt="2022-05-29T16:04:29.564" v="1" actId="47"/>
          <pc:sldLayoutMkLst>
            <pc:docMk/>
            <pc:sldMasterMk cId="547954260" sldId="2147483685"/>
            <pc:sldLayoutMk cId="1623834028" sldId="2147483687"/>
          </pc:sldLayoutMkLst>
        </pc:sldLayoutChg>
        <pc:sldLayoutChg chg="del">
          <pc:chgData name="Bardhonia Harding" userId="1e47516d-01e1-4d07-904f-2b17da643156" providerId="ADAL" clId="{0E9BB675-6FE4-4787-9B8A-FEE85987AD08}" dt="2022-05-29T16:04:29.564" v="1" actId="47"/>
          <pc:sldLayoutMkLst>
            <pc:docMk/>
            <pc:sldMasterMk cId="547954260" sldId="2147483685"/>
            <pc:sldLayoutMk cId="925519613" sldId="2147483688"/>
          </pc:sldLayoutMkLst>
        </pc:sldLayoutChg>
        <pc:sldLayoutChg chg="del">
          <pc:chgData name="Bardhonia Harding" userId="1e47516d-01e1-4d07-904f-2b17da643156" providerId="ADAL" clId="{0E9BB675-6FE4-4787-9B8A-FEE85987AD08}" dt="2022-05-29T16:04:29.564" v="1" actId="47"/>
          <pc:sldLayoutMkLst>
            <pc:docMk/>
            <pc:sldMasterMk cId="547954260" sldId="2147483685"/>
            <pc:sldLayoutMk cId="174815042" sldId="2147483689"/>
          </pc:sldLayoutMkLst>
        </pc:sldLayoutChg>
        <pc:sldLayoutChg chg="del">
          <pc:chgData name="Bardhonia Harding" userId="1e47516d-01e1-4d07-904f-2b17da643156" providerId="ADAL" clId="{0E9BB675-6FE4-4787-9B8A-FEE85987AD08}" dt="2022-05-29T16:04:29.564" v="1" actId="47"/>
          <pc:sldLayoutMkLst>
            <pc:docMk/>
            <pc:sldMasterMk cId="547954260" sldId="2147483685"/>
            <pc:sldLayoutMk cId="565957044" sldId="2147483690"/>
          </pc:sldLayoutMkLst>
        </pc:sldLayoutChg>
        <pc:sldLayoutChg chg="del">
          <pc:chgData name="Bardhonia Harding" userId="1e47516d-01e1-4d07-904f-2b17da643156" providerId="ADAL" clId="{0E9BB675-6FE4-4787-9B8A-FEE85987AD08}" dt="2022-05-29T16:04:29.564" v="1" actId="47"/>
          <pc:sldLayoutMkLst>
            <pc:docMk/>
            <pc:sldMasterMk cId="547954260" sldId="2147483685"/>
            <pc:sldLayoutMk cId="1813518970" sldId="2147483691"/>
          </pc:sldLayoutMkLst>
        </pc:sldLayoutChg>
        <pc:sldLayoutChg chg="del">
          <pc:chgData name="Bardhonia Harding" userId="1e47516d-01e1-4d07-904f-2b17da643156" providerId="ADAL" clId="{0E9BB675-6FE4-4787-9B8A-FEE85987AD08}" dt="2022-05-29T16:04:29.564" v="1" actId="47"/>
          <pc:sldLayoutMkLst>
            <pc:docMk/>
            <pc:sldMasterMk cId="547954260" sldId="2147483685"/>
            <pc:sldLayoutMk cId="2561276094" sldId="2147483692"/>
          </pc:sldLayoutMkLst>
        </pc:sldLayoutChg>
        <pc:sldLayoutChg chg="del">
          <pc:chgData name="Bardhonia Harding" userId="1e47516d-01e1-4d07-904f-2b17da643156" providerId="ADAL" clId="{0E9BB675-6FE4-4787-9B8A-FEE85987AD08}" dt="2022-05-29T16:04:29.564" v="1" actId="47"/>
          <pc:sldLayoutMkLst>
            <pc:docMk/>
            <pc:sldMasterMk cId="547954260" sldId="2147483685"/>
            <pc:sldLayoutMk cId="1571975274" sldId="2147483693"/>
          </pc:sldLayoutMkLst>
        </pc:sldLayoutChg>
        <pc:sldLayoutChg chg="del">
          <pc:chgData name="Bardhonia Harding" userId="1e47516d-01e1-4d07-904f-2b17da643156" providerId="ADAL" clId="{0E9BB675-6FE4-4787-9B8A-FEE85987AD08}" dt="2022-05-29T16:04:29.564" v="1" actId="47"/>
          <pc:sldLayoutMkLst>
            <pc:docMk/>
            <pc:sldMasterMk cId="547954260" sldId="2147483685"/>
            <pc:sldLayoutMk cId="1867439544" sldId="2147483694"/>
          </pc:sldLayoutMkLst>
        </pc:sldLayoutChg>
        <pc:sldLayoutChg chg="del">
          <pc:chgData name="Bardhonia Harding" userId="1e47516d-01e1-4d07-904f-2b17da643156" providerId="ADAL" clId="{0E9BB675-6FE4-4787-9B8A-FEE85987AD08}" dt="2022-05-29T16:04:29.564" v="1" actId="47"/>
          <pc:sldLayoutMkLst>
            <pc:docMk/>
            <pc:sldMasterMk cId="547954260" sldId="2147483685"/>
            <pc:sldLayoutMk cId="680366972" sldId="2147483695"/>
          </pc:sldLayoutMkLst>
        </pc:sldLayoutChg>
        <pc:sldLayoutChg chg="del">
          <pc:chgData name="Bardhonia Harding" userId="1e47516d-01e1-4d07-904f-2b17da643156" providerId="ADAL" clId="{0E9BB675-6FE4-4787-9B8A-FEE85987AD08}" dt="2022-05-29T16:04:29.564" v="1" actId="47"/>
          <pc:sldLayoutMkLst>
            <pc:docMk/>
            <pc:sldMasterMk cId="547954260" sldId="2147483685"/>
            <pc:sldLayoutMk cId="2896919108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056A-7DEF-4466-BDB1-37FCBE6F427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7E81A-D37A-4545-8121-0231476C1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https://www.entrepreneur.com/article/253169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D874B-4FEC-458F-B2EE-6391555EFA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2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https://www.entrepreneur.com/article/253169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D874B-4FEC-458F-B2EE-6391555EFA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4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https://www.entrepreneur.com/article/253169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D874B-4FEC-458F-B2EE-6391555EFA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7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https://www.entrepreneur.com/article/253169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D874B-4FEC-458F-B2EE-6391555EFA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3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https://www.entrepreneur.com/article/253169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D874B-4FEC-458F-B2EE-6391555EFA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46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https://www.entrepreneur.com/article/253169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D874B-4FEC-458F-B2EE-6391555EFA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45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84A9-5AB5-4324-A2A9-EBCB329B3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7430F-C4B8-4967-BCB0-1AB3B1A3F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4FEA-BD77-461C-8FDF-3FDD62F4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4C75-42CC-40A9-80BB-5960AE56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AAF6-8309-4F7E-9A32-0DA4F2FD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9F5C-8C1E-40E3-8263-E0EEF32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5B58-9BAE-4E0D-BE34-E36E73F7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F3C29-7A11-42A7-A5DB-20EE19DF1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F8FB-9A5E-4CA4-8F0F-BB3BDCF6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6AC2-E185-4779-8429-928CFA91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FFC2-85BB-4604-B772-0DEFB329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9F5C-8C1E-40E3-8263-E0EEF32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9DBFD-25D7-4587-B0A1-146C5F877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3377B-3811-47C6-A192-C52B7092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A481-B666-4CAF-BED8-BFC52E57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AF89-D97F-464E-99A0-22252BC6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9511-12FA-4170-9AEC-6E2AB404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9F5C-8C1E-40E3-8263-E0EEF32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A14F-186E-4027-A4AD-7AFBFDDE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C089-CCB9-4D9B-96B8-9D7EAB3B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BF24-7DF4-41F7-BF47-777210EC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55CB-6984-4825-8590-183A76B5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3264-29B5-4105-B17F-49C0B592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9F5C-8C1E-40E3-8263-E0EEF32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0AF5-96F9-48F0-9CB9-37BA7CB3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BB268-C186-44A1-B319-781AF819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EAFC-9CB6-40A6-9F75-12F76B0B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D28-4A53-4F9F-9193-F13E87C8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E5D8-D069-4712-A7B1-DC660276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9F5C-8C1E-40E3-8263-E0EEF32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2F41-A220-4EE3-B14D-9B45AC9D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07EF-64B5-4490-A949-0CD1FEA9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A0530-EBE0-46ED-9AE3-56AED91A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7ACA2-EF8F-46FD-B555-9AE2F719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55EFC-9710-408F-B54D-34A3A4C9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70CE-6733-4F81-AE4E-37B28667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9F5C-8C1E-40E3-8263-E0EEF32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D3FE-9F75-4F9E-8A94-14B29985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72ED1-7515-468E-B6EA-6B43A5BF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92A2-3CC4-40CB-BFCB-081700104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3085B-8E95-4548-B9E6-1DFE07A38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CD159-E0A2-4413-A51B-42AFE29B1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D75E4-DF0C-4410-8FFB-78B7A296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743F2-8470-42C0-B19B-2C59B0BD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16315-5A9C-40CD-A730-7D846168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9F5C-8C1E-40E3-8263-E0EEF32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A67E8-DA66-43A0-8530-1A344371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D384B-4953-463D-8656-3C500489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61053-E298-45F8-AFB0-6CA13B57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9F5C-8C1E-40E3-8263-E0EEF32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C226E-6DD2-4EA0-BB3B-0DC2C763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2886F-D556-4E9D-A17F-624D2DD8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E38BA-1492-4AD7-B169-D461D5EB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9F5C-8C1E-40E3-8263-E0EEF32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1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AACF-47AA-43AC-BCA3-171C53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18AE-B21F-479A-AD06-644E44741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B340-1CB7-40A5-85DB-F7370DB4D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D597-F960-4975-B8B9-15CD3AD7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A3525-C762-42AE-8BF7-D545CDAC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D9A52-F13E-42EF-85D8-641B16AE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9F5C-8C1E-40E3-8263-E0EEF32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B37E-3103-4DA0-A793-B35BC025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9A237-A461-4A45-B9C3-2ABE511C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9C01A-2ED1-4B8F-8E20-D2368F974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A7FAA-CCCE-436D-A58D-FE4DE17B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37529-67C9-4D65-8CBB-1C871616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CA0CE-5922-4024-B58C-6CD3BE41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9F5C-8C1E-40E3-8263-E0EEF32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5C222-D7E1-454C-939B-3ED54FC8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" y="122927"/>
            <a:ext cx="10964174" cy="448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E8A8-7EA2-430E-A66E-37B984A6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703052"/>
            <a:ext cx="10972800" cy="558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3F3AD-F9AA-44BC-819D-F82610BAE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8226" y="6407731"/>
            <a:ext cx="1193321" cy="341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B76B1-C5A9-4C39-95CA-80C423B59D9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58C1-49BB-4E09-95BB-E9F464380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5449" y="6407451"/>
            <a:ext cx="8241102" cy="33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11EA-2461-4AAD-A0A6-6B441EB78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6700" y="6447606"/>
            <a:ext cx="400589" cy="251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B79F5C-8C1E-40E3-8263-E0EEF324AC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 Nova Cond" panose="020B0506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orient="horz">
          <p15:clr>
            <a:srgbClr val="000000"/>
          </p15:clr>
        </p15:guide>
        <p15:guide id="5" orient="horz" pos="72">
          <p15:clr>
            <a:srgbClr val="F26B43"/>
          </p15:clr>
        </p15:guide>
        <p15:guide id="6" orient="horz" pos="432">
          <p15:clr>
            <a:srgbClr val="5ACBF0"/>
          </p15:clr>
        </p15:guide>
        <p15:guide id="7" orient="horz" pos="360">
          <p15:clr>
            <a:srgbClr val="F26B43"/>
          </p15:clr>
        </p15:guide>
        <p15:guide id="8" pos="7296">
          <p15:clr>
            <a:srgbClr val="F26B43"/>
          </p15:clr>
        </p15:guide>
        <p15:guide id="9" orient="horz" pos="4320">
          <p15:clr>
            <a:srgbClr val="000000"/>
          </p15:clr>
        </p15:guide>
        <p15:guide id="10" orient="horz" pos="4248">
          <p15:clr>
            <a:srgbClr val="F26B43"/>
          </p15:clr>
        </p15:guide>
        <p15:guide id="11" orient="horz" pos="4032">
          <p15:clr>
            <a:srgbClr val="F26B43"/>
          </p15:clr>
        </p15:guide>
        <p15:guide id="12" orient="horz" pos="3960">
          <p15:clr>
            <a:srgbClr val="5ACBF0"/>
          </p15:clr>
        </p15:guide>
        <p15:guide id="13" pos="312">
          <p15:clr>
            <a:srgbClr val="5ACBF0"/>
          </p15:clr>
        </p15:guide>
        <p15:guide id="14" pos="7368">
          <p15:clr>
            <a:srgbClr val="5ACBF0"/>
          </p15:clr>
        </p15:guide>
        <p15:guide id="15">
          <p15:clr>
            <a:srgbClr val="000000"/>
          </p15:clr>
        </p15:guide>
        <p15:guide id="16" pos="7680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29E0B08-6697-4D43-B37F-161FF04B0DC1}"/>
              </a:ext>
            </a:extLst>
          </p:cNvPr>
          <p:cNvGrpSpPr/>
          <p:nvPr/>
        </p:nvGrpSpPr>
        <p:grpSpPr>
          <a:xfrm rot="5400000" flipV="1">
            <a:off x="1481139" y="3050643"/>
            <a:ext cx="712563" cy="77757"/>
            <a:chOff x="3238836" y="2099217"/>
            <a:chExt cx="1471277" cy="117030"/>
          </a:xfrm>
          <a:solidFill>
            <a:schemeClr val="bg1">
              <a:lumMod val="85000"/>
            </a:schemeClr>
          </a:solidFill>
        </p:grpSpPr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1F5C345-D903-4FCD-8069-C8B577FCC72C}"/>
                </a:ext>
              </a:extLst>
            </p:cNvPr>
            <p:cNvSpPr/>
            <p:nvPr/>
          </p:nvSpPr>
          <p:spPr>
            <a:xfrm>
              <a:off x="3667462" y="2099217"/>
              <a:ext cx="1042651" cy="117030"/>
            </a:xfrm>
            <a:prstGeom prst="rightArrow">
              <a:avLst>
                <a:gd name="adj1" fmla="val 23324"/>
                <a:gd name="adj2" fmla="val 62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4C152F4-BE1A-45D3-B0BE-FA7B4253111E}"/>
                </a:ext>
              </a:extLst>
            </p:cNvPr>
            <p:cNvGrpSpPr/>
            <p:nvPr/>
          </p:nvGrpSpPr>
          <p:grpSpPr>
            <a:xfrm>
              <a:off x="3238836" y="2144194"/>
              <a:ext cx="412800" cy="27075"/>
              <a:chOff x="3388518" y="2144194"/>
              <a:chExt cx="256316" cy="27075"/>
            </a:xfrm>
            <a:grpFill/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B312C21-BC5F-41BE-BF0A-1CF4FA0314B6}"/>
                  </a:ext>
                </a:extLst>
              </p:cNvPr>
              <p:cNvSpPr/>
              <p:nvPr/>
            </p:nvSpPr>
            <p:spPr>
              <a:xfrm>
                <a:off x="3598063" y="2144194"/>
                <a:ext cx="46771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C0779D4-838D-43FC-8D80-0804F2B0B927}"/>
                  </a:ext>
                </a:extLst>
              </p:cNvPr>
              <p:cNvSpPr/>
              <p:nvPr/>
            </p:nvSpPr>
            <p:spPr>
              <a:xfrm>
                <a:off x="3566497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CAE1A3C-9C86-4D89-AF8B-FB1DEDCD6974}"/>
                  </a:ext>
                </a:extLst>
              </p:cNvPr>
              <p:cNvSpPr/>
              <p:nvPr/>
            </p:nvSpPr>
            <p:spPr>
              <a:xfrm>
                <a:off x="3534930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1BAF172-2FEA-43F0-A62E-626EC892FDCF}"/>
                  </a:ext>
                </a:extLst>
              </p:cNvPr>
              <p:cNvSpPr/>
              <p:nvPr/>
            </p:nvSpPr>
            <p:spPr>
              <a:xfrm>
                <a:off x="3503363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F165AB1-95C0-427E-9BFA-226C39E866FA}"/>
                  </a:ext>
                </a:extLst>
              </p:cNvPr>
              <p:cNvSpPr/>
              <p:nvPr/>
            </p:nvSpPr>
            <p:spPr>
              <a:xfrm>
                <a:off x="3471796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0C68E83-D5F2-4096-9378-C8C2CB08E349}"/>
                  </a:ext>
                </a:extLst>
              </p:cNvPr>
              <p:cNvSpPr/>
              <p:nvPr/>
            </p:nvSpPr>
            <p:spPr>
              <a:xfrm>
                <a:off x="3440229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127CD63-6935-446B-9A39-6A672EBC1834}"/>
                  </a:ext>
                </a:extLst>
              </p:cNvPr>
              <p:cNvSpPr/>
              <p:nvPr/>
            </p:nvSpPr>
            <p:spPr>
              <a:xfrm>
                <a:off x="3408662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AAB7A4C-7224-4D6F-AD27-29007E8358E3}"/>
                  </a:ext>
                </a:extLst>
              </p:cNvPr>
              <p:cNvSpPr/>
              <p:nvPr/>
            </p:nvSpPr>
            <p:spPr>
              <a:xfrm>
                <a:off x="3388518" y="2144194"/>
                <a:ext cx="8412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4E0005FD-FA4B-4847-A245-31DFFA2FC652}"/>
              </a:ext>
            </a:extLst>
          </p:cNvPr>
          <p:cNvSpPr/>
          <p:nvPr/>
        </p:nvSpPr>
        <p:spPr>
          <a:xfrm>
            <a:off x="1210973" y="1494670"/>
            <a:ext cx="1252895" cy="1251614"/>
          </a:xfrm>
          <a:prstGeom prst="ellipse">
            <a:avLst/>
          </a:prstGeom>
          <a:solidFill>
            <a:schemeClr val="bg1"/>
          </a:solidFill>
          <a:ln>
            <a:solidFill>
              <a:srgbClr val="46B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E1506C-DDD9-4F01-B7C5-0BFA036F3AB9}"/>
              </a:ext>
            </a:extLst>
          </p:cNvPr>
          <p:cNvSpPr txBox="1"/>
          <p:nvPr/>
        </p:nvSpPr>
        <p:spPr>
          <a:xfrm>
            <a:off x="848583" y="2036314"/>
            <a:ext cx="494251" cy="993500"/>
          </a:xfrm>
          <a:custGeom>
            <a:avLst/>
            <a:gdLst/>
            <a:ahLst/>
            <a:cxnLst/>
            <a:rect l="l" t="t" r="r" b="b"/>
            <a:pathLst>
              <a:path w="711268" h="1429731">
                <a:moveTo>
                  <a:pt x="0" y="0"/>
                </a:moveTo>
                <a:lnTo>
                  <a:pt x="524200" y="0"/>
                </a:lnTo>
                <a:lnTo>
                  <a:pt x="524200" y="1200522"/>
                </a:lnTo>
                <a:lnTo>
                  <a:pt x="711268" y="1200522"/>
                </a:lnTo>
                <a:lnTo>
                  <a:pt x="711268" y="1429731"/>
                </a:lnTo>
                <a:lnTo>
                  <a:pt x="12334" y="1429731"/>
                </a:lnTo>
                <a:lnTo>
                  <a:pt x="12334" y="1200522"/>
                </a:lnTo>
                <a:lnTo>
                  <a:pt x="209680" y="1200522"/>
                </a:lnTo>
                <a:lnTo>
                  <a:pt x="209680" y="229209"/>
                </a:lnTo>
                <a:lnTo>
                  <a:pt x="0" y="229209"/>
                </a:lnTo>
                <a:lnTo>
                  <a:pt x="0" y="0"/>
                </a:lnTo>
                <a:close/>
              </a:path>
            </a:pathLst>
          </a:custGeom>
          <a:solidFill>
            <a:srgbClr val="46B3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 pitchFamily="18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8DD15-9E40-44DA-8DA3-30B85DF192DD}"/>
              </a:ext>
            </a:extLst>
          </p:cNvPr>
          <p:cNvSpPr txBox="1"/>
          <p:nvPr/>
        </p:nvSpPr>
        <p:spPr>
          <a:xfrm>
            <a:off x="1266745" y="27693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Step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7716550-816A-463B-A60A-5EA9FF3989AF}"/>
              </a:ext>
            </a:extLst>
          </p:cNvPr>
          <p:cNvGrpSpPr/>
          <p:nvPr/>
        </p:nvGrpSpPr>
        <p:grpSpPr>
          <a:xfrm rot="5400000" flipV="1">
            <a:off x="3603801" y="3050643"/>
            <a:ext cx="712563" cy="77757"/>
            <a:chOff x="3238836" y="2099217"/>
            <a:chExt cx="1471277" cy="117030"/>
          </a:xfrm>
          <a:solidFill>
            <a:schemeClr val="bg1">
              <a:lumMod val="85000"/>
            </a:schemeClr>
          </a:solidFill>
        </p:grpSpPr>
        <p:sp>
          <p:nvSpPr>
            <p:cNvPr id="162" name="Arrow: Right 161">
              <a:extLst>
                <a:ext uri="{FF2B5EF4-FFF2-40B4-BE49-F238E27FC236}">
                  <a16:creationId xmlns:a16="http://schemas.microsoft.com/office/drawing/2014/main" id="{8F317159-326F-4A6A-9173-1D0E244B6587}"/>
                </a:ext>
              </a:extLst>
            </p:cNvPr>
            <p:cNvSpPr/>
            <p:nvPr/>
          </p:nvSpPr>
          <p:spPr>
            <a:xfrm>
              <a:off x="3667462" y="2099217"/>
              <a:ext cx="1042651" cy="117030"/>
            </a:xfrm>
            <a:prstGeom prst="rightArrow">
              <a:avLst>
                <a:gd name="adj1" fmla="val 23324"/>
                <a:gd name="adj2" fmla="val 62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C7ECC9E-AE3B-497E-8564-04BCFFF1A6BC}"/>
                </a:ext>
              </a:extLst>
            </p:cNvPr>
            <p:cNvGrpSpPr/>
            <p:nvPr/>
          </p:nvGrpSpPr>
          <p:grpSpPr>
            <a:xfrm>
              <a:off x="3238836" y="2144194"/>
              <a:ext cx="412800" cy="27075"/>
              <a:chOff x="3388518" y="2144194"/>
              <a:chExt cx="256316" cy="27075"/>
            </a:xfrm>
            <a:grpFill/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1DE31EB-AAF9-42DD-9EB5-CAB800F0E0B2}"/>
                  </a:ext>
                </a:extLst>
              </p:cNvPr>
              <p:cNvSpPr/>
              <p:nvPr/>
            </p:nvSpPr>
            <p:spPr>
              <a:xfrm>
                <a:off x="3598063" y="2144194"/>
                <a:ext cx="46771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B0CFB37-5564-49D9-90BD-7246F40CD84E}"/>
                  </a:ext>
                </a:extLst>
              </p:cNvPr>
              <p:cNvSpPr/>
              <p:nvPr/>
            </p:nvSpPr>
            <p:spPr>
              <a:xfrm>
                <a:off x="3566497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58152E9-24F2-4B7F-8784-356CDCF9DA94}"/>
                  </a:ext>
                </a:extLst>
              </p:cNvPr>
              <p:cNvSpPr/>
              <p:nvPr/>
            </p:nvSpPr>
            <p:spPr>
              <a:xfrm>
                <a:off x="3534930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D58F4C9-BC9D-4BE0-9663-C03680CD3885}"/>
                  </a:ext>
                </a:extLst>
              </p:cNvPr>
              <p:cNvSpPr/>
              <p:nvPr/>
            </p:nvSpPr>
            <p:spPr>
              <a:xfrm>
                <a:off x="3503363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808C2EA-061B-454A-99D7-2AA4059FC3FE}"/>
                  </a:ext>
                </a:extLst>
              </p:cNvPr>
              <p:cNvSpPr/>
              <p:nvPr/>
            </p:nvSpPr>
            <p:spPr>
              <a:xfrm>
                <a:off x="3471796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63FA845-C2FB-48A3-BBD4-863BB855F9ED}"/>
                  </a:ext>
                </a:extLst>
              </p:cNvPr>
              <p:cNvSpPr/>
              <p:nvPr/>
            </p:nvSpPr>
            <p:spPr>
              <a:xfrm>
                <a:off x="3440229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D4497E-5BBE-4CE3-81E7-FCE015A8AA4E}"/>
                  </a:ext>
                </a:extLst>
              </p:cNvPr>
              <p:cNvSpPr/>
              <p:nvPr/>
            </p:nvSpPr>
            <p:spPr>
              <a:xfrm>
                <a:off x="3408662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C42C34F-FC4E-4D5C-A25A-F5FE019AECC8}"/>
                  </a:ext>
                </a:extLst>
              </p:cNvPr>
              <p:cNvSpPr/>
              <p:nvPr/>
            </p:nvSpPr>
            <p:spPr>
              <a:xfrm>
                <a:off x="3388518" y="2144194"/>
                <a:ext cx="8412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F0185E2-5EB9-4643-B15C-D6284FC4909A}"/>
              </a:ext>
            </a:extLst>
          </p:cNvPr>
          <p:cNvSpPr/>
          <p:nvPr/>
        </p:nvSpPr>
        <p:spPr>
          <a:xfrm>
            <a:off x="3333636" y="1492528"/>
            <a:ext cx="1252895" cy="1251614"/>
          </a:xfrm>
          <a:prstGeom prst="ellipse">
            <a:avLst/>
          </a:prstGeom>
          <a:solidFill>
            <a:schemeClr val="bg1"/>
          </a:solidFill>
          <a:ln>
            <a:solidFill>
              <a:srgbClr val="F966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16EC608-120C-4F60-846F-438B6E94B589}"/>
              </a:ext>
            </a:extLst>
          </p:cNvPr>
          <p:cNvSpPr/>
          <p:nvPr/>
        </p:nvSpPr>
        <p:spPr>
          <a:xfrm>
            <a:off x="2750891" y="2021313"/>
            <a:ext cx="644955" cy="1010644"/>
          </a:xfrm>
          <a:custGeom>
            <a:avLst/>
            <a:gdLst/>
            <a:ahLst/>
            <a:cxnLst/>
            <a:rect l="l" t="t" r="r" b="b"/>
            <a:pathLst>
              <a:path w="928143" h="1454399">
                <a:moveTo>
                  <a:pt x="478975" y="0"/>
                </a:moveTo>
                <a:cubicBezTo>
                  <a:pt x="615336" y="0"/>
                  <a:pt x="722403" y="37687"/>
                  <a:pt x="800177" y="113062"/>
                </a:cubicBezTo>
                <a:cubicBezTo>
                  <a:pt x="877950" y="188438"/>
                  <a:pt x="916837" y="282314"/>
                  <a:pt x="916837" y="394692"/>
                </a:cubicBezTo>
                <a:cubicBezTo>
                  <a:pt x="916837" y="454992"/>
                  <a:pt x="905017" y="510667"/>
                  <a:pt x="881376" y="561716"/>
                </a:cubicBezTo>
                <a:cubicBezTo>
                  <a:pt x="857736" y="612766"/>
                  <a:pt x="827928" y="655593"/>
                  <a:pt x="791954" y="690197"/>
                </a:cubicBezTo>
                <a:cubicBezTo>
                  <a:pt x="755979" y="724801"/>
                  <a:pt x="692424" y="774652"/>
                  <a:pt x="601289" y="839748"/>
                </a:cubicBezTo>
                <a:cubicBezTo>
                  <a:pt x="464243" y="937736"/>
                  <a:pt x="378247" y="1015510"/>
                  <a:pt x="343300" y="1073069"/>
                </a:cubicBezTo>
                <a:cubicBezTo>
                  <a:pt x="308353" y="1130628"/>
                  <a:pt x="287796" y="1181335"/>
                  <a:pt x="281629" y="1225190"/>
                </a:cubicBezTo>
                <a:lnTo>
                  <a:pt x="698934" y="1225190"/>
                </a:lnTo>
                <a:lnTo>
                  <a:pt x="698934" y="1039150"/>
                </a:lnTo>
                <a:lnTo>
                  <a:pt x="928143" y="1039150"/>
                </a:lnTo>
                <a:lnTo>
                  <a:pt x="915809" y="1454399"/>
                </a:lnTo>
                <a:lnTo>
                  <a:pt x="0" y="1454399"/>
                </a:lnTo>
                <a:cubicBezTo>
                  <a:pt x="0" y="1329687"/>
                  <a:pt x="10107" y="1233070"/>
                  <a:pt x="30321" y="1164547"/>
                </a:cubicBezTo>
                <a:cubicBezTo>
                  <a:pt x="50536" y="1096024"/>
                  <a:pt x="83769" y="1029557"/>
                  <a:pt x="130022" y="965145"/>
                </a:cubicBezTo>
                <a:cubicBezTo>
                  <a:pt x="176275" y="900734"/>
                  <a:pt x="240858" y="830155"/>
                  <a:pt x="323771" y="753409"/>
                </a:cubicBezTo>
                <a:cubicBezTo>
                  <a:pt x="432722" y="653366"/>
                  <a:pt x="504500" y="579875"/>
                  <a:pt x="539104" y="532937"/>
                </a:cubicBezTo>
                <a:cubicBezTo>
                  <a:pt x="573708" y="485999"/>
                  <a:pt x="591010" y="433065"/>
                  <a:pt x="591010" y="374135"/>
                </a:cubicBezTo>
                <a:cubicBezTo>
                  <a:pt x="591010" y="330280"/>
                  <a:pt x="577991" y="294134"/>
                  <a:pt x="551952" y="265697"/>
                </a:cubicBezTo>
                <a:cubicBezTo>
                  <a:pt x="525914" y="237260"/>
                  <a:pt x="493365" y="223042"/>
                  <a:pt x="454307" y="223042"/>
                </a:cubicBezTo>
                <a:cubicBezTo>
                  <a:pt x="397433" y="223042"/>
                  <a:pt x="355463" y="246511"/>
                  <a:pt x="328396" y="293449"/>
                </a:cubicBezTo>
                <a:cubicBezTo>
                  <a:pt x="301330" y="340387"/>
                  <a:pt x="285741" y="416962"/>
                  <a:pt x="281629" y="523172"/>
                </a:cubicBezTo>
                <a:lnTo>
                  <a:pt x="19529" y="510838"/>
                </a:lnTo>
                <a:cubicBezTo>
                  <a:pt x="19529" y="373107"/>
                  <a:pt x="40086" y="269295"/>
                  <a:pt x="81200" y="199401"/>
                </a:cubicBezTo>
                <a:cubicBezTo>
                  <a:pt x="122313" y="129508"/>
                  <a:pt x="178160" y="78801"/>
                  <a:pt x="248738" y="47280"/>
                </a:cubicBezTo>
                <a:cubicBezTo>
                  <a:pt x="319317" y="15760"/>
                  <a:pt x="396063" y="0"/>
                  <a:pt x="478975" y="0"/>
                </a:cubicBezTo>
                <a:close/>
              </a:path>
            </a:pathLst>
          </a:custGeom>
          <a:solidFill>
            <a:srgbClr val="F96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505C5D3-CC3D-4590-8537-6BC0771CB8FF}"/>
              </a:ext>
            </a:extLst>
          </p:cNvPr>
          <p:cNvSpPr txBox="1"/>
          <p:nvPr/>
        </p:nvSpPr>
        <p:spPr>
          <a:xfrm>
            <a:off x="3340094" y="27693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Step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53CC862-3DFF-48A9-81D3-91F643588B8D}"/>
              </a:ext>
            </a:extLst>
          </p:cNvPr>
          <p:cNvGrpSpPr/>
          <p:nvPr/>
        </p:nvGrpSpPr>
        <p:grpSpPr>
          <a:xfrm rot="5400000" flipV="1">
            <a:off x="5761276" y="3050643"/>
            <a:ext cx="712563" cy="77757"/>
            <a:chOff x="3238836" y="2099217"/>
            <a:chExt cx="1471277" cy="117030"/>
          </a:xfrm>
          <a:solidFill>
            <a:schemeClr val="bg1">
              <a:lumMod val="85000"/>
            </a:schemeClr>
          </a:solidFill>
        </p:grpSpPr>
        <p:sp>
          <p:nvSpPr>
            <p:cNvPr id="152" name="Arrow: Right 151">
              <a:extLst>
                <a:ext uri="{FF2B5EF4-FFF2-40B4-BE49-F238E27FC236}">
                  <a16:creationId xmlns:a16="http://schemas.microsoft.com/office/drawing/2014/main" id="{AB948A34-F17F-4E68-9C02-D41AB68CA9C2}"/>
                </a:ext>
              </a:extLst>
            </p:cNvPr>
            <p:cNvSpPr/>
            <p:nvPr/>
          </p:nvSpPr>
          <p:spPr>
            <a:xfrm>
              <a:off x="3667462" y="2099217"/>
              <a:ext cx="1042651" cy="117030"/>
            </a:xfrm>
            <a:prstGeom prst="rightArrow">
              <a:avLst>
                <a:gd name="adj1" fmla="val 23324"/>
                <a:gd name="adj2" fmla="val 62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174FEEB-12F8-47A5-9270-BC4E8C04DB8B}"/>
                </a:ext>
              </a:extLst>
            </p:cNvPr>
            <p:cNvGrpSpPr/>
            <p:nvPr/>
          </p:nvGrpSpPr>
          <p:grpSpPr>
            <a:xfrm>
              <a:off x="3238836" y="2144194"/>
              <a:ext cx="412800" cy="27075"/>
              <a:chOff x="3388518" y="2144194"/>
              <a:chExt cx="256316" cy="27075"/>
            </a:xfrm>
            <a:grp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730744B-00DE-4BC1-96A5-BCD33B0EC07A}"/>
                  </a:ext>
                </a:extLst>
              </p:cNvPr>
              <p:cNvSpPr/>
              <p:nvPr/>
            </p:nvSpPr>
            <p:spPr>
              <a:xfrm>
                <a:off x="3598063" y="2144194"/>
                <a:ext cx="46771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A28569D-D3A4-433B-B639-74394E4A1DBB}"/>
                  </a:ext>
                </a:extLst>
              </p:cNvPr>
              <p:cNvSpPr/>
              <p:nvPr/>
            </p:nvSpPr>
            <p:spPr>
              <a:xfrm>
                <a:off x="3566497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DA482B6-6211-4D97-87BD-0330AF9A65CC}"/>
                  </a:ext>
                </a:extLst>
              </p:cNvPr>
              <p:cNvSpPr/>
              <p:nvPr/>
            </p:nvSpPr>
            <p:spPr>
              <a:xfrm>
                <a:off x="3534930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46F0182-0D83-42BD-BEA6-AAC23A5F32C0}"/>
                  </a:ext>
                </a:extLst>
              </p:cNvPr>
              <p:cNvSpPr/>
              <p:nvPr/>
            </p:nvSpPr>
            <p:spPr>
              <a:xfrm>
                <a:off x="3503363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8695802-CB67-4677-9E10-328B126DEF94}"/>
                  </a:ext>
                </a:extLst>
              </p:cNvPr>
              <p:cNvSpPr/>
              <p:nvPr/>
            </p:nvSpPr>
            <p:spPr>
              <a:xfrm>
                <a:off x="3471796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AF1C061-E078-427E-BAF3-317522E45680}"/>
                  </a:ext>
                </a:extLst>
              </p:cNvPr>
              <p:cNvSpPr/>
              <p:nvPr/>
            </p:nvSpPr>
            <p:spPr>
              <a:xfrm>
                <a:off x="3440229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FB8E11A-3F8B-4A37-81B9-C07DF5377448}"/>
                  </a:ext>
                </a:extLst>
              </p:cNvPr>
              <p:cNvSpPr/>
              <p:nvPr/>
            </p:nvSpPr>
            <p:spPr>
              <a:xfrm>
                <a:off x="3408662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55452D4-B441-4586-A297-2E9EF0D7ACFD}"/>
                  </a:ext>
                </a:extLst>
              </p:cNvPr>
              <p:cNvSpPr/>
              <p:nvPr/>
            </p:nvSpPr>
            <p:spPr>
              <a:xfrm>
                <a:off x="3388518" y="2144194"/>
                <a:ext cx="8412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8B1EA26-65D5-45A8-9797-44FDB94F1D76}"/>
              </a:ext>
            </a:extLst>
          </p:cNvPr>
          <p:cNvSpPr/>
          <p:nvPr/>
        </p:nvSpPr>
        <p:spPr>
          <a:xfrm>
            <a:off x="5491109" y="1490921"/>
            <a:ext cx="1252896" cy="1251614"/>
          </a:xfrm>
          <a:prstGeom prst="ellipse">
            <a:avLst/>
          </a:prstGeom>
          <a:solidFill>
            <a:schemeClr val="bg1"/>
          </a:solidFill>
          <a:ln>
            <a:solidFill>
              <a:srgbClr val="46B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A9D923-FAF2-47CF-80E3-65F32C37D816}"/>
              </a:ext>
            </a:extLst>
          </p:cNvPr>
          <p:cNvSpPr/>
          <p:nvPr/>
        </p:nvSpPr>
        <p:spPr>
          <a:xfrm>
            <a:off x="4888980" y="2010065"/>
            <a:ext cx="679954" cy="1023499"/>
          </a:xfrm>
          <a:custGeom>
            <a:avLst/>
            <a:gdLst/>
            <a:ahLst/>
            <a:cxnLst/>
            <a:rect l="l" t="t" r="r" b="b"/>
            <a:pathLst>
              <a:path w="978508" h="1472900">
                <a:moveTo>
                  <a:pt x="483087" y="0"/>
                </a:moveTo>
                <a:cubicBezTo>
                  <a:pt x="623559" y="0"/>
                  <a:pt x="732681" y="33576"/>
                  <a:pt x="810455" y="100728"/>
                </a:cubicBezTo>
                <a:cubicBezTo>
                  <a:pt x="888229" y="167881"/>
                  <a:pt x="927115" y="259702"/>
                  <a:pt x="927115" y="376191"/>
                </a:cubicBezTo>
                <a:cubicBezTo>
                  <a:pt x="927115" y="527626"/>
                  <a:pt x="855852" y="635893"/>
                  <a:pt x="713324" y="700989"/>
                </a:cubicBezTo>
                <a:cubicBezTo>
                  <a:pt x="890113" y="758549"/>
                  <a:pt x="978508" y="872297"/>
                  <a:pt x="978508" y="1042234"/>
                </a:cubicBezTo>
                <a:cubicBezTo>
                  <a:pt x="978508" y="1177224"/>
                  <a:pt x="932940" y="1282749"/>
                  <a:pt x="841804" y="1358810"/>
                </a:cubicBezTo>
                <a:cubicBezTo>
                  <a:pt x="750669" y="1434870"/>
                  <a:pt x="634865" y="1472900"/>
                  <a:pt x="494393" y="1472900"/>
                </a:cubicBezTo>
                <a:cubicBezTo>
                  <a:pt x="188095" y="1472900"/>
                  <a:pt x="23298" y="1321122"/>
                  <a:pt x="0" y="1017565"/>
                </a:cubicBezTo>
                <a:lnTo>
                  <a:pt x="275462" y="994953"/>
                </a:lnTo>
                <a:cubicBezTo>
                  <a:pt x="278888" y="1162834"/>
                  <a:pt x="341929" y="1246775"/>
                  <a:pt x="464586" y="1246775"/>
                </a:cubicBezTo>
                <a:cubicBezTo>
                  <a:pt x="520089" y="1246775"/>
                  <a:pt x="565314" y="1226560"/>
                  <a:pt x="600261" y="1186132"/>
                </a:cubicBezTo>
                <a:cubicBezTo>
                  <a:pt x="635208" y="1145703"/>
                  <a:pt x="652681" y="1094311"/>
                  <a:pt x="652681" y="1031955"/>
                </a:cubicBezTo>
                <a:cubicBezTo>
                  <a:pt x="652681" y="970970"/>
                  <a:pt x="635550" y="920092"/>
                  <a:pt x="601289" y="879320"/>
                </a:cubicBezTo>
                <a:cubicBezTo>
                  <a:pt x="567027" y="838549"/>
                  <a:pt x="515635" y="818164"/>
                  <a:pt x="447112" y="818164"/>
                </a:cubicBezTo>
                <a:cubicBezTo>
                  <a:pt x="430667" y="818164"/>
                  <a:pt x="409425" y="818849"/>
                  <a:pt x="383386" y="820219"/>
                </a:cubicBezTo>
                <a:lnTo>
                  <a:pt x="383386" y="579704"/>
                </a:lnTo>
                <a:cubicBezTo>
                  <a:pt x="464928" y="579704"/>
                  <a:pt x="524200" y="561374"/>
                  <a:pt x="561203" y="524714"/>
                </a:cubicBezTo>
                <a:cubicBezTo>
                  <a:pt x="598205" y="488054"/>
                  <a:pt x="616706" y="443343"/>
                  <a:pt x="616706" y="390580"/>
                </a:cubicBezTo>
                <a:cubicBezTo>
                  <a:pt x="616706" y="343985"/>
                  <a:pt x="602611" y="305783"/>
                  <a:pt x="574420" y="275976"/>
                </a:cubicBezTo>
                <a:cubicBezTo>
                  <a:pt x="546230" y="246168"/>
                  <a:pt x="509447" y="231265"/>
                  <a:pt x="464072" y="231265"/>
                </a:cubicBezTo>
                <a:cubicBezTo>
                  <a:pt x="362315" y="231265"/>
                  <a:pt x="311437" y="294306"/>
                  <a:pt x="311437" y="420388"/>
                </a:cubicBezTo>
                <a:lnTo>
                  <a:pt x="44197" y="399831"/>
                </a:lnTo>
                <a:cubicBezTo>
                  <a:pt x="49679" y="270323"/>
                  <a:pt x="93020" y="171307"/>
                  <a:pt x="174219" y="102784"/>
                </a:cubicBezTo>
                <a:cubicBezTo>
                  <a:pt x="255419" y="34261"/>
                  <a:pt x="358375" y="0"/>
                  <a:pt x="483087" y="0"/>
                </a:cubicBezTo>
                <a:close/>
              </a:path>
            </a:pathLst>
          </a:custGeom>
          <a:solidFill>
            <a:srgbClr val="46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6F1800F-D0ED-46F2-9FB7-2D0566E68380}"/>
              </a:ext>
            </a:extLst>
          </p:cNvPr>
          <p:cNvSpPr txBox="1"/>
          <p:nvPr/>
        </p:nvSpPr>
        <p:spPr>
          <a:xfrm>
            <a:off x="5469007" y="27693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Step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F1BA56-4855-4DB9-8A67-17EC0EBDEE64}"/>
              </a:ext>
            </a:extLst>
          </p:cNvPr>
          <p:cNvSpPr/>
          <p:nvPr/>
        </p:nvSpPr>
        <p:spPr>
          <a:xfrm>
            <a:off x="7670677" y="1492528"/>
            <a:ext cx="1252896" cy="1251614"/>
          </a:xfrm>
          <a:prstGeom prst="ellipse">
            <a:avLst/>
          </a:prstGeom>
          <a:solidFill>
            <a:schemeClr val="bg1"/>
          </a:solidFill>
          <a:ln>
            <a:solidFill>
              <a:srgbClr val="F966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EC24C9C-DDDB-45E0-838D-3DB5B65A2962}"/>
              </a:ext>
            </a:extLst>
          </p:cNvPr>
          <p:cNvGrpSpPr/>
          <p:nvPr/>
        </p:nvGrpSpPr>
        <p:grpSpPr>
          <a:xfrm rot="5400000" flipV="1">
            <a:off x="7940844" y="3050643"/>
            <a:ext cx="712563" cy="77757"/>
            <a:chOff x="3238836" y="2099217"/>
            <a:chExt cx="1471277" cy="117030"/>
          </a:xfrm>
          <a:solidFill>
            <a:schemeClr val="bg1">
              <a:lumMod val="85000"/>
            </a:schemeClr>
          </a:solidFill>
        </p:grpSpPr>
        <p:sp>
          <p:nvSpPr>
            <p:cNvPr id="142" name="Arrow: Right 141">
              <a:extLst>
                <a:ext uri="{FF2B5EF4-FFF2-40B4-BE49-F238E27FC236}">
                  <a16:creationId xmlns:a16="http://schemas.microsoft.com/office/drawing/2014/main" id="{763A32DD-C251-4214-9508-873D38977902}"/>
                </a:ext>
              </a:extLst>
            </p:cNvPr>
            <p:cNvSpPr/>
            <p:nvPr/>
          </p:nvSpPr>
          <p:spPr>
            <a:xfrm>
              <a:off x="3667462" y="2099217"/>
              <a:ext cx="1042651" cy="117030"/>
            </a:xfrm>
            <a:prstGeom prst="rightArrow">
              <a:avLst>
                <a:gd name="adj1" fmla="val 23324"/>
                <a:gd name="adj2" fmla="val 62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904A54E-BF27-4813-BB4C-4FA3FDCC7A68}"/>
                </a:ext>
              </a:extLst>
            </p:cNvPr>
            <p:cNvGrpSpPr/>
            <p:nvPr/>
          </p:nvGrpSpPr>
          <p:grpSpPr>
            <a:xfrm>
              <a:off x="3238836" y="2144194"/>
              <a:ext cx="412800" cy="27075"/>
              <a:chOff x="3388518" y="2144194"/>
              <a:chExt cx="256316" cy="27075"/>
            </a:xfrm>
            <a:grpFill/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BB4DE1F-21F2-466B-B5BC-69FC6D275AAC}"/>
                  </a:ext>
                </a:extLst>
              </p:cNvPr>
              <p:cNvSpPr/>
              <p:nvPr/>
            </p:nvSpPr>
            <p:spPr>
              <a:xfrm>
                <a:off x="3598063" y="2144194"/>
                <a:ext cx="46771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0830EE7-6886-4DBD-9BC9-4EF0374CB434}"/>
                  </a:ext>
                </a:extLst>
              </p:cNvPr>
              <p:cNvSpPr/>
              <p:nvPr/>
            </p:nvSpPr>
            <p:spPr>
              <a:xfrm>
                <a:off x="3566497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C7278F9-7F4F-4E4E-9411-0B6CAA9D799C}"/>
                  </a:ext>
                </a:extLst>
              </p:cNvPr>
              <p:cNvSpPr/>
              <p:nvPr/>
            </p:nvSpPr>
            <p:spPr>
              <a:xfrm>
                <a:off x="3534930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0CCDE03-0992-4B45-97B1-400C9156729E}"/>
                  </a:ext>
                </a:extLst>
              </p:cNvPr>
              <p:cNvSpPr/>
              <p:nvPr/>
            </p:nvSpPr>
            <p:spPr>
              <a:xfrm>
                <a:off x="3503363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44EB96F-8ABF-4430-9DE4-AFFF2EABA9D2}"/>
                  </a:ext>
                </a:extLst>
              </p:cNvPr>
              <p:cNvSpPr/>
              <p:nvPr/>
            </p:nvSpPr>
            <p:spPr>
              <a:xfrm>
                <a:off x="3471796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AF20BAF-B202-4E50-909F-38BD091E2A10}"/>
                  </a:ext>
                </a:extLst>
              </p:cNvPr>
              <p:cNvSpPr/>
              <p:nvPr/>
            </p:nvSpPr>
            <p:spPr>
              <a:xfrm>
                <a:off x="3440229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58B1B55-9856-4DDE-890A-0B7421F5BC9B}"/>
                  </a:ext>
                </a:extLst>
              </p:cNvPr>
              <p:cNvSpPr/>
              <p:nvPr/>
            </p:nvSpPr>
            <p:spPr>
              <a:xfrm>
                <a:off x="3408662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F18CF0C-8052-4F2E-8A54-A8B07A7B05B6}"/>
                  </a:ext>
                </a:extLst>
              </p:cNvPr>
              <p:cNvSpPr/>
              <p:nvPr/>
            </p:nvSpPr>
            <p:spPr>
              <a:xfrm>
                <a:off x="3388518" y="2144194"/>
                <a:ext cx="8412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25D0D4E-041B-487B-91D2-BFB81EEFE172}"/>
              </a:ext>
            </a:extLst>
          </p:cNvPr>
          <p:cNvSpPr/>
          <p:nvPr/>
        </p:nvSpPr>
        <p:spPr>
          <a:xfrm>
            <a:off x="7069850" y="2021313"/>
            <a:ext cx="719370" cy="1010644"/>
          </a:xfrm>
          <a:custGeom>
            <a:avLst/>
            <a:gdLst/>
            <a:ahLst/>
            <a:cxnLst/>
            <a:rect l="l" t="t" r="r" b="b"/>
            <a:pathLst>
              <a:path w="1035232" h="1454399">
                <a:moveTo>
                  <a:pt x="614490" y="0"/>
                </a:moveTo>
                <a:lnTo>
                  <a:pt x="896473" y="0"/>
                </a:lnTo>
                <a:lnTo>
                  <a:pt x="896473" y="865444"/>
                </a:lnTo>
                <a:lnTo>
                  <a:pt x="1035232" y="865444"/>
                </a:lnTo>
                <a:lnTo>
                  <a:pt x="1035232" y="1060735"/>
                </a:lnTo>
                <a:lnTo>
                  <a:pt x="896473" y="1060735"/>
                </a:lnTo>
                <a:lnTo>
                  <a:pt x="896473" y="1244719"/>
                </a:lnTo>
                <a:lnTo>
                  <a:pt x="1016731" y="1244719"/>
                </a:lnTo>
                <a:lnTo>
                  <a:pt x="1016731" y="1454399"/>
                </a:lnTo>
                <a:lnTo>
                  <a:pt x="443194" y="1454399"/>
                </a:lnTo>
                <a:lnTo>
                  <a:pt x="443194" y="1244719"/>
                </a:lnTo>
                <a:lnTo>
                  <a:pt x="601482" y="1244719"/>
                </a:lnTo>
                <a:lnTo>
                  <a:pt x="601482" y="1060735"/>
                </a:lnTo>
                <a:lnTo>
                  <a:pt x="76093" y="1060735"/>
                </a:lnTo>
                <a:cubicBezTo>
                  <a:pt x="51414" y="987233"/>
                  <a:pt x="26050" y="926098"/>
                  <a:pt x="0" y="877329"/>
                </a:cubicBezTo>
                <a:lnTo>
                  <a:pt x="614490" y="0"/>
                </a:lnTo>
                <a:close/>
                <a:moveTo>
                  <a:pt x="601482" y="366940"/>
                </a:moveTo>
                <a:lnTo>
                  <a:pt x="245848" y="865444"/>
                </a:lnTo>
                <a:lnTo>
                  <a:pt x="601482" y="865444"/>
                </a:lnTo>
                <a:lnTo>
                  <a:pt x="601482" y="366940"/>
                </a:lnTo>
                <a:close/>
              </a:path>
            </a:pathLst>
          </a:custGeom>
          <a:solidFill>
            <a:srgbClr val="F96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26CC7C6-6134-4733-B39F-05266EDB0AF2}"/>
              </a:ext>
            </a:extLst>
          </p:cNvPr>
          <p:cNvSpPr txBox="1"/>
          <p:nvPr/>
        </p:nvSpPr>
        <p:spPr>
          <a:xfrm>
            <a:off x="7738413" y="27693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Step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61AFF4E-97A6-41F0-8484-EB4D2D798B20}"/>
              </a:ext>
            </a:extLst>
          </p:cNvPr>
          <p:cNvGrpSpPr/>
          <p:nvPr/>
        </p:nvGrpSpPr>
        <p:grpSpPr>
          <a:xfrm rot="5400000" flipV="1">
            <a:off x="10133112" y="3050643"/>
            <a:ext cx="712563" cy="77757"/>
            <a:chOff x="3238836" y="2099217"/>
            <a:chExt cx="1471277" cy="117030"/>
          </a:xfrm>
          <a:solidFill>
            <a:schemeClr val="bg1">
              <a:lumMod val="85000"/>
            </a:schemeClr>
          </a:solidFill>
        </p:grpSpPr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1C5AAED1-7AF9-407F-956D-6B05E42AEB05}"/>
                </a:ext>
              </a:extLst>
            </p:cNvPr>
            <p:cNvSpPr/>
            <p:nvPr/>
          </p:nvSpPr>
          <p:spPr>
            <a:xfrm>
              <a:off x="3667462" y="2099217"/>
              <a:ext cx="1042651" cy="117030"/>
            </a:xfrm>
            <a:prstGeom prst="rightArrow">
              <a:avLst>
                <a:gd name="adj1" fmla="val 23324"/>
                <a:gd name="adj2" fmla="val 62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5F4C655-5AA9-4C80-AF8B-7B9AD6958DEA}"/>
                </a:ext>
              </a:extLst>
            </p:cNvPr>
            <p:cNvGrpSpPr/>
            <p:nvPr/>
          </p:nvGrpSpPr>
          <p:grpSpPr>
            <a:xfrm>
              <a:off x="3238836" y="2144194"/>
              <a:ext cx="412800" cy="27075"/>
              <a:chOff x="3388518" y="2144194"/>
              <a:chExt cx="256316" cy="27075"/>
            </a:xfrm>
            <a:grpFill/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0676500-77DB-418E-8454-7E58B78B4AB4}"/>
                  </a:ext>
                </a:extLst>
              </p:cNvPr>
              <p:cNvSpPr/>
              <p:nvPr/>
            </p:nvSpPr>
            <p:spPr>
              <a:xfrm>
                <a:off x="3598063" y="2144194"/>
                <a:ext cx="46771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371EF1E-BBE1-48EA-9B26-A4820C67C365}"/>
                  </a:ext>
                </a:extLst>
              </p:cNvPr>
              <p:cNvSpPr/>
              <p:nvPr/>
            </p:nvSpPr>
            <p:spPr>
              <a:xfrm>
                <a:off x="3566497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92FCB70-41A9-4FD3-93B6-28CF4DA59FB4}"/>
                  </a:ext>
                </a:extLst>
              </p:cNvPr>
              <p:cNvSpPr/>
              <p:nvPr/>
            </p:nvSpPr>
            <p:spPr>
              <a:xfrm>
                <a:off x="3534930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8FCACE2-A0D5-495F-A3CE-DA81B2758732}"/>
                  </a:ext>
                </a:extLst>
              </p:cNvPr>
              <p:cNvSpPr/>
              <p:nvPr/>
            </p:nvSpPr>
            <p:spPr>
              <a:xfrm>
                <a:off x="3503363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B4DD63F-D243-42EB-A30B-97B15FF4EBBF}"/>
                  </a:ext>
                </a:extLst>
              </p:cNvPr>
              <p:cNvSpPr/>
              <p:nvPr/>
            </p:nvSpPr>
            <p:spPr>
              <a:xfrm>
                <a:off x="3471796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47C9008-129D-4589-928D-973787D8567E}"/>
                  </a:ext>
                </a:extLst>
              </p:cNvPr>
              <p:cNvSpPr/>
              <p:nvPr/>
            </p:nvSpPr>
            <p:spPr>
              <a:xfrm>
                <a:off x="3440229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329F851-B398-49AF-8AF0-E18F17D62402}"/>
                  </a:ext>
                </a:extLst>
              </p:cNvPr>
              <p:cNvSpPr/>
              <p:nvPr/>
            </p:nvSpPr>
            <p:spPr>
              <a:xfrm>
                <a:off x="3408662" y="2144194"/>
                <a:ext cx="19835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0C899AC-7132-4B09-917E-684D6D3343F9}"/>
                  </a:ext>
                </a:extLst>
              </p:cNvPr>
              <p:cNvSpPr/>
              <p:nvPr/>
            </p:nvSpPr>
            <p:spPr>
              <a:xfrm>
                <a:off x="3388518" y="2144194"/>
                <a:ext cx="8412" cy="27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6FEB769E-74F4-4EAF-8B6A-8CC4596B5781}"/>
              </a:ext>
            </a:extLst>
          </p:cNvPr>
          <p:cNvSpPr/>
          <p:nvPr/>
        </p:nvSpPr>
        <p:spPr>
          <a:xfrm>
            <a:off x="9862945" y="1493064"/>
            <a:ext cx="1252896" cy="1251613"/>
          </a:xfrm>
          <a:prstGeom prst="ellipse">
            <a:avLst/>
          </a:prstGeom>
          <a:solidFill>
            <a:schemeClr val="bg1"/>
          </a:solidFill>
          <a:ln>
            <a:solidFill>
              <a:srgbClr val="46B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CDCF637-72A1-46D8-85CA-9807B6466EFA}"/>
              </a:ext>
            </a:extLst>
          </p:cNvPr>
          <p:cNvSpPr/>
          <p:nvPr/>
        </p:nvSpPr>
        <p:spPr>
          <a:xfrm>
            <a:off x="9234477" y="2025064"/>
            <a:ext cx="679953" cy="1006357"/>
          </a:xfrm>
          <a:custGeom>
            <a:avLst/>
            <a:gdLst/>
            <a:ahLst/>
            <a:cxnLst/>
            <a:rect l="l" t="t" r="r" b="b"/>
            <a:pathLst>
              <a:path w="978507" h="1448232">
                <a:moveTo>
                  <a:pt x="106895" y="0"/>
                </a:moveTo>
                <a:lnTo>
                  <a:pt x="909642" y="0"/>
                </a:lnTo>
                <a:lnTo>
                  <a:pt x="909642" y="336105"/>
                </a:lnTo>
                <a:lnTo>
                  <a:pt x="700989" y="336105"/>
                </a:lnTo>
                <a:lnTo>
                  <a:pt x="681476" y="229209"/>
                </a:lnTo>
                <a:lnTo>
                  <a:pt x="313894" y="229209"/>
                </a:lnTo>
                <a:lnTo>
                  <a:pt x="293931" y="572509"/>
                </a:lnTo>
                <a:cubicBezTo>
                  <a:pt x="369306" y="518376"/>
                  <a:pt x="450511" y="491309"/>
                  <a:pt x="537546" y="491309"/>
                </a:cubicBezTo>
                <a:cubicBezTo>
                  <a:pt x="677333" y="491309"/>
                  <a:pt x="785773" y="536706"/>
                  <a:pt x="862867" y="627499"/>
                </a:cubicBezTo>
                <a:cubicBezTo>
                  <a:pt x="939961" y="718292"/>
                  <a:pt x="978507" y="828785"/>
                  <a:pt x="978507" y="958979"/>
                </a:cubicBezTo>
                <a:cubicBezTo>
                  <a:pt x="978507" y="1098080"/>
                  <a:pt x="937222" y="1214398"/>
                  <a:pt x="854652" y="1307932"/>
                </a:cubicBezTo>
                <a:cubicBezTo>
                  <a:pt x="772082" y="1401466"/>
                  <a:pt x="647199" y="1448232"/>
                  <a:pt x="480003" y="1448232"/>
                </a:cubicBezTo>
                <a:cubicBezTo>
                  <a:pt x="336790" y="1448232"/>
                  <a:pt x="225440" y="1411915"/>
                  <a:pt x="145953" y="1339281"/>
                </a:cubicBezTo>
                <a:cubicBezTo>
                  <a:pt x="66467" y="1266647"/>
                  <a:pt x="17816" y="1168659"/>
                  <a:pt x="0" y="1045317"/>
                </a:cubicBezTo>
                <a:lnTo>
                  <a:pt x="270323" y="1013454"/>
                </a:lnTo>
                <a:cubicBezTo>
                  <a:pt x="288824" y="1150500"/>
                  <a:pt x="351865" y="1219023"/>
                  <a:pt x="459446" y="1219023"/>
                </a:cubicBezTo>
                <a:cubicBezTo>
                  <a:pt x="521117" y="1219023"/>
                  <a:pt x="568569" y="1198295"/>
                  <a:pt x="601802" y="1156839"/>
                </a:cubicBezTo>
                <a:cubicBezTo>
                  <a:pt x="635036" y="1115382"/>
                  <a:pt x="651653" y="1056624"/>
                  <a:pt x="651653" y="980563"/>
                </a:cubicBezTo>
                <a:cubicBezTo>
                  <a:pt x="651653" y="811312"/>
                  <a:pt x="589634" y="726686"/>
                  <a:pt x="465597" y="726686"/>
                </a:cubicBezTo>
                <a:cubicBezTo>
                  <a:pt x="397063" y="726686"/>
                  <a:pt x="339841" y="764031"/>
                  <a:pt x="293931" y="838721"/>
                </a:cubicBezTo>
                <a:lnTo>
                  <a:pt x="64754" y="724630"/>
                </a:lnTo>
                <a:lnTo>
                  <a:pt x="106895" y="0"/>
                </a:lnTo>
                <a:close/>
              </a:path>
            </a:pathLst>
          </a:custGeom>
          <a:solidFill>
            <a:srgbClr val="46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2B9C28F-0630-4A65-890C-FDFF8B5C0B88}"/>
              </a:ext>
            </a:extLst>
          </p:cNvPr>
          <p:cNvSpPr txBox="1"/>
          <p:nvPr/>
        </p:nvSpPr>
        <p:spPr>
          <a:xfrm>
            <a:off x="9830018" y="27693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Step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827F0B2-ABF1-4E7A-B3EB-1D51EEDAD2F6}"/>
              </a:ext>
            </a:extLst>
          </p:cNvPr>
          <p:cNvGrpSpPr/>
          <p:nvPr/>
        </p:nvGrpSpPr>
        <p:grpSpPr>
          <a:xfrm>
            <a:off x="451761" y="563684"/>
            <a:ext cx="11128258" cy="625240"/>
            <a:chOff x="451761" y="258880"/>
            <a:chExt cx="11128258" cy="625240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B0E7D1C-F4CF-4111-8DD6-3D7E3CAAAD95}"/>
                </a:ext>
              </a:extLst>
            </p:cNvPr>
            <p:cNvSpPr/>
            <p:nvPr/>
          </p:nvSpPr>
          <p:spPr>
            <a:xfrm>
              <a:off x="451761" y="258880"/>
              <a:ext cx="625240" cy="625240"/>
            </a:xfrm>
            <a:prstGeom prst="ellipse">
              <a:avLst/>
            </a:prstGeom>
            <a:pattFill prst="pct20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2645541D-69FC-4127-B194-BAB7B06E77DF}"/>
                </a:ext>
              </a:extLst>
            </p:cNvPr>
            <p:cNvGrpSpPr/>
            <p:nvPr/>
          </p:nvGrpSpPr>
          <p:grpSpPr>
            <a:xfrm>
              <a:off x="616744" y="344047"/>
              <a:ext cx="10963275" cy="453065"/>
              <a:chOff x="616744" y="344047"/>
              <a:chExt cx="10963275" cy="45306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A57D2C5-D912-4343-A3B5-E334882DF4AC}"/>
                  </a:ext>
                </a:extLst>
              </p:cNvPr>
              <p:cNvSpPr/>
              <p:nvPr/>
            </p:nvSpPr>
            <p:spPr>
              <a:xfrm>
                <a:off x="616744" y="344047"/>
                <a:ext cx="10963275" cy="446528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+mn-ea"/>
                    <a:cs typeface="+mn-cs"/>
                  </a:rPr>
                  <a:t>Machine Learning Steps Taken</a:t>
                </a: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123275D-5B0C-4A67-875D-A5E241F72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546" y="797112"/>
                <a:ext cx="3374232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bg1"/>
                    </a:gs>
                    <a:gs pos="91000">
                      <a:schemeClr val="bg1">
                        <a:lumMod val="85000"/>
                      </a:schemeClr>
                    </a:gs>
                  </a:gsLst>
                  <a:lin ang="10800000" scaled="1"/>
                  <a:tileRect/>
                </a:gra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AB922A8-858E-4F24-8B2B-02C860CD8F63}"/>
              </a:ext>
            </a:extLst>
          </p:cNvPr>
          <p:cNvGrpSpPr/>
          <p:nvPr/>
        </p:nvGrpSpPr>
        <p:grpSpPr>
          <a:xfrm>
            <a:off x="832214" y="3573498"/>
            <a:ext cx="10782273" cy="1318268"/>
            <a:chOff x="832214" y="4362064"/>
            <a:chExt cx="10782273" cy="13182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5C4534-45DB-4BE6-94D7-A89DDA23FFF7}"/>
                </a:ext>
              </a:extLst>
            </p:cNvPr>
            <p:cNvGrpSpPr/>
            <p:nvPr/>
          </p:nvGrpSpPr>
          <p:grpSpPr>
            <a:xfrm>
              <a:off x="832214" y="4362064"/>
              <a:ext cx="2062172" cy="1318268"/>
              <a:chOff x="832214" y="4362064"/>
              <a:chExt cx="2062172" cy="1318268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AB4FC46-581D-4D82-8240-90750601F6A0}"/>
                  </a:ext>
                </a:extLst>
              </p:cNvPr>
              <p:cNvSpPr/>
              <p:nvPr/>
            </p:nvSpPr>
            <p:spPr>
              <a:xfrm>
                <a:off x="832214" y="4362064"/>
                <a:ext cx="2062172" cy="631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 Nova Cond" panose="020B0506020202020204" pitchFamily="34" charset="0"/>
                    <a:ea typeface="+mn-ea"/>
                    <a:cs typeface="+mn-cs"/>
                  </a:rPr>
                  <a:t>Run models with all data and injury type target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19DD643-B67D-4E96-B336-787053C61869}"/>
                  </a:ext>
                </a:extLst>
              </p:cNvPr>
              <p:cNvSpPr/>
              <p:nvPr/>
            </p:nvSpPr>
            <p:spPr>
              <a:xfrm>
                <a:off x="983397" y="5015896"/>
                <a:ext cx="1708047" cy="664436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Results indicate over fitting and unclear results.  Need to rethink the target.  Pivot to use Accident Class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C124582-CFBF-42AE-8719-CE1F1C0476C9}"/>
                </a:ext>
              </a:extLst>
            </p:cNvPr>
            <p:cNvGrpSpPr/>
            <p:nvPr/>
          </p:nvGrpSpPr>
          <p:grpSpPr>
            <a:xfrm>
              <a:off x="9330307" y="4362064"/>
              <a:ext cx="2284180" cy="1316190"/>
              <a:chOff x="9330307" y="4362064"/>
              <a:chExt cx="2284180" cy="13161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3D790ED-9029-47D2-BB2E-CA3BE6A4DE05}"/>
                  </a:ext>
                </a:extLst>
              </p:cNvPr>
              <p:cNvSpPr/>
              <p:nvPr/>
            </p:nvSpPr>
            <p:spPr>
              <a:xfrm>
                <a:off x="9330307" y="4362064"/>
                <a:ext cx="2284180" cy="5483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prstClr val="black"/>
                    </a:solidFill>
                    <a:latin typeface="Arial Nova Cond" panose="020B0506020202020204" pitchFamily="34" charset="0"/>
                  </a:rPr>
                  <a:t>Success</a:t>
                </a:r>
                <a:br>
                  <a:rPr lang="en-US" sz="1400" b="1" dirty="0">
                    <a:solidFill>
                      <a:prstClr val="black"/>
                    </a:solidFill>
                    <a:latin typeface="Arial Nova Cond" panose="020B0506020202020204" pitchFamily="34" charset="0"/>
                  </a:rPr>
                </a:br>
                <a:r>
                  <a:rPr lang="en-US" sz="1400" b="1" dirty="0">
                    <a:solidFill>
                      <a:prstClr val="black"/>
                    </a:solidFill>
                    <a:latin typeface="Arial Nova Cond" panose="020B0506020202020204" pitchFamily="34" charset="0"/>
                  </a:rPr>
                  <a:t>Use Over &amp; Under-sampling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Cond" panose="020B0506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1E349DC5-223E-4879-A0FF-85A1913D3091}"/>
                  </a:ext>
                </a:extLst>
              </p:cNvPr>
              <p:cNvSpPr/>
              <p:nvPr/>
            </p:nvSpPr>
            <p:spPr>
              <a:xfrm>
                <a:off x="9635370" y="5013818"/>
                <a:ext cx="1708047" cy="664436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Correct class imbalance </a:t>
                </a:r>
                <a:r>
                  <a:rPr lang="en-US" sz="1000" i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over sampling fatalities and under sampling non-fatal accidents</a:t>
                </a:r>
                <a:endPara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9F10830-D484-458F-B712-6654EB1EBF7C}"/>
                </a:ext>
              </a:extLst>
            </p:cNvPr>
            <p:cNvGrpSpPr/>
            <p:nvPr/>
          </p:nvGrpSpPr>
          <p:grpSpPr>
            <a:xfrm>
              <a:off x="2977724" y="4362064"/>
              <a:ext cx="1931161" cy="1318268"/>
              <a:chOff x="2977724" y="4362064"/>
              <a:chExt cx="1931161" cy="1318268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08B66E7E-455C-46C1-82A1-0A45DDF71D77}"/>
                  </a:ext>
                </a:extLst>
              </p:cNvPr>
              <p:cNvSpPr/>
              <p:nvPr/>
            </p:nvSpPr>
            <p:spPr>
              <a:xfrm>
                <a:off x="3284834" y="4362064"/>
                <a:ext cx="1280386" cy="631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prstClr val="black"/>
                    </a:solidFill>
                    <a:latin typeface="Arial Nova Cond" panose="020B0506020202020204" pitchFamily="34" charset="0"/>
                  </a:rPr>
                  <a:t>Target Accident Class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C34F483-F5E6-4453-AF41-28889E0AAD3B}"/>
                  </a:ext>
                </a:extLst>
              </p:cNvPr>
              <p:cNvSpPr/>
              <p:nvPr/>
            </p:nvSpPr>
            <p:spPr>
              <a:xfrm>
                <a:off x="2977724" y="5015896"/>
                <a:ext cx="1931161" cy="664436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i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Continued with label encoding.  High F1, precision &amp; recall on Non-Fatal predictions.  Poor Fatal predictions.</a:t>
                </a:r>
                <a:endPara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F08BD-680B-42EB-ABBC-6F74B5BA045F}"/>
                </a:ext>
              </a:extLst>
            </p:cNvPr>
            <p:cNvGrpSpPr/>
            <p:nvPr/>
          </p:nvGrpSpPr>
          <p:grpSpPr>
            <a:xfrm>
              <a:off x="5207387" y="4362064"/>
              <a:ext cx="2019583" cy="1316190"/>
              <a:chOff x="5207387" y="4362064"/>
              <a:chExt cx="2019583" cy="13161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0A24AAF-C7F2-48FA-81A7-FE7DD149393E}"/>
                  </a:ext>
                </a:extLst>
              </p:cNvPr>
              <p:cNvSpPr/>
              <p:nvPr/>
            </p:nvSpPr>
            <p:spPr>
              <a:xfrm>
                <a:off x="5322987" y="4362064"/>
                <a:ext cx="1520022" cy="5483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ova Cond" panose="020B0506020202020204" pitchFamily="34" charset="0"/>
                    <a:ea typeface="+mn-ea"/>
                    <a:cs typeface="+mn-cs"/>
                  </a:rPr>
                  <a:t>Refine</a:t>
                </a:r>
                <a:b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ova Cond" panose="020B0506020202020204" pitchFamily="34" charset="0"/>
                    <a:ea typeface="+mn-ea"/>
                    <a:cs typeface="+mn-cs"/>
                  </a:rPr>
                </a:b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ova Cond" panose="020B0506020202020204" pitchFamily="34" charset="0"/>
                    <a:ea typeface="+mn-ea"/>
                    <a:cs typeface="+mn-cs"/>
                  </a:rPr>
                  <a:t>Change encoding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B70438F-3B32-4C9B-8145-70D788E63BC2}"/>
                  </a:ext>
                </a:extLst>
              </p:cNvPr>
              <p:cNvSpPr/>
              <p:nvPr/>
            </p:nvSpPr>
            <p:spPr>
              <a:xfrm>
                <a:off x="5207387" y="5013818"/>
                <a:ext cx="2019583" cy="664436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Dig-in and make changes to remove any bias in the category encoding switch to one hot encoding from Label encoding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0ADC2E-2883-4ACE-8F5F-1FF5872DA616}"/>
                </a:ext>
              </a:extLst>
            </p:cNvPr>
            <p:cNvGrpSpPr/>
            <p:nvPr/>
          </p:nvGrpSpPr>
          <p:grpSpPr>
            <a:xfrm>
              <a:off x="7459144" y="4362064"/>
              <a:ext cx="1708047" cy="1302560"/>
              <a:chOff x="7459144" y="4362064"/>
              <a:chExt cx="1708047" cy="1302560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34C6DC7C-AF48-4900-92F0-E2A974B1999D}"/>
                  </a:ext>
                </a:extLst>
              </p:cNvPr>
              <p:cNvSpPr/>
              <p:nvPr/>
            </p:nvSpPr>
            <p:spPr>
              <a:xfrm>
                <a:off x="7518100" y="4362064"/>
                <a:ext cx="1520022" cy="5079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ova Cond" panose="020B0506020202020204" pitchFamily="34" charset="0"/>
                    <a:ea typeface="+mn-ea"/>
                    <a:cs typeface="+mn-cs"/>
                  </a:rPr>
                  <a:t>Refine</a:t>
                </a:r>
                <a:b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ova Cond" panose="020B0506020202020204" pitchFamily="34" charset="0"/>
                    <a:ea typeface="+mn-ea"/>
                    <a:cs typeface="+mn-cs"/>
                  </a:rPr>
                </a:b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ova Cond" panose="020B0506020202020204" pitchFamily="34" charset="0"/>
                    <a:ea typeface="+mn-ea"/>
                    <a:cs typeface="+mn-cs"/>
                  </a:rPr>
                  <a:t>Remove Features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84E1AB87-7614-41CA-A3FF-A8E94D99130B}"/>
                  </a:ext>
                </a:extLst>
              </p:cNvPr>
              <p:cNvSpPr/>
              <p:nvPr/>
            </p:nvSpPr>
            <p:spPr>
              <a:xfrm>
                <a:off x="7459144" y="5000188"/>
                <a:ext cx="1708047" cy="664436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Remove features related to driver and focus on overall accident features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3031DFC-30C6-40A5-AEDE-4FA690549639}"/>
              </a:ext>
            </a:extLst>
          </p:cNvPr>
          <p:cNvGrpSpPr/>
          <p:nvPr/>
        </p:nvGrpSpPr>
        <p:grpSpPr>
          <a:xfrm>
            <a:off x="1586810" y="1769362"/>
            <a:ext cx="491819" cy="754224"/>
            <a:chOff x="1370014" y="1752600"/>
            <a:chExt cx="3271531" cy="5105400"/>
          </a:xfrm>
          <a:effectLst>
            <a:outerShdw blurRad="76200" dir="18900000" sy="23000" kx="-1200000" algn="bl" rotWithShape="0">
              <a:prstClr val="black">
                <a:alpha val="14000"/>
              </a:prstClr>
            </a:outerShdw>
          </a:effectLst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8251EB0-A053-448C-B6C7-25F772B8CE73}"/>
                </a:ext>
              </a:extLst>
            </p:cNvPr>
            <p:cNvSpPr/>
            <p:nvPr/>
          </p:nvSpPr>
          <p:spPr>
            <a:xfrm>
              <a:off x="2862086" y="3733800"/>
              <a:ext cx="287387" cy="31242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A59F715-B8AE-40F5-B6A9-BD22DF76D76C}"/>
                </a:ext>
              </a:extLst>
            </p:cNvPr>
            <p:cNvGrpSpPr/>
            <p:nvPr/>
          </p:nvGrpSpPr>
          <p:grpSpPr>
            <a:xfrm>
              <a:off x="1370014" y="1752600"/>
              <a:ext cx="3271531" cy="3277365"/>
              <a:chOff x="7810639" y="3589151"/>
              <a:chExt cx="2010229" cy="2013814"/>
            </a:xfrm>
          </p:grpSpPr>
          <p:sp>
            <p:nvSpPr>
              <p:cNvPr id="194" name="Freeform 22">
                <a:extLst>
                  <a:ext uri="{FF2B5EF4-FFF2-40B4-BE49-F238E27FC236}">
                    <a16:creationId xmlns:a16="http://schemas.microsoft.com/office/drawing/2014/main" id="{F5DCD376-D7AE-4E47-8183-5ABF68717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0639" y="3589151"/>
                <a:ext cx="2010229" cy="2013814"/>
              </a:xfrm>
              <a:custGeom>
                <a:avLst/>
                <a:gdLst/>
                <a:ahLst/>
                <a:cxnLst>
                  <a:cxn ang="0">
                    <a:pos x="840" y="0"/>
                  </a:cxn>
                  <a:cxn ang="0">
                    <a:pos x="938" y="5"/>
                  </a:cxn>
                  <a:cxn ang="0">
                    <a:pos x="1033" y="22"/>
                  </a:cxn>
                  <a:cxn ang="0">
                    <a:pos x="1124" y="49"/>
                  </a:cxn>
                  <a:cxn ang="0">
                    <a:pos x="1211" y="85"/>
                  </a:cxn>
                  <a:cxn ang="0">
                    <a:pos x="1292" y="131"/>
                  </a:cxn>
                  <a:cxn ang="0">
                    <a:pos x="1366" y="185"/>
                  </a:cxn>
                  <a:cxn ang="0">
                    <a:pos x="1436" y="246"/>
                  </a:cxn>
                  <a:cxn ang="0">
                    <a:pos x="1497" y="314"/>
                  </a:cxn>
                  <a:cxn ang="0">
                    <a:pos x="1552" y="390"/>
                  </a:cxn>
                  <a:cxn ang="0">
                    <a:pos x="1597" y="472"/>
                  </a:cxn>
                  <a:cxn ang="0">
                    <a:pos x="1633" y="557"/>
                  </a:cxn>
                  <a:cxn ang="0">
                    <a:pos x="1660" y="648"/>
                  </a:cxn>
                  <a:cxn ang="0">
                    <a:pos x="1677" y="743"/>
                  </a:cxn>
                  <a:cxn ang="0">
                    <a:pos x="1682" y="841"/>
                  </a:cxn>
                  <a:cxn ang="0">
                    <a:pos x="1677" y="940"/>
                  </a:cxn>
                  <a:cxn ang="0">
                    <a:pos x="1660" y="1035"/>
                  </a:cxn>
                  <a:cxn ang="0">
                    <a:pos x="1633" y="1126"/>
                  </a:cxn>
                  <a:cxn ang="0">
                    <a:pos x="1597" y="1213"/>
                  </a:cxn>
                  <a:cxn ang="0">
                    <a:pos x="1552" y="1294"/>
                  </a:cxn>
                  <a:cxn ang="0">
                    <a:pos x="1497" y="1368"/>
                  </a:cxn>
                  <a:cxn ang="0">
                    <a:pos x="1436" y="1438"/>
                  </a:cxn>
                  <a:cxn ang="0">
                    <a:pos x="1366" y="1499"/>
                  </a:cxn>
                  <a:cxn ang="0">
                    <a:pos x="1292" y="1554"/>
                  </a:cxn>
                  <a:cxn ang="0">
                    <a:pos x="1211" y="1600"/>
                  </a:cxn>
                  <a:cxn ang="0">
                    <a:pos x="1124" y="1636"/>
                  </a:cxn>
                  <a:cxn ang="0">
                    <a:pos x="1033" y="1662"/>
                  </a:cxn>
                  <a:cxn ang="0">
                    <a:pos x="938" y="1679"/>
                  </a:cxn>
                  <a:cxn ang="0">
                    <a:pos x="840" y="1685"/>
                  </a:cxn>
                  <a:cxn ang="0">
                    <a:pos x="742" y="1679"/>
                  </a:cxn>
                  <a:cxn ang="0">
                    <a:pos x="647" y="1662"/>
                  </a:cxn>
                  <a:cxn ang="0">
                    <a:pos x="556" y="1636"/>
                  </a:cxn>
                  <a:cxn ang="0">
                    <a:pos x="471" y="1600"/>
                  </a:cxn>
                  <a:cxn ang="0">
                    <a:pos x="390" y="1554"/>
                  </a:cxn>
                  <a:cxn ang="0">
                    <a:pos x="314" y="1499"/>
                  </a:cxn>
                  <a:cxn ang="0">
                    <a:pos x="246" y="1438"/>
                  </a:cxn>
                  <a:cxn ang="0">
                    <a:pos x="185" y="1368"/>
                  </a:cxn>
                  <a:cxn ang="0">
                    <a:pos x="130" y="1294"/>
                  </a:cxn>
                  <a:cxn ang="0">
                    <a:pos x="85" y="1213"/>
                  </a:cxn>
                  <a:cxn ang="0">
                    <a:pos x="49" y="1126"/>
                  </a:cxn>
                  <a:cxn ang="0">
                    <a:pos x="22" y="1035"/>
                  </a:cxn>
                  <a:cxn ang="0">
                    <a:pos x="5" y="940"/>
                  </a:cxn>
                  <a:cxn ang="0">
                    <a:pos x="0" y="841"/>
                  </a:cxn>
                  <a:cxn ang="0">
                    <a:pos x="5" y="743"/>
                  </a:cxn>
                  <a:cxn ang="0">
                    <a:pos x="22" y="648"/>
                  </a:cxn>
                  <a:cxn ang="0">
                    <a:pos x="49" y="557"/>
                  </a:cxn>
                  <a:cxn ang="0">
                    <a:pos x="85" y="472"/>
                  </a:cxn>
                  <a:cxn ang="0">
                    <a:pos x="130" y="390"/>
                  </a:cxn>
                  <a:cxn ang="0">
                    <a:pos x="185" y="314"/>
                  </a:cxn>
                  <a:cxn ang="0">
                    <a:pos x="246" y="246"/>
                  </a:cxn>
                  <a:cxn ang="0">
                    <a:pos x="314" y="185"/>
                  </a:cxn>
                  <a:cxn ang="0">
                    <a:pos x="390" y="131"/>
                  </a:cxn>
                  <a:cxn ang="0">
                    <a:pos x="471" y="85"/>
                  </a:cxn>
                  <a:cxn ang="0">
                    <a:pos x="556" y="49"/>
                  </a:cxn>
                  <a:cxn ang="0">
                    <a:pos x="647" y="22"/>
                  </a:cxn>
                  <a:cxn ang="0">
                    <a:pos x="742" y="5"/>
                  </a:cxn>
                  <a:cxn ang="0">
                    <a:pos x="840" y="0"/>
                  </a:cxn>
                </a:cxnLst>
                <a:rect l="0" t="0" r="r" b="b"/>
                <a:pathLst>
                  <a:path w="1682" h="1685">
                    <a:moveTo>
                      <a:pt x="840" y="0"/>
                    </a:moveTo>
                    <a:lnTo>
                      <a:pt x="938" y="5"/>
                    </a:lnTo>
                    <a:lnTo>
                      <a:pt x="1033" y="22"/>
                    </a:lnTo>
                    <a:lnTo>
                      <a:pt x="1124" y="49"/>
                    </a:lnTo>
                    <a:lnTo>
                      <a:pt x="1211" y="85"/>
                    </a:lnTo>
                    <a:lnTo>
                      <a:pt x="1292" y="131"/>
                    </a:lnTo>
                    <a:lnTo>
                      <a:pt x="1366" y="185"/>
                    </a:lnTo>
                    <a:lnTo>
                      <a:pt x="1436" y="246"/>
                    </a:lnTo>
                    <a:lnTo>
                      <a:pt x="1497" y="314"/>
                    </a:lnTo>
                    <a:lnTo>
                      <a:pt x="1552" y="390"/>
                    </a:lnTo>
                    <a:lnTo>
                      <a:pt x="1597" y="472"/>
                    </a:lnTo>
                    <a:lnTo>
                      <a:pt x="1633" y="557"/>
                    </a:lnTo>
                    <a:lnTo>
                      <a:pt x="1660" y="648"/>
                    </a:lnTo>
                    <a:lnTo>
                      <a:pt x="1677" y="743"/>
                    </a:lnTo>
                    <a:lnTo>
                      <a:pt x="1682" y="841"/>
                    </a:lnTo>
                    <a:lnTo>
                      <a:pt x="1677" y="940"/>
                    </a:lnTo>
                    <a:lnTo>
                      <a:pt x="1660" y="1035"/>
                    </a:lnTo>
                    <a:lnTo>
                      <a:pt x="1633" y="1126"/>
                    </a:lnTo>
                    <a:lnTo>
                      <a:pt x="1597" y="1213"/>
                    </a:lnTo>
                    <a:lnTo>
                      <a:pt x="1552" y="1294"/>
                    </a:lnTo>
                    <a:lnTo>
                      <a:pt x="1497" y="1368"/>
                    </a:lnTo>
                    <a:lnTo>
                      <a:pt x="1436" y="1438"/>
                    </a:lnTo>
                    <a:lnTo>
                      <a:pt x="1366" y="1499"/>
                    </a:lnTo>
                    <a:lnTo>
                      <a:pt x="1292" y="1554"/>
                    </a:lnTo>
                    <a:lnTo>
                      <a:pt x="1211" y="1600"/>
                    </a:lnTo>
                    <a:lnTo>
                      <a:pt x="1124" y="1636"/>
                    </a:lnTo>
                    <a:lnTo>
                      <a:pt x="1033" y="1662"/>
                    </a:lnTo>
                    <a:lnTo>
                      <a:pt x="938" y="1679"/>
                    </a:lnTo>
                    <a:lnTo>
                      <a:pt x="840" y="1685"/>
                    </a:lnTo>
                    <a:lnTo>
                      <a:pt x="742" y="1679"/>
                    </a:lnTo>
                    <a:lnTo>
                      <a:pt x="647" y="1662"/>
                    </a:lnTo>
                    <a:lnTo>
                      <a:pt x="556" y="1636"/>
                    </a:lnTo>
                    <a:lnTo>
                      <a:pt x="471" y="1600"/>
                    </a:lnTo>
                    <a:lnTo>
                      <a:pt x="390" y="1554"/>
                    </a:lnTo>
                    <a:lnTo>
                      <a:pt x="314" y="1499"/>
                    </a:lnTo>
                    <a:lnTo>
                      <a:pt x="246" y="1438"/>
                    </a:lnTo>
                    <a:lnTo>
                      <a:pt x="185" y="1368"/>
                    </a:lnTo>
                    <a:lnTo>
                      <a:pt x="130" y="1294"/>
                    </a:lnTo>
                    <a:lnTo>
                      <a:pt x="85" y="1213"/>
                    </a:lnTo>
                    <a:lnTo>
                      <a:pt x="49" y="1126"/>
                    </a:lnTo>
                    <a:lnTo>
                      <a:pt x="22" y="1035"/>
                    </a:lnTo>
                    <a:lnTo>
                      <a:pt x="5" y="940"/>
                    </a:lnTo>
                    <a:lnTo>
                      <a:pt x="0" y="841"/>
                    </a:lnTo>
                    <a:lnTo>
                      <a:pt x="5" y="743"/>
                    </a:lnTo>
                    <a:lnTo>
                      <a:pt x="22" y="648"/>
                    </a:lnTo>
                    <a:lnTo>
                      <a:pt x="49" y="557"/>
                    </a:lnTo>
                    <a:lnTo>
                      <a:pt x="85" y="472"/>
                    </a:lnTo>
                    <a:lnTo>
                      <a:pt x="130" y="390"/>
                    </a:lnTo>
                    <a:lnTo>
                      <a:pt x="185" y="314"/>
                    </a:lnTo>
                    <a:lnTo>
                      <a:pt x="246" y="246"/>
                    </a:lnTo>
                    <a:lnTo>
                      <a:pt x="314" y="185"/>
                    </a:lnTo>
                    <a:lnTo>
                      <a:pt x="390" y="131"/>
                    </a:lnTo>
                    <a:lnTo>
                      <a:pt x="471" y="85"/>
                    </a:lnTo>
                    <a:lnTo>
                      <a:pt x="556" y="49"/>
                    </a:lnTo>
                    <a:lnTo>
                      <a:pt x="647" y="22"/>
                    </a:lnTo>
                    <a:lnTo>
                      <a:pt x="742" y="5"/>
                    </a:lnTo>
                    <a:lnTo>
                      <a:pt x="84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D0008">
                      <a:shade val="30000"/>
                      <a:satMod val="115000"/>
                    </a:srgbClr>
                  </a:gs>
                  <a:gs pos="50000">
                    <a:srgbClr val="DD0008">
                      <a:shade val="67500"/>
                      <a:satMod val="115000"/>
                    </a:srgbClr>
                  </a:gs>
                  <a:gs pos="100000">
                    <a:srgbClr val="DD000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3">
                <a:extLst>
                  <a:ext uri="{FF2B5EF4-FFF2-40B4-BE49-F238E27FC236}">
                    <a16:creationId xmlns:a16="http://schemas.microsoft.com/office/drawing/2014/main" id="{68596698-7A43-414A-B6C3-D98B1D4DB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1160" y="4150868"/>
                <a:ext cx="1187971" cy="1189166"/>
              </a:xfrm>
              <a:custGeom>
                <a:avLst/>
                <a:gdLst/>
                <a:ahLst/>
                <a:cxnLst>
                  <a:cxn ang="0">
                    <a:pos x="871" y="0"/>
                  </a:cxn>
                  <a:cxn ang="0">
                    <a:pos x="914" y="64"/>
                  </a:cxn>
                  <a:cxn ang="0">
                    <a:pos x="948" y="136"/>
                  </a:cxn>
                  <a:cxn ang="0">
                    <a:pos x="973" y="210"/>
                  </a:cxn>
                  <a:cxn ang="0">
                    <a:pos x="988" y="290"/>
                  </a:cxn>
                  <a:cxn ang="0">
                    <a:pos x="994" y="371"/>
                  </a:cxn>
                  <a:cxn ang="0">
                    <a:pos x="988" y="457"/>
                  </a:cxn>
                  <a:cxn ang="0">
                    <a:pos x="971" y="538"/>
                  </a:cxn>
                  <a:cxn ang="0">
                    <a:pos x="945" y="614"/>
                  </a:cxn>
                  <a:cxn ang="0">
                    <a:pos x="909" y="686"/>
                  </a:cxn>
                  <a:cxn ang="0">
                    <a:pos x="865" y="752"/>
                  </a:cxn>
                  <a:cxn ang="0">
                    <a:pos x="812" y="813"/>
                  </a:cxn>
                  <a:cxn ang="0">
                    <a:pos x="751" y="866"/>
                  </a:cxn>
                  <a:cxn ang="0">
                    <a:pos x="685" y="910"/>
                  </a:cxn>
                  <a:cxn ang="0">
                    <a:pos x="613" y="946"/>
                  </a:cxn>
                  <a:cxn ang="0">
                    <a:pos x="538" y="972"/>
                  </a:cxn>
                  <a:cxn ang="0">
                    <a:pos x="456" y="989"/>
                  </a:cxn>
                  <a:cxn ang="0">
                    <a:pos x="371" y="995"/>
                  </a:cxn>
                  <a:cxn ang="0">
                    <a:pos x="290" y="989"/>
                  </a:cxn>
                  <a:cxn ang="0">
                    <a:pos x="210" y="974"/>
                  </a:cxn>
                  <a:cxn ang="0">
                    <a:pos x="136" y="950"/>
                  </a:cxn>
                  <a:cxn ang="0">
                    <a:pos x="64" y="915"/>
                  </a:cxn>
                  <a:cxn ang="0">
                    <a:pos x="0" y="872"/>
                  </a:cxn>
                  <a:cxn ang="0">
                    <a:pos x="871" y="0"/>
                  </a:cxn>
                </a:cxnLst>
                <a:rect l="0" t="0" r="r" b="b"/>
                <a:pathLst>
                  <a:path w="994" h="995">
                    <a:moveTo>
                      <a:pt x="871" y="0"/>
                    </a:moveTo>
                    <a:lnTo>
                      <a:pt x="914" y="64"/>
                    </a:lnTo>
                    <a:lnTo>
                      <a:pt x="948" y="136"/>
                    </a:lnTo>
                    <a:lnTo>
                      <a:pt x="973" y="210"/>
                    </a:lnTo>
                    <a:lnTo>
                      <a:pt x="988" y="290"/>
                    </a:lnTo>
                    <a:lnTo>
                      <a:pt x="994" y="371"/>
                    </a:lnTo>
                    <a:lnTo>
                      <a:pt x="988" y="457"/>
                    </a:lnTo>
                    <a:lnTo>
                      <a:pt x="971" y="538"/>
                    </a:lnTo>
                    <a:lnTo>
                      <a:pt x="945" y="614"/>
                    </a:lnTo>
                    <a:lnTo>
                      <a:pt x="909" y="686"/>
                    </a:lnTo>
                    <a:lnTo>
                      <a:pt x="865" y="752"/>
                    </a:lnTo>
                    <a:lnTo>
                      <a:pt x="812" y="813"/>
                    </a:lnTo>
                    <a:lnTo>
                      <a:pt x="751" y="866"/>
                    </a:lnTo>
                    <a:lnTo>
                      <a:pt x="685" y="910"/>
                    </a:lnTo>
                    <a:lnTo>
                      <a:pt x="613" y="946"/>
                    </a:lnTo>
                    <a:lnTo>
                      <a:pt x="538" y="972"/>
                    </a:lnTo>
                    <a:lnTo>
                      <a:pt x="456" y="989"/>
                    </a:lnTo>
                    <a:lnTo>
                      <a:pt x="371" y="995"/>
                    </a:lnTo>
                    <a:lnTo>
                      <a:pt x="290" y="989"/>
                    </a:lnTo>
                    <a:lnTo>
                      <a:pt x="210" y="974"/>
                    </a:lnTo>
                    <a:lnTo>
                      <a:pt x="136" y="950"/>
                    </a:lnTo>
                    <a:lnTo>
                      <a:pt x="64" y="915"/>
                    </a:lnTo>
                    <a:lnTo>
                      <a:pt x="0" y="872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4">
                <a:extLst>
                  <a:ext uri="{FF2B5EF4-FFF2-40B4-BE49-F238E27FC236}">
                    <a16:creationId xmlns:a16="http://schemas.microsoft.com/office/drawing/2014/main" id="{03D6BDCF-4267-444C-A859-506AD6E6C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373" y="3852081"/>
                <a:ext cx="1160482" cy="1161678"/>
              </a:xfrm>
              <a:custGeom>
                <a:avLst/>
                <a:gdLst/>
                <a:ahLst/>
                <a:cxnLst>
                  <a:cxn ang="0">
                    <a:pos x="621" y="0"/>
                  </a:cxn>
                  <a:cxn ang="0">
                    <a:pos x="699" y="3"/>
                  </a:cxn>
                  <a:cxn ang="0">
                    <a:pos x="772" y="19"/>
                  </a:cxn>
                  <a:cxn ang="0">
                    <a:pos x="843" y="39"/>
                  </a:cxn>
                  <a:cxn ang="0">
                    <a:pos x="909" y="70"/>
                  </a:cxn>
                  <a:cxn ang="0">
                    <a:pos x="971" y="108"/>
                  </a:cxn>
                  <a:cxn ang="0">
                    <a:pos x="108" y="972"/>
                  </a:cxn>
                  <a:cxn ang="0">
                    <a:pos x="70" y="909"/>
                  </a:cxn>
                  <a:cxn ang="0">
                    <a:pos x="40" y="843"/>
                  </a:cxn>
                  <a:cxn ang="0">
                    <a:pos x="19" y="773"/>
                  </a:cxn>
                  <a:cxn ang="0">
                    <a:pos x="4" y="699"/>
                  </a:cxn>
                  <a:cxn ang="0">
                    <a:pos x="0" y="621"/>
                  </a:cxn>
                  <a:cxn ang="0">
                    <a:pos x="6" y="538"/>
                  </a:cxn>
                  <a:cxn ang="0">
                    <a:pos x="23" y="456"/>
                  </a:cxn>
                  <a:cxn ang="0">
                    <a:pos x="49" y="379"/>
                  </a:cxn>
                  <a:cxn ang="0">
                    <a:pos x="85" y="309"/>
                  </a:cxn>
                  <a:cxn ang="0">
                    <a:pos x="129" y="242"/>
                  </a:cxn>
                  <a:cxn ang="0">
                    <a:pos x="182" y="182"/>
                  </a:cxn>
                  <a:cxn ang="0">
                    <a:pos x="243" y="129"/>
                  </a:cxn>
                  <a:cxn ang="0">
                    <a:pos x="309" y="85"/>
                  </a:cxn>
                  <a:cxn ang="0">
                    <a:pos x="379" y="49"/>
                  </a:cxn>
                  <a:cxn ang="0">
                    <a:pos x="456" y="22"/>
                  </a:cxn>
                  <a:cxn ang="0">
                    <a:pos x="538" y="5"/>
                  </a:cxn>
                  <a:cxn ang="0">
                    <a:pos x="621" y="0"/>
                  </a:cxn>
                </a:cxnLst>
                <a:rect l="0" t="0" r="r" b="b"/>
                <a:pathLst>
                  <a:path w="971" h="972">
                    <a:moveTo>
                      <a:pt x="621" y="0"/>
                    </a:moveTo>
                    <a:lnTo>
                      <a:pt x="699" y="3"/>
                    </a:lnTo>
                    <a:lnTo>
                      <a:pt x="772" y="19"/>
                    </a:lnTo>
                    <a:lnTo>
                      <a:pt x="843" y="39"/>
                    </a:lnTo>
                    <a:lnTo>
                      <a:pt x="909" y="70"/>
                    </a:lnTo>
                    <a:lnTo>
                      <a:pt x="971" y="108"/>
                    </a:lnTo>
                    <a:lnTo>
                      <a:pt x="108" y="972"/>
                    </a:lnTo>
                    <a:lnTo>
                      <a:pt x="70" y="909"/>
                    </a:lnTo>
                    <a:lnTo>
                      <a:pt x="40" y="843"/>
                    </a:lnTo>
                    <a:lnTo>
                      <a:pt x="19" y="773"/>
                    </a:lnTo>
                    <a:lnTo>
                      <a:pt x="4" y="699"/>
                    </a:lnTo>
                    <a:lnTo>
                      <a:pt x="0" y="621"/>
                    </a:lnTo>
                    <a:lnTo>
                      <a:pt x="6" y="538"/>
                    </a:lnTo>
                    <a:lnTo>
                      <a:pt x="23" y="456"/>
                    </a:lnTo>
                    <a:lnTo>
                      <a:pt x="49" y="379"/>
                    </a:lnTo>
                    <a:lnTo>
                      <a:pt x="85" y="309"/>
                    </a:lnTo>
                    <a:lnTo>
                      <a:pt x="129" y="242"/>
                    </a:lnTo>
                    <a:lnTo>
                      <a:pt x="182" y="182"/>
                    </a:lnTo>
                    <a:lnTo>
                      <a:pt x="243" y="129"/>
                    </a:lnTo>
                    <a:lnTo>
                      <a:pt x="309" y="85"/>
                    </a:lnTo>
                    <a:lnTo>
                      <a:pt x="379" y="49"/>
                    </a:lnTo>
                    <a:lnTo>
                      <a:pt x="456" y="22"/>
                    </a:lnTo>
                    <a:lnTo>
                      <a:pt x="538" y="5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5">
                <a:extLst>
                  <a:ext uri="{FF2B5EF4-FFF2-40B4-BE49-F238E27FC236}">
                    <a16:creationId xmlns:a16="http://schemas.microsoft.com/office/drawing/2014/main" id="{E6464411-D50D-4BBD-B6F1-B258389777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46451" y="4003863"/>
                <a:ext cx="829428" cy="1105506"/>
              </a:xfrm>
              <a:custGeom>
                <a:avLst/>
                <a:gdLst/>
                <a:ahLst/>
                <a:cxnLst>
                  <a:cxn ang="0">
                    <a:pos x="618" y="312"/>
                  </a:cxn>
                  <a:cxn ang="0">
                    <a:pos x="617" y="688"/>
                  </a:cxn>
                  <a:cxn ang="0">
                    <a:pos x="694" y="686"/>
                  </a:cxn>
                  <a:cxn ang="0">
                    <a:pos x="628" y="807"/>
                  </a:cxn>
                  <a:cxn ang="0">
                    <a:pos x="558" y="925"/>
                  </a:cxn>
                  <a:cxn ang="0">
                    <a:pos x="488" y="807"/>
                  </a:cxn>
                  <a:cxn ang="0">
                    <a:pos x="420" y="686"/>
                  </a:cxn>
                  <a:cxn ang="0">
                    <a:pos x="497" y="688"/>
                  </a:cxn>
                  <a:cxn ang="0">
                    <a:pos x="499" y="432"/>
                  </a:cxn>
                  <a:cxn ang="0">
                    <a:pos x="618" y="312"/>
                  </a:cxn>
                  <a:cxn ang="0">
                    <a:pos x="308" y="0"/>
                  </a:cxn>
                  <a:cxn ang="0">
                    <a:pos x="361" y="3"/>
                  </a:cxn>
                  <a:cxn ang="0">
                    <a:pos x="412" y="19"/>
                  </a:cxn>
                  <a:cxn ang="0">
                    <a:pos x="458" y="39"/>
                  </a:cxn>
                  <a:cxn ang="0">
                    <a:pos x="501" y="68"/>
                  </a:cxn>
                  <a:cxn ang="0">
                    <a:pos x="537" y="102"/>
                  </a:cxn>
                  <a:cxn ang="0">
                    <a:pos x="454" y="185"/>
                  </a:cxn>
                  <a:cxn ang="0">
                    <a:pos x="424" y="159"/>
                  </a:cxn>
                  <a:cxn ang="0">
                    <a:pos x="389" y="138"/>
                  </a:cxn>
                  <a:cxn ang="0">
                    <a:pos x="350" y="125"/>
                  </a:cxn>
                  <a:cxn ang="0">
                    <a:pos x="308" y="119"/>
                  </a:cxn>
                  <a:cxn ang="0">
                    <a:pos x="265" y="125"/>
                  </a:cxn>
                  <a:cxn ang="0">
                    <a:pos x="225" y="138"/>
                  </a:cxn>
                  <a:cxn ang="0">
                    <a:pos x="191" y="161"/>
                  </a:cxn>
                  <a:cxn ang="0">
                    <a:pos x="160" y="191"/>
                  </a:cxn>
                  <a:cxn ang="0">
                    <a:pos x="138" y="225"/>
                  </a:cxn>
                  <a:cxn ang="0">
                    <a:pos x="124" y="267"/>
                  </a:cxn>
                  <a:cxn ang="0">
                    <a:pos x="119" y="310"/>
                  </a:cxn>
                  <a:cxn ang="0">
                    <a:pos x="117" y="523"/>
                  </a:cxn>
                  <a:cxn ang="0">
                    <a:pos x="0" y="640"/>
                  </a:cxn>
                  <a:cxn ang="0">
                    <a:pos x="0" y="310"/>
                  </a:cxn>
                  <a:cxn ang="0">
                    <a:pos x="5" y="256"/>
                  </a:cxn>
                  <a:cxn ang="0">
                    <a:pos x="18" y="202"/>
                  </a:cxn>
                  <a:cxn ang="0">
                    <a:pos x="41" y="153"/>
                  </a:cxn>
                  <a:cxn ang="0">
                    <a:pos x="71" y="111"/>
                  </a:cxn>
                  <a:cxn ang="0">
                    <a:pos x="109" y="74"/>
                  </a:cxn>
                  <a:cxn ang="0">
                    <a:pos x="153" y="43"/>
                  </a:cxn>
                  <a:cxn ang="0">
                    <a:pos x="200" y="19"/>
                  </a:cxn>
                  <a:cxn ang="0">
                    <a:pos x="253" y="5"/>
                  </a:cxn>
                  <a:cxn ang="0">
                    <a:pos x="308" y="0"/>
                  </a:cxn>
                </a:cxnLst>
                <a:rect l="0" t="0" r="r" b="b"/>
                <a:pathLst>
                  <a:path w="694" h="925">
                    <a:moveTo>
                      <a:pt x="618" y="312"/>
                    </a:moveTo>
                    <a:lnTo>
                      <a:pt x="617" y="688"/>
                    </a:lnTo>
                    <a:lnTo>
                      <a:pt x="694" y="686"/>
                    </a:lnTo>
                    <a:lnTo>
                      <a:pt x="628" y="807"/>
                    </a:lnTo>
                    <a:lnTo>
                      <a:pt x="558" y="925"/>
                    </a:lnTo>
                    <a:lnTo>
                      <a:pt x="488" y="807"/>
                    </a:lnTo>
                    <a:lnTo>
                      <a:pt x="420" y="686"/>
                    </a:lnTo>
                    <a:lnTo>
                      <a:pt x="497" y="688"/>
                    </a:lnTo>
                    <a:lnTo>
                      <a:pt x="499" y="432"/>
                    </a:lnTo>
                    <a:lnTo>
                      <a:pt x="618" y="312"/>
                    </a:lnTo>
                    <a:close/>
                    <a:moveTo>
                      <a:pt x="308" y="0"/>
                    </a:moveTo>
                    <a:lnTo>
                      <a:pt x="361" y="3"/>
                    </a:lnTo>
                    <a:lnTo>
                      <a:pt x="412" y="19"/>
                    </a:lnTo>
                    <a:lnTo>
                      <a:pt x="458" y="39"/>
                    </a:lnTo>
                    <a:lnTo>
                      <a:pt x="501" y="68"/>
                    </a:lnTo>
                    <a:lnTo>
                      <a:pt x="537" y="102"/>
                    </a:lnTo>
                    <a:lnTo>
                      <a:pt x="454" y="185"/>
                    </a:lnTo>
                    <a:lnTo>
                      <a:pt x="424" y="159"/>
                    </a:lnTo>
                    <a:lnTo>
                      <a:pt x="389" y="138"/>
                    </a:lnTo>
                    <a:lnTo>
                      <a:pt x="350" y="125"/>
                    </a:lnTo>
                    <a:lnTo>
                      <a:pt x="308" y="119"/>
                    </a:lnTo>
                    <a:lnTo>
                      <a:pt x="265" y="125"/>
                    </a:lnTo>
                    <a:lnTo>
                      <a:pt x="225" y="138"/>
                    </a:lnTo>
                    <a:lnTo>
                      <a:pt x="191" y="161"/>
                    </a:lnTo>
                    <a:lnTo>
                      <a:pt x="160" y="191"/>
                    </a:lnTo>
                    <a:lnTo>
                      <a:pt x="138" y="225"/>
                    </a:lnTo>
                    <a:lnTo>
                      <a:pt x="124" y="267"/>
                    </a:lnTo>
                    <a:lnTo>
                      <a:pt x="119" y="310"/>
                    </a:lnTo>
                    <a:lnTo>
                      <a:pt x="117" y="523"/>
                    </a:lnTo>
                    <a:lnTo>
                      <a:pt x="0" y="640"/>
                    </a:lnTo>
                    <a:lnTo>
                      <a:pt x="0" y="310"/>
                    </a:lnTo>
                    <a:lnTo>
                      <a:pt x="5" y="256"/>
                    </a:lnTo>
                    <a:lnTo>
                      <a:pt x="18" y="202"/>
                    </a:lnTo>
                    <a:lnTo>
                      <a:pt x="41" y="153"/>
                    </a:lnTo>
                    <a:lnTo>
                      <a:pt x="71" y="111"/>
                    </a:lnTo>
                    <a:lnTo>
                      <a:pt x="109" y="74"/>
                    </a:lnTo>
                    <a:lnTo>
                      <a:pt x="153" y="43"/>
                    </a:lnTo>
                    <a:lnTo>
                      <a:pt x="200" y="19"/>
                    </a:lnTo>
                    <a:lnTo>
                      <a:pt x="253" y="5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410D8BA-2DB8-40EB-B5F5-D52111019866}"/>
              </a:ext>
            </a:extLst>
          </p:cNvPr>
          <p:cNvGrpSpPr/>
          <p:nvPr/>
        </p:nvGrpSpPr>
        <p:grpSpPr>
          <a:xfrm>
            <a:off x="5797984" y="1738716"/>
            <a:ext cx="657133" cy="893428"/>
            <a:chOff x="6627812" y="1592067"/>
            <a:chExt cx="3584373" cy="5265933"/>
          </a:xfrm>
        </p:grpSpPr>
        <p:grpSp>
          <p:nvGrpSpPr>
            <p:cNvPr id="218" name="Group 41">
              <a:extLst>
                <a:ext uri="{FF2B5EF4-FFF2-40B4-BE49-F238E27FC236}">
                  <a16:creationId xmlns:a16="http://schemas.microsoft.com/office/drawing/2014/main" id="{4F69B65C-F772-4A9B-AC2F-84F6A7984737}"/>
                </a:ext>
              </a:extLst>
            </p:cNvPr>
            <p:cNvGrpSpPr/>
            <p:nvPr/>
          </p:nvGrpSpPr>
          <p:grpSpPr>
            <a:xfrm>
              <a:off x="6627812" y="1592067"/>
              <a:ext cx="3584373" cy="5265933"/>
              <a:chOff x="1217612" y="1592067"/>
              <a:chExt cx="3584373" cy="5265933"/>
            </a:xfrm>
            <a:effectLst>
              <a:outerShdw blurRad="76200" dir="18900000" sy="23000" kx="-1200000" algn="bl" rotWithShape="0">
                <a:prstClr val="black">
                  <a:alpha val="10000"/>
                </a:prstClr>
              </a:outerShdw>
            </a:effectLst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E328C60-86DF-456A-BD4E-5DEF5DDC85F2}"/>
                  </a:ext>
                </a:extLst>
              </p:cNvPr>
              <p:cNvSpPr/>
              <p:nvPr/>
            </p:nvSpPr>
            <p:spPr>
              <a:xfrm>
                <a:off x="2860761" y="3733800"/>
                <a:ext cx="287387" cy="31242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65000"/>
                      <a:lumOff val="3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1" name="Group 51">
                <a:extLst>
                  <a:ext uri="{FF2B5EF4-FFF2-40B4-BE49-F238E27FC236}">
                    <a16:creationId xmlns:a16="http://schemas.microsoft.com/office/drawing/2014/main" id="{BB89CF1F-533F-4DF0-B3D4-D1C210E3724E}"/>
                  </a:ext>
                </a:extLst>
              </p:cNvPr>
              <p:cNvGrpSpPr/>
              <p:nvPr/>
            </p:nvGrpSpPr>
            <p:grpSpPr>
              <a:xfrm>
                <a:off x="1217612" y="1592067"/>
                <a:ext cx="3584373" cy="3598790"/>
                <a:chOff x="1217612" y="1592067"/>
                <a:chExt cx="3584373" cy="3598790"/>
              </a:xfrm>
            </p:grpSpPr>
            <p:grpSp>
              <p:nvGrpSpPr>
                <p:cNvPr id="222" name="Group 2">
                  <a:extLst>
                    <a:ext uri="{FF2B5EF4-FFF2-40B4-BE49-F238E27FC236}">
                      <a16:creationId xmlns:a16="http://schemas.microsoft.com/office/drawing/2014/main" id="{7BBFD161-4465-4270-9886-19B0B34DF7FD}"/>
                    </a:ext>
                  </a:extLst>
                </p:cNvPr>
                <p:cNvGrpSpPr/>
                <p:nvPr/>
              </p:nvGrpSpPr>
              <p:grpSpPr>
                <a:xfrm>
                  <a:off x="1217612" y="1600200"/>
                  <a:ext cx="3584373" cy="3590657"/>
                  <a:chOff x="1138238" y="4137025"/>
                  <a:chExt cx="2716213" cy="2720975"/>
                </a:xfrm>
              </p:grpSpPr>
              <p:sp>
                <p:nvSpPr>
                  <p:cNvPr id="224" name="Freeform 207">
                    <a:extLst>
                      <a:ext uri="{FF2B5EF4-FFF2-40B4-BE49-F238E27FC236}">
                        <a16:creationId xmlns:a16="http://schemas.microsoft.com/office/drawing/2014/main" id="{365E26E0-C94B-47FB-B518-7458C89CFF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8238" y="4137025"/>
                    <a:ext cx="2716213" cy="2720975"/>
                  </a:xfrm>
                  <a:custGeom>
                    <a:avLst/>
                    <a:gdLst/>
                    <a:ahLst/>
                    <a:cxnLst>
                      <a:cxn ang="0">
                        <a:pos x="855" y="0"/>
                      </a:cxn>
                      <a:cxn ang="0">
                        <a:pos x="891" y="4"/>
                      </a:cxn>
                      <a:cxn ang="0">
                        <a:pos x="925" y="14"/>
                      </a:cxn>
                      <a:cxn ang="0">
                        <a:pos x="957" y="31"/>
                      </a:cxn>
                      <a:cxn ang="0">
                        <a:pos x="986" y="54"/>
                      </a:cxn>
                      <a:cxn ang="0">
                        <a:pos x="1657" y="727"/>
                      </a:cxn>
                      <a:cxn ang="0">
                        <a:pos x="1680" y="756"/>
                      </a:cxn>
                      <a:cxn ang="0">
                        <a:pos x="1698" y="788"/>
                      </a:cxn>
                      <a:cxn ang="0">
                        <a:pos x="1706" y="822"/>
                      </a:cxn>
                      <a:cxn ang="0">
                        <a:pos x="1711" y="857"/>
                      </a:cxn>
                      <a:cxn ang="0">
                        <a:pos x="1706" y="893"/>
                      </a:cxn>
                      <a:cxn ang="0">
                        <a:pos x="1698" y="926"/>
                      </a:cxn>
                      <a:cxn ang="0">
                        <a:pos x="1680" y="958"/>
                      </a:cxn>
                      <a:cxn ang="0">
                        <a:pos x="1657" y="987"/>
                      </a:cxn>
                      <a:cxn ang="0">
                        <a:pos x="986" y="1659"/>
                      </a:cxn>
                      <a:cxn ang="0">
                        <a:pos x="957" y="1682"/>
                      </a:cxn>
                      <a:cxn ang="0">
                        <a:pos x="925" y="1700"/>
                      </a:cxn>
                      <a:cxn ang="0">
                        <a:pos x="891" y="1710"/>
                      </a:cxn>
                      <a:cxn ang="0">
                        <a:pos x="855" y="1714"/>
                      </a:cxn>
                      <a:cxn ang="0">
                        <a:pos x="820" y="1710"/>
                      </a:cxn>
                      <a:cxn ang="0">
                        <a:pos x="785" y="1700"/>
                      </a:cxn>
                      <a:cxn ang="0">
                        <a:pos x="754" y="1682"/>
                      </a:cxn>
                      <a:cxn ang="0">
                        <a:pos x="725" y="1659"/>
                      </a:cxn>
                      <a:cxn ang="0">
                        <a:pos x="53" y="987"/>
                      </a:cxn>
                      <a:cxn ang="0">
                        <a:pos x="30" y="958"/>
                      </a:cxn>
                      <a:cxn ang="0">
                        <a:pos x="13" y="926"/>
                      </a:cxn>
                      <a:cxn ang="0">
                        <a:pos x="4" y="893"/>
                      </a:cxn>
                      <a:cxn ang="0">
                        <a:pos x="0" y="857"/>
                      </a:cxn>
                      <a:cxn ang="0">
                        <a:pos x="4" y="822"/>
                      </a:cxn>
                      <a:cxn ang="0">
                        <a:pos x="13" y="788"/>
                      </a:cxn>
                      <a:cxn ang="0">
                        <a:pos x="30" y="756"/>
                      </a:cxn>
                      <a:cxn ang="0">
                        <a:pos x="53" y="727"/>
                      </a:cxn>
                      <a:cxn ang="0">
                        <a:pos x="725" y="54"/>
                      </a:cxn>
                      <a:cxn ang="0">
                        <a:pos x="754" y="31"/>
                      </a:cxn>
                      <a:cxn ang="0">
                        <a:pos x="785" y="14"/>
                      </a:cxn>
                      <a:cxn ang="0">
                        <a:pos x="820" y="4"/>
                      </a:cxn>
                      <a:cxn ang="0">
                        <a:pos x="855" y="0"/>
                      </a:cxn>
                    </a:cxnLst>
                    <a:rect l="0" t="0" r="r" b="b"/>
                    <a:pathLst>
                      <a:path w="1711" h="1714">
                        <a:moveTo>
                          <a:pt x="855" y="0"/>
                        </a:moveTo>
                        <a:lnTo>
                          <a:pt x="891" y="4"/>
                        </a:lnTo>
                        <a:lnTo>
                          <a:pt x="925" y="14"/>
                        </a:lnTo>
                        <a:lnTo>
                          <a:pt x="957" y="31"/>
                        </a:lnTo>
                        <a:lnTo>
                          <a:pt x="986" y="54"/>
                        </a:lnTo>
                        <a:lnTo>
                          <a:pt x="1657" y="727"/>
                        </a:lnTo>
                        <a:lnTo>
                          <a:pt x="1680" y="756"/>
                        </a:lnTo>
                        <a:lnTo>
                          <a:pt x="1698" y="788"/>
                        </a:lnTo>
                        <a:lnTo>
                          <a:pt x="1706" y="822"/>
                        </a:lnTo>
                        <a:lnTo>
                          <a:pt x="1711" y="857"/>
                        </a:lnTo>
                        <a:lnTo>
                          <a:pt x="1706" y="893"/>
                        </a:lnTo>
                        <a:lnTo>
                          <a:pt x="1698" y="926"/>
                        </a:lnTo>
                        <a:lnTo>
                          <a:pt x="1680" y="958"/>
                        </a:lnTo>
                        <a:lnTo>
                          <a:pt x="1657" y="987"/>
                        </a:lnTo>
                        <a:lnTo>
                          <a:pt x="986" y="1659"/>
                        </a:lnTo>
                        <a:lnTo>
                          <a:pt x="957" y="1682"/>
                        </a:lnTo>
                        <a:lnTo>
                          <a:pt x="925" y="1700"/>
                        </a:lnTo>
                        <a:lnTo>
                          <a:pt x="891" y="1710"/>
                        </a:lnTo>
                        <a:lnTo>
                          <a:pt x="855" y="1714"/>
                        </a:lnTo>
                        <a:lnTo>
                          <a:pt x="820" y="1710"/>
                        </a:lnTo>
                        <a:lnTo>
                          <a:pt x="785" y="1700"/>
                        </a:lnTo>
                        <a:lnTo>
                          <a:pt x="754" y="1682"/>
                        </a:lnTo>
                        <a:lnTo>
                          <a:pt x="725" y="1659"/>
                        </a:lnTo>
                        <a:lnTo>
                          <a:pt x="53" y="987"/>
                        </a:lnTo>
                        <a:lnTo>
                          <a:pt x="30" y="958"/>
                        </a:lnTo>
                        <a:lnTo>
                          <a:pt x="13" y="926"/>
                        </a:lnTo>
                        <a:lnTo>
                          <a:pt x="4" y="893"/>
                        </a:lnTo>
                        <a:lnTo>
                          <a:pt x="0" y="857"/>
                        </a:lnTo>
                        <a:lnTo>
                          <a:pt x="4" y="822"/>
                        </a:lnTo>
                        <a:lnTo>
                          <a:pt x="13" y="788"/>
                        </a:lnTo>
                        <a:lnTo>
                          <a:pt x="30" y="756"/>
                        </a:lnTo>
                        <a:lnTo>
                          <a:pt x="53" y="727"/>
                        </a:lnTo>
                        <a:lnTo>
                          <a:pt x="725" y="54"/>
                        </a:lnTo>
                        <a:lnTo>
                          <a:pt x="754" y="31"/>
                        </a:lnTo>
                        <a:lnTo>
                          <a:pt x="785" y="14"/>
                        </a:lnTo>
                        <a:lnTo>
                          <a:pt x="820" y="4"/>
                        </a:lnTo>
                        <a:lnTo>
                          <a:pt x="85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6A300"/>
                      </a:gs>
                      <a:gs pos="100000">
                        <a:srgbClr val="FFC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 208">
                    <a:extLst>
                      <a:ext uri="{FF2B5EF4-FFF2-40B4-BE49-F238E27FC236}">
                        <a16:creationId xmlns:a16="http://schemas.microsoft.com/office/drawing/2014/main" id="{51483370-5598-4B32-BF02-C27674EDD2E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09688" y="4308475"/>
                    <a:ext cx="2371725" cy="2378075"/>
                  </a:xfrm>
                  <a:custGeom>
                    <a:avLst/>
                    <a:gdLst/>
                    <a:ahLst/>
                    <a:cxnLst>
                      <a:cxn ang="0">
                        <a:pos x="718" y="49"/>
                      </a:cxn>
                      <a:cxn ang="0">
                        <a:pos x="663" y="72"/>
                      </a:cxn>
                      <a:cxn ang="0">
                        <a:pos x="89" y="642"/>
                      </a:cxn>
                      <a:cxn ang="0">
                        <a:pos x="56" y="693"/>
                      </a:cxn>
                      <a:cxn ang="0">
                        <a:pos x="45" y="749"/>
                      </a:cxn>
                      <a:cxn ang="0">
                        <a:pos x="56" y="805"/>
                      </a:cxn>
                      <a:cxn ang="0">
                        <a:pos x="89" y="856"/>
                      </a:cxn>
                      <a:cxn ang="0">
                        <a:pos x="663" y="1427"/>
                      </a:cxn>
                      <a:cxn ang="0">
                        <a:pos x="718" y="1449"/>
                      </a:cxn>
                      <a:cxn ang="0">
                        <a:pos x="777" y="1449"/>
                      </a:cxn>
                      <a:cxn ang="0">
                        <a:pos x="832" y="1427"/>
                      </a:cxn>
                      <a:cxn ang="0">
                        <a:pos x="1405" y="856"/>
                      </a:cxn>
                      <a:cxn ang="0">
                        <a:pos x="1438" y="805"/>
                      </a:cxn>
                      <a:cxn ang="0">
                        <a:pos x="1450" y="749"/>
                      </a:cxn>
                      <a:cxn ang="0">
                        <a:pos x="1438" y="693"/>
                      </a:cxn>
                      <a:cxn ang="0">
                        <a:pos x="1405" y="642"/>
                      </a:cxn>
                      <a:cxn ang="0">
                        <a:pos x="832" y="72"/>
                      </a:cxn>
                      <a:cxn ang="0">
                        <a:pos x="777" y="49"/>
                      </a:cxn>
                      <a:cxn ang="0">
                        <a:pos x="747" y="0"/>
                      </a:cxn>
                      <a:cxn ang="0">
                        <a:pos x="807" y="11"/>
                      </a:cxn>
                      <a:cxn ang="0">
                        <a:pos x="860" y="47"/>
                      </a:cxn>
                      <a:cxn ang="0">
                        <a:pos x="1469" y="661"/>
                      </a:cxn>
                      <a:cxn ang="0">
                        <a:pos x="1492" y="718"/>
                      </a:cxn>
                      <a:cxn ang="0">
                        <a:pos x="1492" y="781"/>
                      </a:cxn>
                      <a:cxn ang="0">
                        <a:pos x="1469" y="838"/>
                      </a:cxn>
                      <a:cxn ang="0">
                        <a:pos x="860" y="1452"/>
                      </a:cxn>
                      <a:cxn ang="0">
                        <a:pos x="807" y="1486"/>
                      </a:cxn>
                      <a:cxn ang="0">
                        <a:pos x="747" y="1498"/>
                      </a:cxn>
                      <a:cxn ang="0">
                        <a:pos x="687" y="1486"/>
                      </a:cxn>
                      <a:cxn ang="0">
                        <a:pos x="634" y="1452"/>
                      </a:cxn>
                      <a:cxn ang="0">
                        <a:pos x="26" y="838"/>
                      </a:cxn>
                      <a:cxn ang="0">
                        <a:pos x="3" y="781"/>
                      </a:cxn>
                      <a:cxn ang="0">
                        <a:pos x="3" y="718"/>
                      </a:cxn>
                      <a:cxn ang="0">
                        <a:pos x="26" y="661"/>
                      </a:cxn>
                      <a:cxn ang="0">
                        <a:pos x="634" y="47"/>
                      </a:cxn>
                      <a:cxn ang="0">
                        <a:pos x="687" y="11"/>
                      </a:cxn>
                      <a:cxn ang="0">
                        <a:pos x="747" y="0"/>
                      </a:cxn>
                    </a:cxnLst>
                    <a:rect l="0" t="0" r="r" b="b"/>
                    <a:pathLst>
                      <a:path w="1494" h="1498">
                        <a:moveTo>
                          <a:pt x="747" y="46"/>
                        </a:moveTo>
                        <a:lnTo>
                          <a:pt x="718" y="49"/>
                        </a:lnTo>
                        <a:lnTo>
                          <a:pt x="690" y="58"/>
                        </a:lnTo>
                        <a:lnTo>
                          <a:pt x="663" y="72"/>
                        </a:lnTo>
                        <a:lnTo>
                          <a:pt x="640" y="91"/>
                        </a:lnTo>
                        <a:lnTo>
                          <a:pt x="89" y="642"/>
                        </a:lnTo>
                        <a:lnTo>
                          <a:pt x="71" y="665"/>
                        </a:lnTo>
                        <a:lnTo>
                          <a:pt x="56" y="693"/>
                        </a:lnTo>
                        <a:lnTo>
                          <a:pt x="48" y="720"/>
                        </a:lnTo>
                        <a:lnTo>
                          <a:pt x="45" y="749"/>
                        </a:lnTo>
                        <a:lnTo>
                          <a:pt x="48" y="778"/>
                        </a:lnTo>
                        <a:lnTo>
                          <a:pt x="56" y="805"/>
                        </a:lnTo>
                        <a:lnTo>
                          <a:pt x="71" y="833"/>
                        </a:lnTo>
                        <a:lnTo>
                          <a:pt x="89" y="856"/>
                        </a:lnTo>
                        <a:lnTo>
                          <a:pt x="640" y="1408"/>
                        </a:lnTo>
                        <a:lnTo>
                          <a:pt x="663" y="1427"/>
                        </a:lnTo>
                        <a:lnTo>
                          <a:pt x="690" y="1442"/>
                        </a:lnTo>
                        <a:lnTo>
                          <a:pt x="718" y="1449"/>
                        </a:lnTo>
                        <a:lnTo>
                          <a:pt x="747" y="1452"/>
                        </a:lnTo>
                        <a:lnTo>
                          <a:pt x="777" y="1449"/>
                        </a:lnTo>
                        <a:lnTo>
                          <a:pt x="804" y="1442"/>
                        </a:lnTo>
                        <a:lnTo>
                          <a:pt x="832" y="1427"/>
                        </a:lnTo>
                        <a:lnTo>
                          <a:pt x="855" y="1408"/>
                        </a:lnTo>
                        <a:lnTo>
                          <a:pt x="1405" y="856"/>
                        </a:lnTo>
                        <a:lnTo>
                          <a:pt x="1424" y="833"/>
                        </a:lnTo>
                        <a:lnTo>
                          <a:pt x="1438" y="805"/>
                        </a:lnTo>
                        <a:lnTo>
                          <a:pt x="1447" y="778"/>
                        </a:lnTo>
                        <a:lnTo>
                          <a:pt x="1450" y="749"/>
                        </a:lnTo>
                        <a:lnTo>
                          <a:pt x="1447" y="720"/>
                        </a:lnTo>
                        <a:lnTo>
                          <a:pt x="1438" y="693"/>
                        </a:lnTo>
                        <a:lnTo>
                          <a:pt x="1424" y="665"/>
                        </a:lnTo>
                        <a:lnTo>
                          <a:pt x="1405" y="642"/>
                        </a:lnTo>
                        <a:lnTo>
                          <a:pt x="855" y="91"/>
                        </a:lnTo>
                        <a:lnTo>
                          <a:pt x="832" y="72"/>
                        </a:lnTo>
                        <a:lnTo>
                          <a:pt x="804" y="58"/>
                        </a:lnTo>
                        <a:lnTo>
                          <a:pt x="777" y="49"/>
                        </a:lnTo>
                        <a:lnTo>
                          <a:pt x="747" y="46"/>
                        </a:lnTo>
                        <a:close/>
                        <a:moveTo>
                          <a:pt x="747" y="0"/>
                        </a:moveTo>
                        <a:lnTo>
                          <a:pt x="778" y="3"/>
                        </a:lnTo>
                        <a:lnTo>
                          <a:pt x="807" y="11"/>
                        </a:lnTo>
                        <a:lnTo>
                          <a:pt x="836" y="27"/>
                        </a:lnTo>
                        <a:lnTo>
                          <a:pt x="860" y="47"/>
                        </a:lnTo>
                        <a:lnTo>
                          <a:pt x="1448" y="635"/>
                        </a:lnTo>
                        <a:lnTo>
                          <a:pt x="1469" y="661"/>
                        </a:lnTo>
                        <a:lnTo>
                          <a:pt x="1483" y="688"/>
                        </a:lnTo>
                        <a:lnTo>
                          <a:pt x="1492" y="718"/>
                        </a:lnTo>
                        <a:lnTo>
                          <a:pt x="1494" y="749"/>
                        </a:lnTo>
                        <a:lnTo>
                          <a:pt x="1492" y="781"/>
                        </a:lnTo>
                        <a:lnTo>
                          <a:pt x="1483" y="809"/>
                        </a:lnTo>
                        <a:lnTo>
                          <a:pt x="1469" y="838"/>
                        </a:lnTo>
                        <a:lnTo>
                          <a:pt x="1448" y="863"/>
                        </a:lnTo>
                        <a:lnTo>
                          <a:pt x="860" y="1452"/>
                        </a:lnTo>
                        <a:lnTo>
                          <a:pt x="836" y="1472"/>
                        </a:lnTo>
                        <a:lnTo>
                          <a:pt x="807" y="1486"/>
                        </a:lnTo>
                        <a:lnTo>
                          <a:pt x="778" y="1495"/>
                        </a:lnTo>
                        <a:lnTo>
                          <a:pt x="747" y="1498"/>
                        </a:lnTo>
                        <a:lnTo>
                          <a:pt x="716" y="1495"/>
                        </a:lnTo>
                        <a:lnTo>
                          <a:pt x="687" y="1486"/>
                        </a:lnTo>
                        <a:lnTo>
                          <a:pt x="659" y="1472"/>
                        </a:lnTo>
                        <a:lnTo>
                          <a:pt x="634" y="1452"/>
                        </a:lnTo>
                        <a:lnTo>
                          <a:pt x="46" y="863"/>
                        </a:lnTo>
                        <a:lnTo>
                          <a:pt x="26" y="838"/>
                        </a:lnTo>
                        <a:lnTo>
                          <a:pt x="12" y="809"/>
                        </a:lnTo>
                        <a:lnTo>
                          <a:pt x="3" y="781"/>
                        </a:lnTo>
                        <a:lnTo>
                          <a:pt x="0" y="749"/>
                        </a:lnTo>
                        <a:lnTo>
                          <a:pt x="3" y="718"/>
                        </a:lnTo>
                        <a:lnTo>
                          <a:pt x="12" y="688"/>
                        </a:lnTo>
                        <a:lnTo>
                          <a:pt x="26" y="661"/>
                        </a:lnTo>
                        <a:lnTo>
                          <a:pt x="46" y="635"/>
                        </a:lnTo>
                        <a:lnTo>
                          <a:pt x="634" y="47"/>
                        </a:lnTo>
                        <a:lnTo>
                          <a:pt x="659" y="27"/>
                        </a:lnTo>
                        <a:lnTo>
                          <a:pt x="687" y="11"/>
                        </a:lnTo>
                        <a:lnTo>
                          <a:pt x="716" y="3"/>
                        </a:lnTo>
                        <a:lnTo>
                          <a:pt x="747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50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16200000" scaled="1"/>
                    <a:tileRect/>
                  </a:gradFill>
                  <a:ln w="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3" name="Freeform 26">
                  <a:extLst>
                    <a:ext uri="{FF2B5EF4-FFF2-40B4-BE49-F238E27FC236}">
                      <a16:creationId xmlns:a16="http://schemas.microsoft.com/office/drawing/2014/main" id="{B3EDCC60-C18A-4AF6-9298-749FF1F3ED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907" y="1592067"/>
                  <a:ext cx="3559953" cy="2148658"/>
                </a:xfrm>
                <a:custGeom>
                  <a:avLst/>
                  <a:gdLst/>
                  <a:ahLst/>
                  <a:cxnLst>
                    <a:cxn ang="0">
                      <a:pos x="1122" y="0"/>
                    </a:cxn>
                    <a:cxn ang="0">
                      <a:pos x="1170" y="6"/>
                    </a:cxn>
                    <a:cxn ang="0">
                      <a:pos x="1215" y="19"/>
                    </a:cxn>
                    <a:cxn ang="0">
                      <a:pos x="1257" y="42"/>
                    </a:cxn>
                    <a:cxn ang="0">
                      <a:pos x="1295" y="72"/>
                    </a:cxn>
                    <a:cxn ang="0">
                      <a:pos x="2177" y="956"/>
                    </a:cxn>
                    <a:cxn ang="0">
                      <a:pos x="2203" y="988"/>
                    </a:cxn>
                    <a:cxn ang="0">
                      <a:pos x="2224" y="1024"/>
                    </a:cxn>
                    <a:cxn ang="0">
                      <a:pos x="2237" y="1062"/>
                    </a:cxn>
                    <a:cxn ang="0">
                      <a:pos x="2245" y="1101"/>
                    </a:cxn>
                    <a:cxn ang="0">
                      <a:pos x="2084" y="1168"/>
                    </a:cxn>
                    <a:cxn ang="0">
                      <a:pos x="1927" y="1225"/>
                    </a:cxn>
                    <a:cxn ang="0">
                      <a:pos x="1772" y="1268"/>
                    </a:cxn>
                    <a:cxn ang="0">
                      <a:pos x="1620" y="1302"/>
                    </a:cxn>
                    <a:cxn ang="0">
                      <a:pos x="1474" y="1329"/>
                    </a:cxn>
                    <a:cxn ang="0">
                      <a:pos x="1332" y="1344"/>
                    </a:cxn>
                    <a:cxn ang="0">
                      <a:pos x="1194" y="1354"/>
                    </a:cxn>
                    <a:cxn ang="0">
                      <a:pos x="1062" y="1355"/>
                    </a:cxn>
                    <a:cxn ang="0">
                      <a:pos x="935" y="1352"/>
                    </a:cxn>
                    <a:cxn ang="0">
                      <a:pos x="812" y="1342"/>
                    </a:cxn>
                    <a:cxn ang="0">
                      <a:pos x="698" y="1329"/>
                    </a:cxn>
                    <a:cxn ang="0">
                      <a:pos x="589" y="1312"/>
                    </a:cxn>
                    <a:cxn ang="0">
                      <a:pos x="488" y="1291"/>
                    </a:cxn>
                    <a:cxn ang="0">
                      <a:pos x="394" y="1268"/>
                    </a:cxn>
                    <a:cxn ang="0">
                      <a:pos x="307" y="1244"/>
                    </a:cxn>
                    <a:cxn ang="0">
                      <a:pos x="227" y="1219"/>
                    </a:cxn>
                    <a:cxn ang="0">
                      <a:pos x="157" y="1196"/>
                    </a:cxn>
                    <a:cxn ang="0">
                      <a:pos x="97" y="1172"/>
                    </a:cxn>
                    <a:cxn ang="0">
                      <a:pos x="44" y="1151"/>
                    </a:cxn>
                    <a:cxn ang="0">
                      <a:pos x="0" y="1132"/>
                    </a:cxn>
                    <a:cxn ang="0">
                      <a:pos x="4" y="1084"/>
                    </a:cxn>
                    <a:cxn ang="0">
                      <a:pos x="17" y="1037"/>
                    </a:cxn>
                    <a:cxn ang="0">
                      <a:pos x="40" y="993"/>
                    </a:cxn>
                    <a:cxn ang="0">
                      <a:pos x="70" y="956"/>
                    </a:cxn>
                    <a:cxn ang="0">
                      <a:pos x="952" y="72"/>
                    </a:cxn>
                    <a:cxn ang="0">
                      <a:pos x="990" y="42"/>
                    </a:cxn>
                    <a:cxn ang="0">
                      <a:pos x="1032" y="19"/>
                    </a:cxn>
                    <a:cxn ang="0">
                      <a:pos x="1077" y="6"/>
                    </a:cxn>
                    <a:cxn ang="0">
                      <a:pos x="1122" y="0"/>
                    </a:cxn>
                  </a:cxnLst>
                  <a:rect l="0" t="0" r="r" b="b"/>
                  <a:pathLst>
                    <a:path w="2245" h="1355">
                      <a:moveTo>
                        <a:pt x="1122" y="0"/>
                      </a:moveTo>
                      <a:lnTo>
                        <a:pt x="1170" y="6"/>
                      </a:lnTo>
                      <a:lnTo>
                        <a:pt x="1215" y="19"/>
                      </a:lnTo>
                      <a:lnTo>
                        <a:pt x="1257" y="42"/>
                      </a:lnTo>
                      <a:lnTo>
                        <a:pt x="1295" y="72"/>
                      </a:lnTo>
                      <a:lnTo>
                        <a:pt x="2177" y="956"/>
                      </a:lnTo>
                      <a:lnTo>
                        <a:pt x="2203" y="988"/>
                      </a:lnTo>
                      <a:lnTo>
                        <a:pt x="2224" y="1024"/>
                      </a:lnTo>
                      <a:lnTo>
                        <a:pt x="2237" y="1062"/>
                      </a:lnTo>
                      <a:lnTo>
                        <a:pt x="2245" y="1101"/>
                      </a:lnTo>
                      <a:lnTo>
                        <a:pt x="2084" y="1168"/>
                      </a:lnTo>
                      <a:lnTo>
                        <a:pt x="1927" y="1225"/>
                      </a:lnTo>
                      <a:lnTo>
                        <a:pt x="1772" y="1268"/>
                      </a:lnTo>
                      <a:lnTo>
                        <a:pt x="1620" y="1302"/>
                      </a:lnTo>
                      <a:lnTo>
                        <a:pt x="1474" y="1329"/>
                      </a:lnTo>
                      <a:lnTo>
                        <a:pt x="1332" y="1344"/>
                      </a:lnTo>
                      <a:lnTo>
                        <a:pt x="1194" y="1354"/>
                      </a:lnTo>
                      <a:lnTo>
                        <a:pt x="1062" y="1355"/>
                      </a:lnTo>
                      <a:lnTo>
                        <a:pt x="935" y="1352"/>
                      </a:lnTo>
                      <a:lnTo>
                        <a:pt x="812" y="1342"/>
                      </a:lnTo>
                      <a:lnTo>
                        <a:pt x="698" y="1329"/>
                      </a:lnTo>
                      <a:lnTo>
                        <a:pt x="589" y="1312"/>
                      </a:lnTo>
                      <a:lnTo>
                        <a:pt x="488" y="1291"/>
                      </a:lnTo>
                      <a:lnTo>
                        <a:pt x="394" y="1268"/>
                      </a:lnTo>
                      <a:lnTo>
                        <a:pt x="307" y="1244"/>
                      </a:lnTo>
                      <a:lnTo>
                        <a:pt x="227" y="1219"/>
                      </a:lnTo>
                      <a:lnTo>
                        <a:pt x="157" y="1196"/>
                      </a:lnTo>
                      <a:lnTo>
                        <a:pt x="97" y="1172"/>
                      </a:lnTo>
                      <a:lnTo>
                        <a:pt x="44" y="1151"/>
                      </a:lnTo>
                      <a:lnTo>
                        <a:pt x="0" y="1132"/>
                      </a:lnTo>
                      <a:lnTo>
                        <a:pt x="4" y="1084"/>
                      </a:lnTo>
                      <a:lnTo>
                        <a:pt x="17" y="1037"/>
                      </a:lnTo>
                      <a:lnTo>
                        <a:pt x="40" y="993"/>
                      </a:lnTo>
                      <a:lnTo>
                        <a:pt x="70" y="956"/>
                      </a:lnTo>
                      <a:lnTo>
                        <a:pt x="952" y="72"/>
                      </a:lnTo>
                      <a:lnTo>
                        <a:pt x="990" y="42"/>
                      </a:lnTo>
                      <a:lnTo>
                        <a:pt x="1032" y="19"/>
                      </a:lnTo>
                      <a:lnTo>
                        <a:pt x="1077" y="6"/>
                      </a:lnTo>
                      <a:lnTo>
                        <a:pt x="112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100000">
                      <a:schemeClr val="bg1">
                        <a:alpha val="32000"/>
                      </a:schemeClr>
                    </a:gs>
                  </a:gsLst>
                  <a:lin ang="54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4AC9B1EE-4A69-4165-8631-C2D962D4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5661" y="2750486"/>
              <a:ext cx="990600" cy="1023098"/>
            </a:xfrm>
            <a:custGeom>
              <a:avLst/>
              <a:gdLst/>
              <a:ahLst/>
              <a:cxnLst>
                <a:cxn ang="0">
                  <a:pos x="591" y="420"/>
                </a:cxn>
                <a:cxn ang="0">
                  <a:pos x="724" y="296"/>
                </a:cxn>
                <a:cxn ang="0">
                  <a:pos x="542" y="134"/>
                </a:cxn>
                <a:cxn ang="0">
                  <a:pos x="646" y="137"/>
                </a:cxn>
                <a:cxn ang="0">
                  <a:pos x="703" y="141"/>
                </a:cxn>
                <a:cxn ang="0">
                  <a:pos x="735" y="165"/>
                </a:cxn>
                <a:cxn ang="0">
                  <a:pos x="746" y="195"/>
                </a:cxn>
                <a:cxn ang="0">
                  <a:pos x="757" y="226"/>
                </a:cxn>
                <a:cxn ang="0">
                  <a:pos x="771" y="275"/>
                </a:cxn>
                <a:cxn ang="0">
                  <a:pos x="795" y="263"/>
                </a:cxn>
                <a:cxn ang="0">
                  <a:pos x="816" y="276"/>
                </a:cxn>
                <a:cxn ang="0">
                  <a:pos x="819" y="296"/>
                </a:cxn>
                <a:cxn ang="0">
                  <a:pos x="796" y="321"/>
                </a:cxn>
                <a:cxn ang="0">
                  <a:pos x="771" y="365"/>
                </a:cxn>
                <a:cxn ang="0">
                  <a:pos x="796" y="409"/>
                </a:cxn>
                <a:cxn ang="0">
                  <a:pos x="799" y="526"/>
                </a:cxn>
                <a:cxn ang="0">
                  <a:pos x="799" y="708"/>
                </a:cxn>
                <a:cxn ang="0">
                  <a:pos x="811" y="754"/>
                </a:cxn>
                <a:cxn ang="0">
                  <a:pos x="823" y="813"/>
                </a:cxn>
                <a:cxn ang="0">
                  <a:pos x="808" y="845"/>
                </a:cxn>
                <a:cxn ang="0">
                  <a:pos x="780" y="844"/>
                </a:cxn>
                <a:cxn ang="0">
                  <a:pos x="755" y="813"/>
                </a:cxn>
                <a:cxn ang="0">
                  <a:pos x="730" y="742"/>
                </a:cxn>
                <a:cxn ang="0">
                  <a:pos x="717" y="682"/>
                </a:cxn>
                <a:cxn ang="0">
                  <a:pos x="707" y="560"/>
                </a:cxn>
                <a:cxn ang="0">
                  <a:pos x="703" y="492"/>
                </a:cxn>
                <a:cxn ang="0">
                  <a:pos x="609" y="625"/>
                </a:cxn>
                <a:cxn ang="0">
                  <a:pos x="629" y="691"/>
                </a:cxn>
                <a:cxn ang="0">
                  <a:pos x="652" y="765"/>
                </a:cxn>
                <a:cxn ang="0">
                  <a:pos x="665" y="819"/>
                </a:cxn>
                <a:cxn ang="0">
                  <a:pos x="652" y="845"/>
                </a:cxn>
                <a:cxn ang="0">
                  <a:pos x="618" y="847"/>
                </a:cxn>
                <a:cxn ang="0">
                  <a:pos x="594" y="821"/>
                </a:cxn>
                <a:cxn ang="0">
                  <a:pos x="571" y="754"/>
                </a:cxn>
                <a:cxn ang="0">
                  <a:pos x="528" y="632"/>
                </a:cxn>
                <a:cxn ang="0">
                  <a:pos x="509" y="580"/>
                </a:cxn>
                <a:cxn ang="0">
                  <a:pos x="353" y="705"/>
                </a:cxn>
                <a:cxn ang="0">
                  <a:pos x="254" y="619"/>
                </a:cxn>
                <a:cxn ang="0">
                  <a:pos x="337" y="674"/>
                </a:cxn>
                <a:cxn ang="0">
                  <a:pos x="375" y="641"/>
                </a:cxn>
                <a:cxn ang="0">
                  <a:pos x="492" y="529"/>
                </a:cxn>
                <a:cxn ang="0">
                  <a:pos x="510" y="499"/>
                </a:cxn>
                <a:cxn ang="0">
                  <a:pos x="493" y="460"/>
                </a:cxn>
                <a:cxn ang="0">
                  <a:pos x="458" y="401"/>
                </a:cxn>
                <a:cxn ang="0">
                  <a:pos x="422" y="345"/>
                </a:cxn>
                <a:cxn ang="0">
                  <a:pos x="409" y="309"/>
                </a:cxn>
                <a:cxn ang="0">
                  <a:pos x="428" y="263"/>
                </a:cxn>
                <a:cxn ang="0">
                  <a:pos x="477" y="188"/>
                </a:cxn>
                <a:cxn ang="0">
                  <a:pos x="511" y="147"/>
                </a:cxn>
                <a:cxn ang="0">
                  <a:pos x="542" y="134"/>
                </a:cxn>
                <a:cxn ang="0">
                  <a:pos x="397" y="12"/>
                </a:cxn>
                <a:cxn ang="0">
                  <a:pos x="445" y="64"/>
                </a:cxn>
                <a:cxn ang="0">
                  <a:pos x="454" y="139"/>
                </a:cxn>
                <a:cxn ang="0">
                  <a:pos x="416" y="202"/>
                </a:cxn>
                <a:cxn ang="0">
                  <a:pos x="350" y="227"/>
                </a:cxn>
                <a:cxn ang="0">
                  <a:pos x="282" y="202"/>
                </a:cxn>
                <a:cxn ang="0">
                  <a:pos x="244" y="139"/>
                </a:cxn>
                <a:cxn ang="0">
                  <a:pos x="253" y="64"/>
                </a:cxn>
                <a:cxn ang="0">
                  <a:pos x="302" y="12"/>
                </a:cxn>
              </a:cxnLst>
              <a:rect l="0" t="0" r="r" b="b"/>
              <a:pathLst>
                <a:path w="823" h="850">
                  <a:moveTo>
                    <a:pt x="510" y="366"/>
                  </a:moveTo>
                  <a:lnTo>
                    <a:pt x="561" y="449"/>
                  </a:lnTo>
                  <a:lnTo>
                    <a:pt x="591" y="420"/>
                  </a:lnTo>
                  <a:lnTo>
                    <a:pt x="510" y="366"/>
                  </a:lnTo>
                  <a:close/>
                  <a:moveTo>
                    <a:pt x="641" y="210"/>
                  </a:moveTo>
                  <a:lnTo>
                    <a:pt x="724" y="296"/>
                  </a:lnTo>
                  <a:lnTo>
                    <a:pt x="692" y="218"/>
                  </a:lnTo>
                  <a:lnTo>
                    <a:pt x="641" y="210"/>
                  </a:lnTo>
                  <a:close/>
                  <a:moveTo>
                    <a:pt x="542" y="134"/>
                  </a:moveTo>
                  <a:lnTo>
                    <a:pt x="591" y="134"/>
                  </a:lnTo>
                  <a:lnTo>
                    <a:pt x="619" y="136"/>
                  </a:lnTo>
                  <a:lnTo>
                    <a:pt x="646" y="137"/>
                  </a:lnTo>
                  <a:lnTo>
                    <a:pt x="669" y="139"/>
                  </a:lnTo>
                  <a:lnTo>
                    <a:pt x="689" y="141"/>
                  </a:lnTo>
                  <a:lnTo>
                    <a:pt x="703" y="141"/>
                  </a:lnTo>
                  <a:lnTo>
                    <a:pt x="716" y="144"/>
                  </a:lnTo>
                  <a:lnTo>
                    <a:pt x="726" y="153"/>
                  </a:lnTo>
                  <a:lnTo>
                    <a:pt x="735" y="165"/>
                  </a:lnTo>
                  <a:lnTo>
                    <a:pt x="740" y="178"/>
                  </a:lnTo>
                  <a:lnTo>
                    <a:pt x="744" y="188"/>
                  </a:lnTo>
                  <a:lnTo>
                    <a:pt x="746" y="195"/>
                  </a:lnTo>
                  <a:lnTo>
                    <a:pt x="749" y="202"/>
                  </a:lnTo>
                  <a:lnTo>
                    <a:pt x="752" y="212"/>
                  </a:lnTo>
                  <a:lnTo>
                    <a:pt x="757" y="226"/>
                  </a:lnTo>
                  <a:lnTo>
                    <a:pt x="764" y="254"/>
                  </a:lnTo>
                  <a:lnTo>
                    <a:pt x="768" y="266"/>
                  </a:lnTo>
                  <a:lnTo>
                    <a:pt x="771" y="275"/>
                  </a:lnTo>
                  <a:lnTo>
                    <a:pt x="772" y="277"/>
                  </a:lnTo>
                  <a:lnTo>
                    <a:pt x="783" y="267"/>
                  </a:lnTo>
                  <a:lnTo>
                    <a:pt x="795" y="263"/>
                  </a:lnTo>
                  <a:lnTo>
                    <a:pt x="804" y="264"/>
                  </a:lnTo>
                  <a:lnTo>
                    <a:pt x="811" y="270"/>
                  </a:lnTo>
                  <a:lnTo>
                    <a:pt x="816" y="276"/>
                  </a:lnTo>
                  <a:lnTo>
                    <a:pt x="820" y="284"/>
                  </a:lnTo>
                  <a:lnTo>
                    <a:pt x="820" y="291"/>
                  </a:lnTo>
                  <a:lnTo>
                    <a:pt x="819" y="296"/>
                  </a:lnTo>
                  <a:lnTo>
                    <a:pt x="814" y="303"/>
                  </a:lnTo>
                  <a:lnTo>
                    <a:pt x="805" y="310"/>
                  </a:lnTo>
                  <a:lnTo>
                    <a:pt x="796" y="321"/>
                  </a:lnTo>
                  <a:lnTo>
                    <a:pt x="786" y="329"/>
                  </a:lnTo>
                  <a:lnTo>
                    <a:pt x="760" y="355"/>
                  </a:lnTo>
                  <a:lnTo>
                    <a:pt x="771" y="365"/>
                  </a:lnTo>
                  <a:lnTo>
                    <a:pt x="781" y="377"/>
                  </a:lnTo>
                  <a:lnTo>
                    <a:pt x="790" y="391"/>
                  </a:lnTo>
                  <a:lnTo>
                    <a:pt x="796" y="409"/>
                  </a:lnTo>
                  <a:lnTo>
                    <a:pt x="797" y="420"/>
                  </a:lnTo>
                  <a:lnTo>
                    <a:pt x="799" y="439"/>
                  </a:lnTo>
                  <a:lnTo>
                    <a:pt x="799" y="526"/>
                  </a:lnTo>
                  <a:lnTo>
                    <a:pt x="797" y="560"/>
                  </a:lnTo>
                  <a:lnTo>
                    <a:pt x="797" y="698"/>
                  </a:lnTo>
                  <a:lnTo>
                    <a:pt x="799" y="708"/>
                  </a:lnTo>
                  <a:lnTo>
                    <a:pt x="801" y="720"/>
                  </a:lnTo>
                  <a:lnTo>
                    <a:pt x="806" y="735"/>
                  </a:lnTo>
                  <a:lnTo>
                    <a:pt x="811" y="754"/>
                  </a:lnTo>
                  <a:lnTo>
                    <a:pt x="818" y="773"/>
                  </a:lnTo>
                  <a:lnTo>
                    <a:pt x="822" y="794"/>
                  </a:lnTo>
                  <a:lnTo>
                    <a:pt x="823" y="813"/>
                  </a:lnTo>
                  <a:lnTo>
                    <a:pt x="820" y="830"/>
                  </a:lnTo>
                  <a:lnTo>
                    <a:pt x="815" y="840"/>
                  </a:lnTo>
                  <a:lnTo>
                    <a:pt x="808" y="845"/>
                  </a:lnTo>
                  <a:lnTo>
                    <a:pt x="799" y="847"/>
                  </a:lnTo>
                  <a:lnTo>
                    <a:pt x="788" y="846"/>
                  </a:lnTo>
                  <a:lnTo>
                    <a:pt x="780" y="844"/>
                  </a:lnTo>
                  <a:lnTo>
                    <a:pt x="772" y="839"/>
                  </a:lnTo>
                  <a:lnTo>
                    <a:pt x="766" y="831"/>
                  </a:lnTo>
                  <a:lnTo>
                    <a:pt x="755" y="813"/>
                  </a:lnTo>
                  <a:lnTo>
                    <a:pt x="746" y="790"/>
                  </a:lnTo>
                  <a:lnTo>
                    <a:pt x="738" y="766"/>
                  </a:lnTo>
                  <a:lnTo>
                    <a:pt x="730" y="742"/>
                  </a:lnTo>
                  <a:lnTo>
                    <a:pt x="724" y="720"/>
                  </a:lnTo>
                  <a:lnTo>
                    <a:pt x="720" y="702"/>
                  </a:lnTo>
                  <a:lnTo>
                    <a:pt x="717" y="682"/>
                  </a:lnTo>
                  <a:lnTo>
                    <a:pt x="715" y="655"/>
                  </a:lnTo>
                  <a:lnTo>
                    <a:pt x="712" y="624"/>
                  </a:lnTo>
                  <a:lnTo>
                    <a:pt x="707" y="560"/>
                  </a:lnTo>
                  <a:lnTo>
                    <a:pt x="706" y="531"/>
                  </a:lnTo>
                  <a:lnTo>
                    <a:pt x="704" y="508"/>
                  </a:lnTo>
                  <a:lnTo>
                    <a:pt x="703" y="492"/>
                  </a:lnTo>
                  <a:lnTo>
                    <a:pt x="603" y="599"/>
                  </a:lnTo>
                  <a:lnTo>
                    <a:pt x="604" y="609"/>
                  </a:lnTo>
                  <a:lnTo>
                    <a:pt x="609" y="625"/>
                  </a:lnTo>
                  <a:lnTo>
                    <a:pt x="614" y="645"/>
                  </a:lnTo>
                  <a:lnTo>
                    <a:pt x="622" y="666"/>
                  </a:lnTo>
                  <a:lnTo>
                    <a:pt x="629" y="691"/>
                  </a:lnTo>
                  <a:lnTo>
                    <a:pt x="638" y="715"/>
                  </a:lnTo>
                  <a:lnTo>
                    <a:pt x="646" y="740"/>
                  </a:lnTo>
                  <a:lnTo>
                    <a:pt x="652" y="765"/>
                  </a:lnTo>
                  <a:lnTo>
                    <a:pt x="659" y="786"/>
                  </a:lnTo>
                  <a:lnTo>
                    <a:pt x="664" y="804"/>
                  </a:lnTo>
                  <a:lnTo>
                    <a:pt x="665" y="819"/>
                  </a:lnTo>
                  <a:lnTo>
                    <a:pt x="665" y="828"/>
                  </a:lnTo>
                  <a:lnTo>
                    <a:pt x="660" y="837"/>
                  </a:lnTo>
                  <a:lnTo>
                    <a:pt x="652" y="845"/>
                  </a:lnTo>
                  <a:lnTo>
                    <a:pt x="642" y="850"/>
                  </a:lnTo>
                  <a:lnTo>
                    <a:pt x="631" y="850"/>
                  </a:lnTo>
                  <a:lnTo>
                    <a:pt x="618" y="847"/>
                  </a:lnTo>
                  <a:lnTo>
                    <a:pt x="607" y="840"/>
                  </a:lnTo>
                  <a:lnTo>
                    <a:pt x="596" y="826"/>
                  </a:lnTo>
                  <a:lnTo>
                    <a:pt x="594" y="821"/>
                  </a:lnTo>
                  <a:lnTo>
                    <a:pt x="590" y="810"/>
                  </a:lnTo>
                  <a:lnTo>
                    <a:pt x="579" y="776"/>
                  </a:lnTo>
                  <a:lnTo>
                    <a:pt x="571" y="754"/>
                  </a:lnTo>
                  <a:lnTo>
                    <a:pt x="562" y="731"/>
                  </a:lnTo>
                  <a:lnTo>
                    <a:pt x="535" y="655"/>
                  </a:lnTo>
                  <a:lnTo>
                    <a:pt x="528" y="632"/>
                  </a:lnTo>
                  <a:lnTo>
                    <a:pt x="520" y="611"/>
                  </a:lnTo>
                  <a:lnTo>
                    <a:pt x="514" y="592"/>
                  </a:lnTo>
                  <a:lnTo>
                    <a:pt x="509" y="580"/>
                  </a:lnTo>
                  <a:lnTo>
                    <a:pt x="506" y="569"/>
                  </a:lnTo>
                  <a:lnTo>
                    <a:pt x="505" y="567"/>
                  </a:lnTo>
                  <a:lnTo>
                    <a:pt x="353" y="705"/>
                  </a:lnTo>
                  <a:lnTo>
                    <a:pt x="505" y="846"/>
                  </a:lnTo>
                  <a:lnTo>
                    <a:pt x="0" y="846"/>
                  </a:lnTo>
                  <a:lnTo>
                    <a:pt x="254" y="619"/>
                  </a:lnTo>
                  <a:lnTo>
                    <a:pt x="328" y="682"/>
                  </a:lnTo>
                  <a:lnTo>
                    <a:pt x="330" y="679"/>
                  </a:lnTo>
                  <a:lnTo>
                    <a:pt x="337" y="674"/>
                  </a:lnTo>
                  <a:lnTo>
                    <a:pt x="347" y="665"/>
                  </a:lnTo>
                  <a:lnTo>
                    <a:pt x="360" y="654"/>
                  </a:lnTo>
                  <a:lnTo>
                    <a:pt x="375" y="641"/>
                  </a:lnTo>
                  <a:lnTo>
                    <a:pt x="393" y="625"/>
                  </a:lnTo>
                  <a:lnTo>
                    <a:pt x="428" y="592"/>
                  </a:lnTo>
                  <a:lnTo>
                    <a:pt x="492" y="529"/>
                  </a:lnTo>
                  <a:lnTo>
                    <a:pt x="501" y="516"/>
                  </a:lnTo>
                  <a:lnTo>
                    <a:pt x="507" y="506"/>
                  </a:lnTo>
                  <a:lnTo>
                    <a:pt x="510" y="499"/>
                  </a:lnTo>
                  <a:lnTo>
                    <a:pt x="507" y="490"/>
                  </a:lnTo>
                  <a:lnTo>
                    <a:pt x="502" y="476"/>
                  </a:lnTo>
                  <a:lnTo>
                    <a:pt x="493" y="460"/>
                  </a:lnTo>
                  <a:lnTo>
                    <a:pt x="482" y="442"/>
                  </a:lnTo>
                  <a:lnTo>
                    <a:pt x="470" y="421"/>
                  </a:lnTo>
                  <a:lnTo>
                    <a:pt x="458" y="401"/>
                  </a:lnTo>
                  <a:lnTo>
                    <a:pt x="445" y="382"/>
                  </a:lnTo>
                  <a:lnTo>
                    <a:pt x="434" y="363"/>
                  </a:lnTo>
                  <a:lnTo>
                    <a:pt x="422" y="345"/>
                  </a:lnTo>
                  <a:lnTo>
                    <a:pt x="414" y="331"/>
                  </a:lnTo>
                  <a:lnTo>
                    <a:pt x="409" y="319"/>
                  </a:lnTo>
                  <a:lnTo>
                    <a:pt x="409" y="309"/>
                  </a:lnTo>
                  <a:lnTo>
                    <a:pt x="412" y="296"/>
                  </a:lnTo>
                  <a:lnTo>
                    <a:pt x="418" y="281"/>
                  </a:lnTo>
                  <a:lnTo>
                    <a:pt x="428" y="263"/>
                  </a:lnTo>
                  <a:lnTo>
                    <a:pt x="439" y="244"/>
                  </a:lnTo>
                  <a:lnTo>
                    <a:pt x="464" y="206"/>
                  </a:lnTo>
                  <a:lnTo>
                    <a:pt x="477" y="188"/>
                  </a:lnTo>
                  <a:lnTo>
                    <a:pt x="489" y="171"/>
                  </a:lnTo>
                  <a:lnTo>
                    <a:pt x="501" y="157"/>
                  </a:lnTo>
                  <a:lnTo>
                    <a:pt x="511" y="147"/>
                  </a:lnTo>
                  <a:lnTo>
                    <a:pt x="517" y="139"/>
                  </a:lnTo>
                  <a:lnTo>
                    <a:pt x="521" y="137"/>
                  </a:lnTo>
                  <a:lnTo>
                    <a:pt x="542" y="134"/>
                  </a:lnTo>
                  <a:close/>
                  <a:moveTo>
                    <a:pt x="350" y="0"/>
                  </a:moveTo>
                  <a:lnTo>
                    <a:pt x="374" y="3"/>
                  </a:lnTo>
                  <a:lnTo>
                    <a:pt x="397" y="12"/>
                  </a:lnTo>
                  <a:lnTo>
                    <a:pt x="416" y="26"/>
                  </a:lnTo>
                  <a:lnTo>
                    <a:pt x="432" y="42"/>
                  </a:lnTo>
                  <a:lnTo>
                    <a:pt x="445" y="64"/>
                  </a:lnTo>
                  <a:lnTo>
                    <a:pt x="454" y="88"/>
                  </a:lnTo>
                  <a:lnTo>
                    <a:pt x="456" y="114"/>
                  </a:lnTo>
                  <a:lnTo>
                    <a:pt x="454" y="139"/>
                  </a:lnTo>
                  <a:lnTo>
                    <a:pt x="445" y="164"/>
                  </a:lnTo>
                  <a:lnTo>
                    <a:pt x="432" y="185"/>
                  </a:lnTo>
                  <a:lnTo>
                    <a:pt x="416" y="202"/>
                  </a:lnTo>
                  <a:lnTo>
                    <a:pt x="397" y="216"/>
                  </a:lnTo>
                  <a:lnTo>
                    <a:pt x="374" y="225"/>
                  </a:lnTo>
                  <a:lnTo>
                    <a:pt x="350" y="227"/>
                  </a:lnTo>
                  <a:lnTo>
                    <a:pt x="324" y="225"/>
                  </a:lnTo>
                  <a:lnTo>
                    <a:pt x="302" y="216"/>
                  </a:lnTo>
                  <a:lnTo>
                    <a:pt x="282" y="202"/>
                  </a:lnTo>
                  <a:lnTo>
                    <a:pt x="266" y="185"/>
                  </a:lnTo>
                  <a:lnTo>
                    <a:pt x="253" y="164"/>
                  </a:lnTo>
                  <a:lnTo>
                    <a:pt x="244" y="139"/>
                  </a:lnTo>
                  <a:lnTo>
                    <a:pt x="241" y="114"/>
                  </a:lnTo>
                  <a:lnTo>
                    <a:pt x="244" y="88"/>
                  </a:lnTo>
                  <a:lnTo>
                    <a:pt x="253" y="64"/>
                  </a:lnTo>
                  <a:lnTo>
                    <a:pt x="266" y="42"/>
                  </a:lnTo>
                  <a:lnTo>
                    <a:pt x="282" y="26"/>
                  </a:lnTo>
                  <a:lnTo>
                    <a:pt x="302" y="12"/>
                  </a:lnTo>
                  <a:lnTo>
                    <a:pt x="324" y="3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0651ADD-5ACC-421B-8618-7BA935ADC4F4}"/>
              </a:ext>
            </a:extLst>
          </p:cNvPr>
          <p:cNvGrpSpPr/>
          <p:nvPr/>
        </p:nvGrpSpPr>
        <p:grpSpPr>
          <a:xfrm>
            <a:off x="3746237" y="1768400"/>
            <a:ext cx="628292" cy="530881"/>
            <a:chOff x="720199" y="1095428"/>
            <a:chExt cx="1090411" cy="876378"/>
          </a:xfrm>
          <a:solidFill>
            <a:srgbClr val="46B3BA"/>
          </a:solidFill>
        </p:grpSpPr>
        <p:sp>
          <p:nvSpPr>
            <p:cNvPr id="227" name="Freeform 324">
              <a:extLst>
                <a:ext uri="{FF2B5EF4-FFF2-40B4-BE49-F238E27FC236}">
                  <a16:creationId xmlns:a16="http://schemas.microsoft.com/office/drawing/2014/main" id="{F62D7388-1D2D-44C8-BB2C-A5D350DF7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199" y="1227807"/>
              <a:ext cx="757340" cy="743999"/>
            </a:xfrm>
            <a:custGeom>
              <a:avLst/>
              <a:gdLst>
                <a:gd name="connsiteX0" fmla="*/ 1084803 w 2169606"/>
                <a:gd name="connsiteY0" fmla="*/ 0 h 2131386"/>
                <a:gd name="connsiteX1" fmla="*/ 1851875 w 2169606"/>
                <a:gd name="connsiteY1" fmla="*/ 312134 h 2131386"/>
                <a:gd name="connsiteX2" fmla="*/ 1947352 w 2169606"/>
                <a:gd name="connsiteY2" fmla="*/ 425816 h 2131386"/>
                <a:gd name="connsiteX3" fmla="*/ 1816338 w 2169606"/>
                <a:gd name="connsiteY3" fmla="*/ 521003 h 2131386"/>
                <a:gd name="connsiteX4" fmla="*/ 1735462 w 2169606"/>
                <a:gd name="connsiteY4" fmla="*/ 424391 h 2131386"/>
                <a:gd name="connsiteX5" fmla="*/ 1084803 w 2169606"/>
                <a:gd name="connsiteY5" fmla="*/ 158754 h 2131386"/>
                <a:gd name="connsiteX6" fmla="*/ 164632 w 2169606"/>
                <a:gd name="connsiteY6" fmla="*/ 1065695 h 2131386"/>
                <a:gd name="connsiteX7" fmla="*/ 1084803 w 2169606"/>
                <a:gd name="connsiteY7" fmla="*/ 1972636 h 2131386"/>
                <a:gd name="connsiteX8" fmla="*/ 2004974 w 2169606"/>
                <a:gd name="connsiteY8" fmla="*/ 1065695 h 2131386"/>
                <a:gd name="connsiteX9" fmla="*/ 1932663 w 2169606"/>
                <a:gd name="connsiteY9" fmla="*/ 712673 h 2131386"/>
                <a:gd name="connsiteX10" fmla="*/ 1899396 w 2169606"/>
                <a:gd name="connsiteY10" fmla="*/ 652265 h 2131386"/>
                <a:gd name="connsiteX11" fmla="*/ 2031924 w 2169606"/>
                <a:gd name="connsiteY11" fmla="*/ 555978 h 2131386"/>
                <a:gd name="connsiteX12" fmla="*/ 2084357 w 2169606"/>
                <a:gd name="connsiteY12" fmla="*/ 650877 h 2131386"/>
                <a:gd name="connsiteX13" fmla="*/ 2169606 w 2169606"/>
                <a:gd name="connsiteY13" fmla="*/ 1065693 h 2131386"/>
                <a:gd name="connsiteX14" fmla="*/ 1084803 w 2169606"/>
                <a:gd name="connsiteY14" fmla="*/ 2131386 h 2131386"/>
                <a:gd name="connsiteX15" fmla="*/ 0 w 2169606"/>
                <a:gd name="connsiteY15" fmla="*/ 1065693 h 2131386"/>
                <a:gd name="connsiteX16" fmla="*/ 1084803 w 2169606"/>
                <a:gd name="connsiteY16" fmla="*/ 0 h 213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9606" h="2131386">
                  <a:moveTo>
                    <a:pt x="1084803" y="0"/>
                  </a:moveTo>
                  <a:cubicBezTo>
                    <a:pt x="1384363" y="0"/>
                    <a:pt x="1655564" y="119282"/>
                    <a:pt x="1851875" y="312134"/>
                  </a:cubicBezTo>
                  <a:lnTo>
                    <a:pt x="1947352" y="425816"/>
                  </a:lnTo>
                  <a:lnTo>
                    <a:pt x="1816338" y="521003"/>
                  </a:lnTo>
                  <a:lnTo>
                    <a:pt x="1735462" y="424391"/>
                  </a:lnTo>
                  <a:cubicBezTo>
                    <a:pt x="1568944" y="260267"/>
                    <a:pt x="1338901" y="158754"/>
                    <a:pt x="1084803" y="158754"/>
                  </a:cubicBezTo>
                  <a:cubicBezTo>
                    <a:pt x="576607" y="158754"/>
                    <a:pt x="164632" y="564805"/>
                    <a:pt x="164632" y="1065695"/>
                  </a:cubicBezTo>
                  <a:cubicBezTo>
                    <a:pt x="164632" y="1566585"/>
                    <a:pt x="576607" y="1972636"/>
                    <a:pt x="1084803" y="1972636"/>
                  </a:cubicBezTo>
                  <a:cubicBezTo>
                    <a:pt x="1592999" y="1972636"/>
                    <a:pt x="2004974" y="1566585"/>
                    <a:pt x="2004974" y="1065695"/>
                  </a:cubicBezTo>
                  <a:cubicBezTo>
                    <a:pt x="2004974" y="940473"/>
                    <a:pt x="1979226" y="821178"/>
                    <a:pt x="1932663" y="712673"/>
                  </a:cubicBezTo>
                  <a:lnTo>
                    <a:pt x="1899396" y="652265"/>
                  </a:lnTo>
                  <a:lnTo>
                    <a:pt x="2031924" y="555978"/>
                  </a:lnTo>
                  <a:lnTo>
                    <a:pt x="2084357" y="650877"/>
                  </a:lnTo>
                  <a:cubicBezTo>
                    <a:pt x="2139251" y="778375"/>
                    <a:pt x="2169606" y="918552"/>
                    <a:pt x="2169606" y="1065693"/>
                  </a:cubicBezTo>
                  <a:cubicBezTo>
                    <a:pt x="2169606" y="1654259"/>
                    <a:pt x="1683923" y="2131386"/>
                    <a:pt x="1084803" y="2131386"/>
                  </a:cubicBezTo>
                  <a:cubicBezTo>
                    <a:pt x="485683" y="2131386"/>
                    <a:pt x="0" y="1654259"/>
                    <a:pt x="0" y="1065693"/>
                  </a:cubicBezTo>
                  <a:cubicBezTo>
                    <a:pt x="0" y="477127"/>
                    <a:pt x="485683" y="0"/>
                    <a:pt x="108480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 325">
              <a:extLst>
                <a:ext uri="{FF2B5EF4-FFF2-40B4-BE49-F238E27FC236}">
                  <a16:creationId xmlns:a16="http://schemas.microsoft.com/office/drawing/2014/main" id="{FBC654D6-7FF4-4560-B396-2635A2C95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694" y="1340690"/>
              <a:ext cx="527469" cy="518232"/>
            </a:xfrm>
            <a:custGeom>
              <a:avLst/>
              <a:gdLst>
                <a:gd name="connsiteX0" fmla="*/ 755539 w 1511078"/>
                <a:gd name="connsiteY0" fmla="*/ 0 h 1484618"/>
                <a:gd name="connsiteX1" fmla="*/ 1289786 w 1511078"/>
                <a:gd name="connsiteY1" fmla="*/ 217417 h 1484618"/>
                <a:gd name="connsiteX2" fmla="*/ 1354220 w 1511078"/>
                <a:gd name="connsiteY2" fmla="*/ 294144 h 1484618"/>
                <a:gd name="connsiteX3" fmla="*/ 1225262 w 1511078"/>
                <a:gd name="connsiteY3" fmla="*/ 387838 h 1484618"/>
                <a:gd name="connsiteX4" fmla="*/ 1175452 w 1511078"/>
                <a:gd name="connsiteY4" fmla="*/ 328813 h 1484618"/>
                <a:gd name="connsiteX5" fmla="*/ 755538 w 1511078"/>
                <a:gd name="connsiteY5" fmla="*/ 158753 h 1484618"/>
                <a:gd name="connsiteX6" fmla="*/ 161690 w 1511078"/>
                <a:gd name="connsiteY6" fmla="*/ 739373 h 1484618"/>
                <a:gd name="connsiteX7" fmla="*/ 755538 w 1511078"/>
                <a:gd name="connsiteY7" fmla="*/ 1319993 h 1484618"/>
                <a:gd name="connsiteX8" fmla="*/ 1349386 w 1511078"/>
                <a:gd name="connsiteY8" fmla="*/ 739373 h 1484618"/>
                <a:gd name="connsiteX9" fmla="*/ 1337321 w 1511078"/>
                <a:gd name="connsiteY9" fmla="*/ 622358 h 1484618"/>
                <a:gd name="connsiteX10" fmla="*/ 1305247 w 1511078"/>
                <a:gd name="connsiteY10" fmla="*/ 521332 h 1484618"/>
                <a:gd name="connsiteX11" fmla="*/ 1436549 w 1511078"/>
                <a:gd name="connsiteY11" fmla="*/ 425936 h 1484618"/>
                <a:gd name="connsiteX12" fmla="*/ 1451704 w 1511078"/>
                <a:gd name="connsiteY12" fmla="*/ 453369 h 1484618"/>
                <a:gd name="connsiteX13" fmla="*/ 1511078 w 1511078"/>
                <a:gd name="connsiteY13" fmla="*/ 742309 h 1484618"/>
                <a:gd name="connsiteX14" fmla="*/ 755539 w 1511078"/>
                <a:gd name="connsiteY14" fmla="*/ 1484618 h 1484618"/>
                <a:gd name="connsiteX15" fmla="*/ 0 w 1511078"/>
                <a:gd name="connsiteY15" fmla="*/ 742309 h 1484618"/>
                <a:gd name="connsiteX16" fmla="*/ 755539 w 1511078"/>
                <a:gd name="connsiteY16" fmla="*/ 0 h 148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11078" h="1484618">
                  <a:moveTo>
                    <a:pt x="755539" y="0"/>
                  </a:moveTo>
                  <a:cubicBezTo>
                    <a:pt x="964176" y="0"/>
                    <a:pt x="1153061" y="83086"/>
                    <a:pt x="1289786" y="217417"/>
                  </a:cubicBezTo>
                  <a:lnTo>
                    <a:pt x="1354220" y="294144"/>
                  </a:lnTo>
                  <a:lnTo>
                    <a:pt x="1225262" y="387838"/>
                  </a:lnTo>
                  <a:lnTo>
                    <a:pt x="1175452" y="328813"/>
                  </a:lnTo>
                  <a:cubicBezTo>
                    <a:pt x="1067987" y="223741"/>
                    <a:pt x="919525" y="158753"/>
                    <a:pt x="755538" y="158753"/>
                  </a:cubicBezTo>
                  <a:cubicBezTo>
                    <a:pt x="427565" y="158753"/>
                    <a:pt x="161690" y="418705"/>
                    <a:pt x="161690" y="739373"/>
                  </a:cubicBezTo>
                  <a:cubicBezTo>
                    <a:pt x="161690" y="1060041"/>
                    <a:pt x="427565" y="1319993"/>
                    <a:pt x="755538" y="1319993"/>
                  </a:cubicBezTo>
                  <a:cubicBezTo>
                    <a:pt x="1083511" y="1319993"/>
                    <a:pt x="1349386" y="1060041"/>
                    <a:pt x="1349386" y="739373"/>
                  </a:cubicBezTo>
                  <a:cubicBezTo>
                    <a:pt x="1349386" y="699290"/>
                    <a:pt x="1345232" y="660155"/>
                    <a:pt x="1337321" y="622358"/>
                  </a:cubicBezTo>
                  <a:lnTo>
                    <a:pt x="1305247" y="521332"/>
                  </a:lnTo>
                  <a:lnTo>
                    <a:pt x="1436549" y="425936"/>
                  </a:lnTo>
                  <a:lnTo>
                    <a:pt x="1451704" y="453369"/>
                  </a:lnTo>
                  <a:cubicBezTo>
                    <a:pt x="1489937" y="542178"/>
                    <a:pt x="1511078" y="639818"/>
                    <a:pt x="1511078" y="742309"/>
                  </a:cubicBezTo>
                  <a:cubicBezTo>
                    <a:pt x="1511078" y="1152275"/>
                    <a:pt x="1172812" y="1484618"/>
                    <a:pt x="755539" y="1484618"/>
                  </a:cubicBezTo>
                  <a:cubicBezTo>
                    <a:pt x="338266" y="1484618"/>
                    <a:pt x="0" y="1152275"/>
                    <a:pt x="0" y="742309"/>
                  </a:cubicBezTo>
                  <a:cubicBezTo>
                    <a:pt x="0" y="332343"/>
                    <a:pt x="338266" y="0"/>
                    <a:pt x="75553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 326">
              <a:extLst>
                <a:ext uri="{FF2B5EF4-FFF2-40B4-BE49-F238E27FC236}">
                  <a16:creationId xmlns:a16="http://schemas.microsoft.com/office/drawing/2014/main" id="{50C22135-B642-430B-AE3E-7C08536DC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890" y="1464860"/>
              <a:ext cx="276049" cy="270919"/>
            </a:xfrm>
            <a:custGeom>
              <a:avLst/>
              <a:gdLst>
                <a:gd name="connsiteX0" fmla="*/ 395409 w 790818"/>
                <a:gd name="connsiteY0" fmla="*/ 0 h 776120"/>
                <a:gd name="connsiteX1" fmla="*/ 675006 w 790818"/>
                <a:gd name="connsiteY1" fmla="*/ 113660 h 776120"/>
                <a:gd name="connsiteX2" fmla="*/ 705099 w 790818"/>
                <a:gd name="connsiteY2" fmla="*/ 149456 h 776120"/>
                <a:gd name="connsiteX3" fmla="*/ 565281 w 790818"/>
                <a:gd name="connsiteY3" fmla="*/ 251040 h 776120"/>
                <a:gd name="connsiteX4" fmla="*/ 535329 w 790818"/>
                <a:gd name="connsiteY4" fmla="*/ 331314 h 776120"/>
                <a:gd name="connsiteX5" fmla="*/ 548134 w 790818"/>
                <a:gd name="connsiteY5" fmla="*/ 359301 h 776120"/>
                <a:gd name="connsiteX6" fmla="*/ 548134 w 790818"/>
                <a:gd name="connsiteY6" fmla="*/ 359301 h 776120"/>
                <a:gd name="connsiteX7" fmla="*/ 548134 w 790818"/>
                <a:gd name="connsiteY7" fmla="*/ 359302 h 776120"/>
                <a:gd name="connsiteX8" fmla="*/ 548134 w 790818"/>
                <a:gd name="connsiteY8" fmla="*/ 359301 h 776120"/>
                <a:gd name="connsiteX9" fmla="*/ 570795 w 790818"/>
                <a:gd name="connsiteY9" fmla="*/ 380128 h 776120"/>
                <a:gd name="connsiteX10" fmla="*/ 656396 w 790818"/>
                <a:gd name="connsiteY10" fmla="*/ 376448 h 776120"/>
                <a:gd name="connsiteX11" fmla="*/ 776296 w 790818"/>
                <a:gd name="connsiteY11" fmla="*/ 289336 h 776120"/>
                <a:gd name="connsiteX12" fmla="*/ 782785 w 790818"/>
                <a:gd name="connsiteY12" fmla="*/ 309852 h 776120"/>
                <a:gd name="connsiteX13" fmla="*/ 790818 w 790818"/>
                <a:gd name="connsiteY13" fmla="*/ 388060 h 776120"/>
                <a:gd name="connsiteX14" fmla="*/ 395409 w 790818"/>
                <a:gd name="connsiteY14" fmla="*/ 776120 h 776120"/>
                <a:gd name="connsiteX15" fmla="*/ 0 w 790818"/>
                <a:gd name="connsiteY15" fmla="*/ 388060 h 776120"/>
                <a:gd name="connsiteX16" fmla="*/ 395409 w 790818"/>
                <a:gd name="connsiteY16" fmla="*/ 0 h 77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0818" h="776120">
                  <a:moveTo>
                    <a:pt x="395409" y="0"/>
                  </a:moveTo>
                  <a:cubicBezTo>
                    <a:pt x="504598" y="0"/>
                    <a:pt x="603451" y="43435"/>
                    <a:pt x="675006" y="113660"/>
                  </a:cubicBezTo>
                  <a:lnTo>
                    <a:pt x="705099" y="149456"/>
                  </a:lnTo>
                  <a:lnTo>
                    <a:pt x="565281" y="251040"/>
                  </a:lnTo>
                  <a:cubicBezTo>
                    <a:pt x="539308" y="269910"/>
                    <a:pt x="528497" y="301893"/>
                    <a:pt x="535329" y="331314"/>
                  </a:cubicBezTo>
                  <a:lnTo>
                    <a:pt x="548134" y="359301"/>
                  </a:lnTo>
                  <a:lnTo>
                    <a:pt x="548134" y="359301"/>
                  </a:lnTo>
                  <a:lnTo>
                    <a:pt x="548134" y="359302"/>
                  </a:lnTo>
                  <a:lnTo>
                    <a:pt x="548134" y="359301"/>
                  </a:lnTo>
                  <a:lnTo>
                    <a:pt x="570795" y="380128"/>
                  </a:lnTo>
                  <a:cubicBezTo>
                    <a:pt x="596665" y="395718"/>
                    <a:pt x="630423" y="395318"/>
                    <a:pt x="656396" y="376448"/>
                  </a:cubicBezTo>
                  <a:lnTo>
                    <a:pt x="776296" y="289336"/>
                  </a:lnTo>
                  <a:lnTo>
                    <a:pt x="782785" y="309852"/>
                  </a:lnTo>
                  <a:cubicBezTo>
                    <a:pt x="788052" y="335114"/>
                    <a:pt x="790818" y="361270"/>
                    <a:pt x="790818" y="388060"/>
                  </a:cubicBezTo>
                  <a:cubicBezTo>
                    <a:pt x="790818" y="602380"/>
                    <a:pt x="613787" y="776120"/>
                    <a:pt x="395409" y="776120"/>
                  </a:cubicBezTo>
                  <a:cubicBezTo>
                    <a:pt x="177031" y="776120"/>
                    <a:pt x="0" y="602380"/>
                    <a:pt x="0" y="388060"/>
                  </a:cubicBezTo>
                  <a:cubicBezTo>
                    <a:pt x="0" y="173740"/>
                    <a:pt x="177031" y="0"/>
                    <a:pt x="395409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 125">
              <a:extLst>
                <a:ext uri="{FF2B5EF4-FFF2-40B4-BE49-F238E27FC236}">
                  <a16:creationId xmlns:a16="http://schemas.microsoft.com/office/drawing/2014/main" id="{6F959625-1F5E-4264-8C49-45451FD0E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358" y="1215499"/>
              <a:ext cx="327360" cy="208319"/>
            </a:xfrm>
            <a:custGeom>
              <a:avLst/>
              <a:gdLst>
                <a:gd name="T0" fmla="*/ 267 w 319"/>
                <a:gd name="T1" fmla="*/ 0 h 203"/>
                <a:gd name="T2" fmla="*/ 319 w 319"/>
                <a:gd name="T3" fmla="*/ 70 h 203"/>
                <a:gd name="T4" fmla="*/ 138 w 319"/>
                <a:gd name="T5" fmla="*/ 203 h 203"/>
                <a:gd name="T6" fmla="*/ 0 w 319"/>
                <a:gd name="T7" fmla="*/ 196 h 203"/>
                <a:gd name="T8" fmla="*/ 267 w 319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03">
                  <a:moveTo>
                    <a:pt x="267" y="0"/>
                  </a:moveTo>
                  <a:lnTo>
                    <a:pt x="319" y="70"/>
                  </a:lnTo>
                  <a:lnTo>
                    <a:pt x="138" y="203"/>
                  </a:lnTo>
                  <a:lnTo>
                    <a:pt x="0" y="196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 126">
              <a:extLst>
                <a:ext uri="{FF2B5EF4-FFF2-40B4-BE49-F238E27FC236}">
                  <a16:creationId xmlns:a16="http://schemas.microsoft.com/office/drawing/2014/main" id="{E8BBC5BF-EE8D-4EA7-B756-59E7709A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70" y="1095428"/>
              <a:ext cx="273996" cy="271944"/>
            </a:xfrm>
            <a:custGeom>
              <a:avLst/>
              <a:gdLst>
                <a:gd name="T0" fmla="*/ 215 w 267"/>
                <a:gd name="T1" fmla="*/ 0 h 265"/>
                <a:gd name="T2" fmla="*/ 267 w 267"/>
                <a:gd name="T3" fmla="*/ 70 h 265"/>
                <a:gd name="T4" fmla="*/ 0 w 267"/>
                <a:gd name="T5" fmla="*/ 265 h 265"/>
                <a:gd name="T6" fmla="*/ 34 w 267"/>
                <a:gd name="T7" fmla="*/ 134 h 265"/>
                <a:gd name="T8" fmla="*/ 215 w 267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5">
                  <a:moveTo>
                    <a:pt x="215" y="0"/>
                  </a:moveTo>
                  <a:lnTo>
                    <a:pt x="267" y="70"/>
                  </a:lnTo>
                  <a:lnTo>
                    <a:pt x="0" y="265"/>
                  </a:lnTo>
                  <a:lnTo>
                    <a:pt x="34" y="134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Rounded Rectangle 329">
              <a:extLst>
                <a:ext uri="{FF2B5EF4-FFF2-40B4-BE49-F238E27FC236}">
                  <a16:creationId xmlns:a16="http://schemas.microsoft.com/office/drawing/2014/main" id="{3887A422-B30A-43F7-9FE7-EC318BF8F901}"/>
                </a:ext>
              </a:extLst>
            </p:cNvPr>
            <p:cNvSpPr/>
            <p:nvPr/>
          </p:nvSpPr>
          <p:spPr>
            <a:xfrm rot="19440000">
              <a:off x="1110684" y="1357368"/>
              <a:ext cx="699926" cy="405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F6060-1C22-4F66-BB59-D02AF0D0BF8D}"/>
              </a:ext>
            </a:extLst>
          </p:cNvPr>
          <p:cNvGrpSpPr/>
          <p:nvPr/>
        </p:nvGrpSpPr>
        <p:grpSpPr>
          <a:xfrm>
            <a:off x="10170704" y="1641435"/>
            <a:ext cx="655365" cy="905858"/>
            <a:chOff x="8164455" y="198169"/>
            <a:chExt cx="655365" cy="905858"/>
          </a:xfrm>
        </p:grpSpPr>
        <p:grpSp>
          <p:nvGrpSpPr>
            <p:cNvPr id="204" name="Group 41">
              <a:extLst>
                <a:ext uri="{FF2B5EF4-FFF2-40B4-BE49-F238E27FC236}">
                  <a16:creationId xmlns:a16="http://schemas.microsoft.com/office/drawing/2014/main" id="{83EBE20B-B6D7-4F51-8DF9-446407685419}"/>
                </a:ext>
              </a:extLst>
            </p:cNvPr>
            <p:cNvGrpSpPr/>
            <p:nvPr/>
          </p:nvGrpSpPr>
          <p:grpSpPr>
            <a:xfrm>
              <a:off x="8185792" y="319914"/>
              <a:ext cx="582046" cy="784113"/>
              <a:chOff x="1217612" y="1592067"/>
              <a:chExt cx="3584373" cy="5265933"/>
            </a:xfrm>
            <a:effectLst>
              <a:outerShdw blurRad="76200" dir="18900000" sy="23000" kx="-1200000" algn="bl" rotWithShape="0">
                <a:prstClr val="black">
                  <a:alpha val="10000"/>
                </a:prstClr>
              </a:outerShdw>
            </a:effectLst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CC25D253-6D02-4EA3-9FF5-EB62D4AF1B65}"/>
                  </a:ext>
                </a:extLst>
              </p:cNvPr>
              <p:cNvSpPr/>
              <p:nvPr/>
            </p:nvSpPr>
            <p:spPr>
              <a:xfrm>
                <a:off x="2860761" y="3733800"/>
                <a:ext cx="287387" cy="31242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0000">
                    <a:schemeClr val="tx1">
                      <a:lumMod val="65000"/>
                      <a:lumOff val="3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2" name="Group 51">
                <a:extLst>
                  <a:ext uri="{FF2B5EF4-FFF2-40B4-BE49-F238E27FC236}">
                    <a16:creationId xmlns:a16="http://schemas.microsoft.com/office/drawing/2014/main" id="{612DA7EA-049C-4D81-8727-0C1E4E62BA96}"/>
                  </a:ext>
                </a:extLst>
              </p:cNvPr>
              <p:cNvGrpSpPr/>
              <p:nvPr/>
            </p:nvGrpSpPr>
            <p:grpSpPr>
              <a:xfrm>
                <a:off x="1217612" y="1592067"/>
                <a:ext cx="3584373" cy="3598790"/>
                <a:chOff x="1217612" y="1592067"/>
                <a:chExt cx="3584373" cy="3598790"/>
              </a:xfrm>
            </p:grpSpPr>
            <p:grpSp>
              <p:nvGrpSpPr>
                <p:cNvPr id="213" name="Group 2">
                  <a:extLst>
                    <a:ext uri="{FF2B5EF4-FFF2-40B4-BE49-F238E27FC236}">
                      <a16:creationId xmlns:a16="http://schemas.microsoft.com/office/drawing/2014/main" id="{EF4359EF-4901-41C7-97D1-977B9758B1C8}"/>
                    </a:ext>
                  </a:extLst>
                </p:cNvPr>
                <p:cNvGrpSpPr/>
                <p:nvPr/>
              </p:nvGrpSpPr>
              <p:grpSpPr>
                <a:xfrm>
                  <a:off x="1217612" y="1600200"/>
                  <a:ext cx="3584373" cy="3590657"/>
                  <a:chOff x="1138238" y="4137025"/>
                  <a:chExt cx="2716213" cy="2720975"/>
                </a:xfrm>
              </p:grpSpPr>
              <p:sp>
                <p:nvSpPr>
                  <p:cNvPr id="215" name="Freeform 207">
                    <a:extLst>
                      <a:ext uri="{FF2B5EF4-FFF2-40B4-BE49-F238E27FC236}">
                        <a16:creationId xmlns:a16="http://schemas.microsoft.com/office/drawing/2014/main" id="{97DDF979-C2F6-48D0-8466-E2B5EF76CB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8238" y="4137025"/>
                    <a:ext cx="2716213" cy="2720975"/>
                  </a:xfrm>
                  <a:custGeom>
                    <a:avLst/>
                    <a:gdLst/>
                    <a:ahLst/>
                    <a:cxnLst>
                      <a:cxn ang="0">
                        <a:pos x="855" y="0"/>
                      </a:cxn>
                      <a:cxn ang="0">
                        <a:pos x="891" y="4"/>
                      </a:cxn>
                      <a:cxn ang="0">
                        <a:pos x="925" y="14"/>
                      </a:cxn>
                      <a:cxn ang="0">
                        <a:pos x="957" y="31"/>
                      </a:cxn>
                      <a:cxn ang="0">
                        <a:pos x="986" y="54"/>
                      </a:cxn>
                      <a:cxn ang="0">
                        <a:pos x="1657" y="727"/>
                      </a:cxn>
                      <a:cxn ang="0">
                        <a:pos x="1680" y="756"/>
                      </a:cxn>
                      <a:cxn ang="0">
                        <a:pos x="1698" y="788"/>
                      </a:cxn>
                      <a:cxn ang="0">
                        <a:pos x="1706" y="822"/>
                      </a:cxn>
                      <a:cxn ang="0">
                        <a:pos x="1711" y="857"/>
                      </a:cxn>
                      <a:cxn ang="0">
                        <a:pos x="1706" y="893"/>
                      </a:cxn>
                      <a:cxn ang="0">
                        <a:pos x="1698" y="926"/>
                      </a:cxn>
                      <a:cxn ang="0">
                        <a:pos x="1680" y="958"/>
                      </a:cxn>
                      <a:cxn ang="0">
                        <a:pos x="1657" y="987"/>
                      </a:cxn>
                      <a:cxn ang="0">
                        <a:pos x="986" y="1659"/>
                      </a:cxn>
                      <a:cxn ang="0">
                        <a:pos x="957" y="1682"/>
                      </a:cxn>
                      <a:cxn ang="0">
                        <a:pos x="925" y="1700"/>
                      </a:cxn>
                      <a:cxn ang="0">
                        <a:pos x="891" y="1710"/>
                      </a:cxn>
                      <a:cxn ang="0">
                        <a:pos x="855" y="1714"/>
                      </a:cxn>
                      <a:cxn ang="0">
                        <a:pos x="820" y="1710"/>
                      </a:cxn>
                      <a:cxn ang="0">
                        <a:pos x="785" y="1700"/>
                      </a:cxn>
                      <a:cxn ang="0">
                        <a:pos x="754" y="1682"/>
                      </a:cxn>
                      <a:cxn ang="0">
                        <a:pos x="725" y="1659"/>
                      </a:cxn>
                      <a:cxn ang="0">
                        <a:pos x="53" y="987"/>
                      </a:cxn>
                      <a:cxn ang="0">
                        <a:pos x="30" y="958"/>
                      </a:cxn>
                      <a:cxn ang="0">
                        <a:pos x="13" y="926"/>
                      </a:cxn>
                      <a:cxn ang="0">
                        <a:pos x="4" y="893"/>
                      </a:cxn>
                      <a:cxn ang="0">
                        <a:pos x="0" y="857"/>
                      </a:cxn>
                      <a:cxn ang="0">
                        <a:pos x="4" y="822"/>
                      </a:cxn>
                      <a:cxn ang="0">
                        <a:pos x="13" y="788"/>
                      </a:cxn>
                      <a:cxn ang="0">
                        <a:pos x="30" y="756"/>
                      </a:cxn>
                      <a:cxn ang="0">
                        <a:pos x="53" y="727"/>
                      </a:cxn>
                      <a:cxn ang="0">
                        <a:pos x="725" y="54"/>
                      </a:cxn>
                      <a:cxn ang="0">
                        <a:pos x="754" y="31"/>
                      </a:cxn>
                      <a:cxn ang="0">
                        <a:pos x="785" y="14"/>
                      </a:cxn>
                      <a:cxn ang="0">
                        <a:pos x="820" y="4"/>
                      </a:cxn>
                      <a:cxn ang="0">
                        <a:pos x="855" y="0"/>
                      </a:cxn>
                    </a:cxnLst>
                    <a:rect l="0" t="0" r="r" b="b"/>
                    <a:pathLst>
                      <a:path w="1711" h="1714">
                        <a:moveTo>
                          <a:pt x="855" y="0"/>
                        </a:moveTo>
                        <a:lnTo>
                          <a:pt x="891" y="4"/>
                        </a:lnTo>
                        <a:lnTo>
                          <a:pt x="925" y="14"/>
                        </a:lnTo>
                        <a:lnTo>
                          <a:pt x="957" y="31"/>
                        </a:lnTo>
                        <a:lnTo>
                          <a:pt x="986" y="54"/>
                        </a:lnTo>
                        <a:lnTo>
                          <a:pt x="1657" y="727"/>
                        </a:lnTo>
                        <a:lnTo>
                          <a:pt x="1680" y="756"/>
                        </a:lnTo>
                        <a:lnTo>
                          <a:pt x="1698" y="788"/>
                        </a:lnTo>
                        <a:lnTo>
                          <a:pt x="1706" y="822"/>
                        </a:lnTo>
                        <a:lnTo>
                          <a:pt x="1711" y="857"/>
                        </a:lnTo>
                        <a:lnTo>
                          <a:pt x="1706" y="893"/>
                        </a:lnTo>
                        <a:lnTo>
                          <a:pt x="1698" y="926"/>
                        </a:lnTo>
                        <a:lnTo>
                          <a:pt x="1680" y="958"/>
                        </a:lnTo>
                        <a:lnTo>
                          <a:pt x="1657" y="987"/>
                        </a:lnTo>
                        <a:lnTo>
                          <a:pt x="986" y="1659"/>
                        </a:lnTo>
                        <a:lnTo>
                          <a:pt x="957" y="1682"/>
                        </a:lnTo>
                        <a:lnTo>
                          <a:pt x="925" y="1700"/>
                        </a:lnTo>
                        <a:lnTo>
                          <a:pt x="891" y="1710"/>
                        </a:lnTo>
                        <a:lnTo>
                          <a:pt x="855" y="1714"/>
                        </a:lnTo>
                        <a:lnTo>
                          <a:pt x="820" y="1710"/>
                        </a:lnTo>
                        <a:lnTo>
                          <a:pt x="785" y="1700"/>
                        </a:lnTo>
                        <a:lnTo>
                          <a:pt x="754" y="1682"/>
                        </a:lnTo>
                        <a:lnTo>
                          <a:pt x="725" y="1659"/>
                        </a:lnTo>
                        <a:lnTo>
                          <a:pt x="53" y="987"/>
                        </a:lnTo>
                        <a:lnTo>
                          <a:pt x="30" y="958"/>
                        </a:lnTo>
                        <a:lnTo>
                          <a:pt x="13" y="926"/>
                        </a:lnTo>
                        <a:lnTo>
                          <a:pt x="4" y="893"/>
                        </a:lnTo>
                        <a:lnTo>
                          <a:pt x="0" y="857"/>
                        </a:lnTo>
                        <a:lnTo>
                          <a:pt x="4" y="822"/>
                        </a:lnTo>
                        <a:lnTo>
                          <a:pt x="13" y="788"/>
                        </a:lnTo>
                        <a:lnTo>
                          <a:pt x="30" y="756"/>
                        </a:lnTo>
                        <a:lnTo>
                          <a:pt x="53" y="727"/>
                        </a:lnTo>
                        <a:lnTo>
                          <a:pt x="725" y="54"/>
                        </a:lnTo>
                        <a:lnTo>
                          <a:pt x="754" y="31"/>
                        </a:lnTo>
                        <a:lnTo>
                          <a:pt x="785" y="14"/>
                        </a:lnTo>
                        <a:lnTo>
                          <a:pt x="820" y="4"/>
                        </a:lnTo>
                        <a:lnTo>
                          <a:pt x="85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D6A300"/>
                      </a:gs>
                      <a:gs pos="100000">
                        <a:srgbClr val="FFC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208">
                    <a:extLst>
                      <a:ext uri="{FF2B5EF4-FFF2-40B4-BE49-F238E27FC236}">
                        <a16:creationId xmlns:a16="http://schemas.microsoft.com/office/drawing/2014/main" id="{E1C24DB6-8031-411A-8454-5247CEAB338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09688" y="4308475"/>
                    <a:ext cx="2371725" cy="2378075"/>
                  </a:xfrm>
                  <a:custGeom>
                    <a:avLst/>
                    <a:gdLst/>
                    <a:ahLst/>
                    <a:cxnLst>
                      <a:cxn ang="0">
                        <a:pos x="718" y="49"/>
                      </a:cxn>
                      <a:cxn ang="0">
                        <a:pos x="663" y="72"/>
                      </a:cxn>
                      <a:cxn ang="0">
                        <a:pos x="89" y="642"/>
                      </a:cxn>
                      <a:cxn ang="0">
                        <a:pos x="56" y="693"/>
                      </a:cxn>
                      <a:cxn ang="0">
                        <a:pos x="45" y="749"/>
                      </a:cxn>
                      <a:cxn ang="0">
                        <a:pos x="56" y="805"/>
                      </a:cxn>
                      <a:cxn ang="0">
                        <a:pos x="89" y="856"/>
                      </a:cxn>
                      <a:cxn ang="0">
                        <a:pos x="663" y="1427"/>
                      </a:cxn>
                      <a:cxn ang="0">
                        <a:pos x="718" y="1449"/>
                      </a:cxn>
                      <a:cxn ang="0">
                        <a:pos x="777" y="1449"/>
                      </a:cxn>
                      <a:cxn ang="0">
                        <a:pos x="832" y="1427"/>
                      </a:cxn>
                      <a:cxn ang="0">
                        <a:pos x="1405" y="856"/>
                      </a:cxn>
                      <a:cxn ang="0">
                        <a:pos x="1438" y="805"/>
                      </a:cxn>
                      <a:cxn ang="0">
                        <a:pos x="1450" y="749"/>
                      </a:cxn>
                      <a:cxn ang="0">
                        <a:pos x="1438" y="693"/>
                      </a:cxn>
                      <a:cxn ang="0">
                        <a:pos x="1405" y="642"/>
                      </a:cxn>
                      <a:cxn ang="0">
                        <a:pos x="832" y="72"/>
                      </a:cxn>
                      <a:cxn ang="0">
                        <a:pos x="777" y="49"/>
                      </a:cxn>
                      <a:cxn ang="0">
                        <a:pos x="747" y="0"/>
                      </a:cxn>
                      <a:cxn ang="0">
                        <a:pos x="807" y="11"/>
                      </a:cxn>
                      <a:cxn ang="0">
                        <a:pos x="860" y="47"/>
                      </a:cxn>
                      <a:cxn ang="0">
                        <a:pos x="1469" y="661"/>
                      </a:cxn>
                      <a:cxn ang="0">
                        <a:pos x="1492" y="718"/>
                      </a:cxn>
                      <a:cxn ang="0">
                        <a:pos x="1492" y="781"/>
                      </a:cxn>
                      <a:cxn ang="0">
                        <a:pos x="1469" y="838"/>
                      </a:cxn>
                      <a:cxn ang="0">
                        <a:pos x="860" y="1452"/>
                      </a:cxn>
                      <a:cxn ang="0">
                        <a:pos x="807" y="1486"/>
                      </a:cxn>
                      <a:cxn ang="0">
                        <a:pos x="747" y="1498"/>
                      </a:cxn>
                      <a:cxn ang="0">
                        <a:pos x="687" y="1486"/>
                      </a:cxn>
                      <a:cxn ang="0">
                        <a:pos x="634" y="1452"/>
                      </a:cxn>
                      <a:cxn ang="0">
                        <a:pos x="26" y="838"/>
                      </a:cxn>
                      <a:cxn ang="0">
                        <a:pos x="3" y="781"/>
                      </a:cxn>
                      <a:cxn ang="0">
                        <a:pos x="3" y="718"/>
                      </a:cxn>
                      <a:cxn ang="0">
                        <a:pos x="26" y="661"/>
                      </a:cxn>
                      <a:cxn ang="0">
                        <a:pos x="634" y="47"/>
                      </a:cxn>
                      <a:cxn ang="0">
                        <a:pos x="687" y="11"/>
                      </a:cxn>
                      <a:cxn ang="0">
                        <a:pos x="747" y="0"/>
                      </a:cxn>
                    </a:cxnLst>
                    <a:rect l="0" t="0" r="r" b="b"/>
                    <a:pathLst>
                      <a:path w="1494" h="1498">
                        <a:moveTo>
                          <a:pt x="747" y="46"/>
                        </a:moveTo>
                        <a:lnTo>
                          <a:pt x="718" y="49"/>
                        </a:lnTo>
                        <a:lnTo>
                          <a:pt x="690" y="58"/>
                        </a:lnTo>
                        <a:lnTo>
                          <a:pt x="663" y="72"/>
                        </a:lnTo>
                        <a:lnTo>
                          <a:pt x="640" y="91"/>
                        </a:lnTo>
                        <a:lnTo>
                          <a:pt x="89" y="642"/>
                        </a:lnTo>
                        <a:lnTo>
                          <a:pt x="71" y="665"/>
                        </a:lnTo>
                        <a:lnTo>
                          <a:pt x="56" y="693"/>
                        </a:lnTo>
                        <a:lnTo>
                          <a:pt x="48" y="720"/>
                        </a:lnTo>
                        <a:lnTo>
                          <a:pt x="45" y="749"/>
                        </a:lnTo>
                        <a:lnTo>
                          <a:pt x="48" y="778"/>
                        </a:lnTo>
                        <a:lnTo>
                          <a:pt x="56" y="805"/>
                        </a:lnTo>
                        <a:lnTo>
                          <a:pt x="71" y="833"/>
                        </a:lnTo>
                        <a:lnTo>
                          <a:pt x="89" y="856"/>
                        </a:lnTo>
                        <a:lnTo>
                          <a:pt x="640" y="1408"/>
                        </a:lnTo>
                        <a:lnTo>
                          <a:pt x="663" y="1427"/>
                        </a:lnTo>
                        <a:lnTo>
                          <a:pt x="690" y="1442"/>
                        </a:lnTo>
                        <a:lnTo>
                          <a:pt x="718" y="1449"/>
                        </a:lnTo>
                        <a:lnTo>
                          <a:pt x="747" y="1452"/>
                        </a:lnTo>
                        <a:lnTo>
                          <a:pt x="777" y="1449"/>
                        </a:lnTo>
                        <a:lnTo>
                          <a:pt x="804" y="1442"/>
                        </a:lnTo>
                        <a:lnTo>
                          <a:pt x="832" y="1427"/>
                        </a:lnTo>
                        <a:lnTo>
                          <a:pt x="855" y="1408"/>
                        </a:lnTo>
                        <a:lnTo>
                          <a:pt x="1405" y="856"/>
                        </a:lnTo>
                        <a:lnTo>
                          <a:pt x="1424" y="833"/>
                        </a:lnTo>
                        <a:lnTo>
                          <a:pt x="1438" y="805"/>
                        </a:lnTo>
                        <a:lnTo>
                          <a:pt x="1447" y="778"/>
                        </a:lnTo>
                        <a:lnTo>
                          <a:pt x="1450" y="749"/>
                        </a:lnTo>
                        <a:lnTo>
                          <a:pt x="1447" y="720"/>
                        </a:lnTo>
                        <a:lnTo>
                          <a:pt x="1438" y="693"/>
                        </a:lnTo>
                        <a:lnTo>
                          <a:pt x="1424" y="665"/>
                        </a:lnTo>
                        <a:lnTo>
                          <a:pt x="1405" y="642"/>
                        </a:lnTo>
                        <a:lnTo>
                          <a:pt x="855" y="91"/>
                        </a:lnTo>
                        <a:lnTo>
                          <a:pt x="832" y="72"/>
                        </a:lnTo>
                        <a:lnTo>
                          <a:pt x="804" y="58"/>
                        </a:lnTo>
                        <a:lnTo>
                          <a:pt x="777" y="49"/>
                        </a:lnTo>
                        <a:lnTo>
                          <a:pt x="747" y="46"/>
                        </a:lnTo>
                        <a:close/>
                        <a:moveTo>
                          <a:pt x="747" y="0"/>
                        </a:moveTo>
                        <a:lnTo>
                          <a:pt x="778" y="3"/>
                        </a:lnTo>
                        <a:lnTo>
                          <a:pt x="807" y="11"/>
                        </a:lnTo>
                        <a:lnTo>
                          <a:pt x="836" y="27"/>
                        </a:lnTo>
                        <a:lnTo>
                          <a:pt x="860" y="47"/>
                        </a:lnTo>
                        <a:lnTo>
                          <a:pt x="1448" y="635"/>
                        </a:lnTo>
                        <a:lnTo>
                          <a:pt x="1469" y="661"/>
                        </a:lnTo>
                        <a:lnTo>
                          <a:pt x="1483" y="688"/>
                        </a:lnTo>
                        <a:lnTo>
                          <a:pt x="1492" y="718"/>
                        </a:lnTo>
                        <a:lnTo>
                          <a:pt x="1494" y="749"/>
                        </a:lnTo>
                        <a:lnTo>
                          <a:pt x="1492" y="781"/>
                        </a:lnTo>
                        <a:lnTo>
                          <a:pt x="1483" y="809"/>
                        </a:lnTo>
                        <a:lnTo>
                          <a:pt x="1469" y="838"/>
                        </a:lnTo>
                        <a:lnTo>
                          <a:pt x="1448" y="863"/>
                        </a:lnTo>
                        <a:lnTo>
                          <a:pt x="860" y="1452"/>
                        </a:lnTo>
                        <a:lnTo>
                          <a:pt x="836" y="1472"/>
                        </a:lnTo>
                        <a:lnTo>
                          <a:pt x="807" y="1486"/>
                        </a:lnTo>
                        <a:lnTo>
                          <a:pt x="778" y="1495"/>
                        </a:lnTo>
                        <a:lnTo>
                          <a:pt x="747" y="1498"/>
                        </a:lnTo>
                        <a:lnTo>
                          <a:pt x="716" y="1495"/>
                        </a:lnTo>
                        <a:lnTo>
                          <a:pt x="687" y="1486"/>
                        </a:lnTo>
                        <a:lnTo>
                          <a:pt x="659" y="1472"/>
                        </a:lnTo>
                        <a:lnTo>
                          <a:pt x="634" y="1452"/>
                        </a:lnTo>
                        <a:lnTo>
                          <a:pt x="46" y="863"/>
                        </a:lnTo>
                        <a:lnTo>
                          <a:pt x="26" y="838"/>
                        </a:lnTo>
                        <a:lnTo>
                          <a:pt x="12" y="809"/>
                        </a:lnTo>
                        <a:lnTo>
                          <a:pt x="3" y="781"/>
                        </a:lnTo>
                        <a:lnTo>
                          <a:pt x="0" y="749"/>
                        </a:lnTo>
                        <a:lnTo>
                          <a:pt x="3" y="718"/>
                        </a:lnTo>
                        <a:lnTo>
                          <a:pt x="12" y="688"/>
                        </a:lnTo>
                        <a:lnTo>
                          <a:pt x="26" y="661"/>
                        </a:lnTo>
                        <a:lnTo>
                          <a:pt x="46" y="635"/>
                        </a:lnTo>
                        <a:lnTo>
                          <a:pt x="634" y="47"/>
                        </a:lnTo>
                        <a:lnTo>
                          <a:pt x="659" y="27"/>
                        </a:lnTo>
                        <a:lnTo>
                          <a:pt x="687" y="11"/>
                        </a:lnTo>
                        <a:lnTo>
                          <a:pt x="716" y="3"/>
                        </a:lnTo>
                        <a:lnTo>
                          <a:pt x="747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50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16200000" scaled="1"/>
                    <a:tileRect/>
                  </a:gradFill>
                  <a:ln w="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4" name="Freeform 26">
                  <a:extLst>
                    <a:ext uri="{FF2B5EF4-FFF2-40B4-BE49-F238E27FC236}">
                      <a16:creationId xmlns:a16="http://schemas.microsoft.com/office/drawing/2014/main" id="{0032DC3F-59F4-4046-A5A3-AABE9E4F07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908" y="1592067"/>
                  <a:ext cx="3559954" cy="2148660"/>
                </a:xfrm>
                <a:custGeom>
                  <a:avLst/>
                  <a:gdLst/>
                  <a:ahLst/>
                  <a:cxnLst>
                    <a:cxn ang="0">
                      <a:pos x="1122" y="0"/>
                    </a:cxn>
                    <a:cxn ang="0">
                      <a:pos x="1170" y="6"/>
                    </a:cxn>
                    <a:cxn ang="0">
                      <a:pos x="1215" y="19"/>
                    </a:cxn>
                    <a:cxn ang="0">
                      <a:pos x="1257" y="42"/>
                    </a:cxn>
                    <a:cxn ang="0">
                      <a:pos x="1295" y="72"/>
                    </a:cxn>
                    <a:cxn ang="0">
                      <a:pos x="2177" y="956"/>
                    </a:cxn>
                    <a:cxn ang="0">
                      <a:pos x="2203" y="988"/>
                    </a:cxn>
                    <a:cxn ang="0">
                      <a:pos x="2224" y="1024"/>
                    </a:cxn>
                    <a:cxn ang="0">
                      <a:pos x="2237" y="1062"/>
                    </a:cxn>
                    <a:cxn ang="0">
                      <a:pos x="2245" y="1101"/>
                    </a:cxn>
                    <a:cxn ang="0">
                      <a:pos x="2084" y="1168"/>
                    </a:cxn>
                    <a:cxn ang="0">
                      <a:pos x="1927" y="1225"/>
                    </a:cxn>
                    <a:cxn ang="0">
                      <a:pos x="1772" y="1268"/>
                    </a:cxn>
                    <a:cxn ang="0">
                      <a:pos x="1620" y="1302"/>
                    </a:cxn>
                    <a:cxn ang="0">
                      <a:pos x="1474" y="1329"/>
                    </a:cxn>
                    <a:cxn ang="0">
                      <a:pos x="1332" y="1344"/>
                    </a:cxn>
                    <a:cxn ang="0">
                      <a:pos x="1194" y="1354"/>
                    </a:cxn>
                    <a:cxn ang="0">
                      <a:pos x="1062" y="1355"/>
                    </a:cxn>
                    <a:cxn ang="0">
                      <a:pos x="935" y="1352"/>
                    </a:cxn>
                    <a:cxn ang="0">
                      <a:pos x="812" y="1342"/>
                    </a:cxn>
                    <a:cxn ang="0">
                      <a:pos x="698" y="1329"/>
                    </a:cxn>
                    <a:cxn ang="0">
                      <a:pos x="589" y="1312"/>
                    </a:cxn>
                    <a:cxn ang="0">
                      <a:pos x="488" y="1291"/>
                    </a:cxn>
                    <a:cxn ang="0">
                      <a:pos x="394" y="1268"/>
                    </a:cxn>
                    <a:cxn ang="0">
                      <a:pos x="307" y="1244"/>
                    </a:cxn>
                    <a:cxn ang="0">
                      <a:pos x="227" y="1219"/>
                    </a:cxn>
                    <a:cxn ang="0">
                      <a:pos x="157" y="1196"/>
                    </a:cxn>
                    <a:cxn ang="0">
                      <a:pos x="97" y="1172"/>
                    </a:cxn>
                    <a:cxn ang="0">
                      <a:pos x="44" y="1151"/>
                    </a:cxn>
                    <a:cxn ang="0">
                      <a:pos x="0" y="1132"/>
                    </a:cxn>
                    <a:cxn ang="0">
                      <a:pos x="4" y="1084"/>
                    </a:cxn>
                    <a:cxn ang="0">
                      <a:pos x="17" y="1037"/>
                    </a:cxn>
                    <a:cxn ang="0">
                      <a:pos x="40" y="993"/>
                    </a:cxn>
                    <a:cxn ang="0">
                      <a:pos x="70" y="956"/>
                    </a:cxn>
                    <a:cxn ang="0">
                      <a:pos x="952" y="72"/>
                    </a:cxn>
                    <a:cxn ang="0">
                      <a:pos x="990" y="42"/>
                    </a:cxn>
                    <a:cxn ang="0">
                      <a:pos x="1032" y="19"/>
                    </a:cxn>
                    <a:cxn ang="0">
                      <a:pos x="1077" y="6"/>
                    </a:cxn>
                    <a:cxn ang="0">
                      <a:pos x="1122" y="0"/>
                    </a:cxn>
                  </a:cxnLst>
                  <a:rect l="0" t="0" r="r" b="b"/>
                  <a:pathLst>
                    <a:path w="2245" h="1355">
                      <a:moveTo>
                        <a:pt x="1122" y="0"/>
                      </a:moveTo>
                      <a:lnTo>
                        <a:pt x="1170" y="6"/>
                      </a:lnTo>
                      <a:lnTo>
                        <a:pt x="1215" y="19"/>
                      </a:lnTo>
                      <a:lnTo>
                        <a:pt x="1257" y="42"/>
                      </a:lnTo>
                      <a:lnTo>
                        <a:pt x="1295" y="72"/>
                      </a:lnTo>
                      <a:lnTo>
                        <a:pt x="2177" y="956"/>
                      </a:lnTo>
                      <a:lnTo>
                        <a:pt x="2203" y="988"/>
                      </a:lnTo>
                      <a:lnTo>
                        <a:pt x="2224" y="1024"/>
                      </a:lnTo>
                      <a:lnTo>
                        <a:pt x="2237" y="1062"/>
                      </a:lnTo>
                      <a:lnTo>
                        <a:pt x="2245" y="1101"/>
                      </a:lnTo>
                      <a:lnTo>
                        <a:pt x="2084" y="1168"/>
                      </a:lnTo>
                      <a:lnTo>
                        <a:pt x="1927" y="1225"/>
                      </a:lnTo>
                      <a:lnTo>
                        <a:pt x="1772" y="1268"/>
                      </a:lnTo>
                      <a:lnTo>
                        <a:pt x="1620" y="1302"/>
                      </a:lnTo>
                      <a:lnTo>
                        <a:pt x="1474" y="1329"/>
                      </a:lnTo>
                      <a:lnTo>
                        <a:pt x="1332" y="1344"/>
                      </a:lnTo>
                      <a:lnTo>
                        <a:pt x="1194" y="1354"/>
                      </a:lnTo>
                      <a:lnTo>
                        <a:pt x="1062" y="1355"/>
                      </a:lnTo>
                      <a:lnTo>
                        <a:pt x="935" y="1352"/>
                      </a:lnTo>
                      <a:lnTo>
                        <a:pt x="812" y="1342"/>
                      </a:lnTo>
                      <a:lnTo>
                        <a:pt x="698" y="1329"/>
                      </a:lnTo>
                      <a:lnTo>
                        <a:pt x="589" y="1312"/>
                      </a:lnTo>
                      <a:lnTo>
                        <a:pt x="488" y="1291"/>
                      </a:lnTo>
                      <a:lnTo>
                        <a:pt x="394" y="1268"/>
                      </a:lnTo>
                      <a:lnTo>
                        <a:pt x="307" y="1244"/>
                      </a:lnTo>
                      <a:lnTo>
                        <a:pt x="227" y="1219"/>
                      </a:lnTo>
                      <a:lnTo>
                        <a:pt x="157" y="1196"/>
                      </a:lnTo>
                      <a:lnTo>
                        <a:pt x="97" y="1172"/>
                      </a:lnTo>
                      <a:lnTo>
                        <a:pt x="44" y="1151"/>
                      </a:lnTo>
                      <a:lnTo>
                        <a:pt x="0" y="1132"/>
                      </a:lnTo>
                      <a:lnTo>
                        <a:pt x="4" y="1084"/>
                      </a:lnTo>
                      <a:lnTo>
                        <a:pt x="17" y="1037"/>
                      </a:lnTo>
                      <a:lnTo>
                        <a:pt x="40" y="993"/>
                      </a:lnTo>
                      <a:lnTo>
                        <a:pt x="70" y="956"/>
                      </a:lnTo>
                      <a:lnTo>
                        <a:pt x="952" y="72"/>
                      </a:lnTo>
                      <a:lnTo>
                        <a:pt x="990" y="42"/>
                      </a:lnTo>
                      <a:lnTo>
                        <a:pt x="1032" y="19"/>
                      </a:lnTo>
                      <a:lnTo>
                        <a:pt x="1077" y="6"/>
                      </a:lnTo>
                      <a:lnTo>
                        <a:pt x="112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100000">
                      <a:schemeClr val="bg1">
                        <a:alpha val="32000"/>
                      </a:schemeClr>
                    </a:gs>
                  </a:gsLst>
                  <a:lin ang="54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1026" name="Picture 2" descr="Shoulder Drop Off [symbol] W8-17">
              <a:extLst>
                <a:ext uri="{FF2B5EF4-FFF2-40B4-BE49-F238E27FC236}">
                  <a16:creationId xmlns:a16="http://schemas.microsoft.com/office/drawing/2014/main" id="{60DC8F0C-108B-491E-84A1-BB4B4ADB92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5" r="10029" b="22540"/>
            <a:stretch/>
          </p:blipFill>
          <p:spPr bwMode="auto">
            <a:xfrm>
              <a:off x="8164455" y="198169"/>
              <a:ext cx="655365" cy="659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E44C83-0F02-4D11-B84F-629AEBE2BD67}"/>
              </a:ext>
            </a:extLst>
          </p:cNvPr>
          <p:cNvGrpSpPr/>
          <p:nvPr/>
        </p:nvGrpSpPr>
        <p:grpSpPr>
          <a:xfrm>
            <a:off x="8006486" y="1763180"/>
            <a:ext cx="628719" cy="810974"/>
            <a:chOff x="7938469" y="769806"/>
            <a:chExt cx="657133" cy="915852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3E2C0AD-6217-4065-B343-D6D9A93E3E3C}"/>
                </a:ext>
              </a:extLst>
            </p:cNvPr>
            <p:cNvGrpSpPr/>
            <p:nvPr/>
          </p:nvGrpSpPr>
          <p:grpSpPr>
            <a:xfrm>
              <a:off x="7938469" y="792230"/>
              <a:ext cx="657133" cy="893428"/>
              <a:chOff x="6627812" y="1592067"/>
              <a:chExt cx="3584373" cy="5265933"/>
            </a:xfrm>
          </p:grpSpPr>
          <p:grpSp>
            <p:nvGrpSpPr>
              <p:cNvPr id="234" name="Group 41">
                <a:extLst>
                  <a:ext uri="{FF2B5EF4-FFF2-40B4-BE49-F238E27FC236}">
                    <a16:creationId xmlns:a16="http://schemas.microsoft.com/office/drawing/2014/main" id="{444499E6-F55C-4BED-88DD-4F04333CA0EF}"/>
                  </a:ext>
                </a:extLst>
              </p:cNvPr>
              <p:cNvGrpSpPr/>
              <p:nvPr/>
            </p:nvGrpSpPr>
            <p:grpSpPr>
              <a:xfrm>
                <a:off x="6627812" y="1592067"/>
                <a:ext cx="3584373" cy="5265933"/>
                <a:chOff x="1217612" y="1592067"/>
                <a:chExt cx="3584373" cy="5265933"/>
              </a:xfrm>
              <a:effectLst>
                <a:outerShdw blurRad="76200" dir="18900000" sy="23000" kx="-1200000" algn="bl" rotWithShape="0">
                  <a:prstClr val="black">
                    <a:alpha val="10000"/>
                  </a:prstClr>
                </a:outerShdw>
              </a:effectLst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8F50672D-4DED-43B3-ADE6-FD3D5F09D7E6}"/>
                    </a:ext>
                  </a:extLst>
                </p:cNvPr>
                <p:cNvSpPr/>
                <p:nvPr/>
              </p:nvSpPr>
              <p:spPr>
                <a:xfrm>
                  <a:off x="2860761" y="3733800"/>
                  <a:ext cx="287387" cy="3124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65000"/>
                        <a:lumOff val="3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7" name="Group 51">
                  <a:extLst>
                    <a:ext uri="{FF2B5EF4-FFF2-40B4-BE49-F238E27FC236}">
                      <a16:creationId xmlns:a16="http://schemas.microsoft.com/office/drawing/2014/main" id="{1FAEA178-9851-4ED0-9315-6168708364D8}"/>
                    </a:ext>
                  </a:extLst>
                </p:cNvPr>
                <p:cNvGrpSpPr/>
                <p:nvPr/>
              </p:nvGrpSpPr>
              <p:grpSpPr>
                <a:xfrm>
                  <a:off x="1217612" y="1592067"/>
                  <a:ext cx="3584373" cy="3598790"/>
                  <a:chOff x="1217612" y="1592067"/>
                  <a:chExt cx="3584373" cy="3598790"/>
                </a:xfrm>
              </p:grpSpPr>
              <p:grpSp>
                <p:nvGrpSpPr>
                  <p:cNvPr id="238" name="Group 2">
                    <a:extLst>
                      <a:ext uri="{FF2B5EF4-FFF2-40B4-BE49-F238E27FC236}">
                        <a16:creationId xmlns:a16="http://schemas.microsoft.com/office/drawing/2014/main" id="{52FA840A-DCAF-4AD9-B54B-BE83D96FD88E}"/>
                      </a:ext>
                    </a:extLst>
                  </p:cNvPr>
                  <p:cNvGrpSpPr/>
                  <p:nvPr/>
                </p:nvGrpSpPr>
                <p:grpSpPr>
                  <a:xfrm>
                    <a:off x="1217612" y="1600200"/>
                    <a:ext cx="3584373" cy="3590657"/>
                    <a:chOff x="1138238" y="4137025"/>
                    <a:chExt cx="2716213" cy="2720975"/>
                  </a:xfrm>
                </p:grpSpPr>
                <p:sp>
                  <p:nvSpPr>
                    <p:cNvPr id="240" name="Freeform 207">
                      <a:extLst>
                        <a:ext uri="{FF2B5EF4-FFF2-40B4-BE49-F238E27FC236}">
                          <a16:creationId xmlns:a16="http://schemas.microsoft.com/office/drawing/2014/main" id="{441DA6FA-8763-47E3-95E0-8042BD43AF2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8238" y="4137025"/>
                      <a:ext cx="2716213" cy="2720975"/>
                    </a:xfrm>
                    <a:custGeom>
                      <a:avLst/>
                      <a:gdLst/>
                      <a:ahLst/>
                      <a:cxnLst>
                        <a:cxn ang="0">
                          <a:pos x="855" y="0"/>
                        </a:cxn>
                        <a:cxn ang="0">
                          <a:pos x="891" y="4"/>
                        </a:cxn>
                        <a:cxn ang="0">
                          <a:pos x="925" y="14"/>
                        </a:cxn>
                        <a:cxn ang="0">
                          <a:pos x="957" y="31"/>
                        </a:cxn>
                        <a:cxn ang="0">
                          <a:pos x="986" y="54"/>
                        </a:cxn>
                        <a:cxn ang="0">
                          <a:pos x="1657" y="727"/>
                        </a:cxn>
                        <a:cxn ang="0">
                          <a:pos x="1680" y="756"/>
                        </a:cxn>
                        <a:cxn ang="0">
                          <a:pos x="1698" y="788"/>
                        </a:cxn>
                        <a:cxn ang="0">
                          <a:pos x="1706" y="822"/>
                        </a:cxn>
                        <a:cxn ang="0">
                          <a:pos x="1711" y="857"/>
                        </a:cxn>
                        <a:cxn ang="0">
                          <a:pos x="1706" y="893"/>
                        </a:cxn>
                        <a:cxn ang="0">
                          <a:pos x="1698" y="926"/>
                        </a:cxn>
                        <a:cxn ang="0">
                          <a:pos x="1680" y="958"/>
                        </a:cxn>
                        <a:cxn ang="0">
                          <a:pos x="1657" y="987"/>
                        </a:cxn>
                        <a:cxn ang="0">
                          <a:pos x="986" y="1659"/>
                        </a:cxn>
                        <a:cxn ang="0">
                          <a:pos x="957" y="1682"/>
                        </a:cxn>
                        <a:cxn ang="0">
                          <a:pos x="925" y="1700"/>
                        </a:cxn>
                        <a:cxn ang="0">
                          <a:pos x="891" y="1710"/>
                        </a:cxn>
                        <a:cxn ang="0">
                          <a:pos x="855" y="1714"/>
                        </a:cxn>
                        <a:cxn ang="0">
                          <a:pos x="820" y="1710"/>
                        </a:cxn>
                        <a:cxn ang="0">
                          <a:pos x="785" y="1700"/>
                        </a:cxn>
                        <a:cxn ang="0">
                          <a:pos x="754" y="1682"/>
                        </a:cxn>
                        <a:cxn ang="0">
                          <a:pos x="725" y="1659"/>
                        </a:cxn>
                        <a:cxn ang="0">
                          <a:pos x="53" y="987"/>
                        </a:cxn>
                        <a:cxn ang="0">
                          <a:pos x="30" y="958"/>
                        </a:cxn>
                        <a:cxn ang="0">
                          <a:pos x="13" y="926"/>
                        </a:cxn>
                        <a:cxn ang="0">
                          <a:pos x="4" y="893"/>
                        </a:cxn>
                        <a:cxn ang="0">
                          <a:pos x="0" y="857"/>
                        </a:cxn>
                        <a:cxn ang="0">
                          <a:pos x="4" y="822"/>
                        </a:cxn>
                        <a:cxn ang="0">
                          <a:pos x="13" y="788"/>
                        </a:cxn>
                        <a:cxn ang="0">
                          <a:pos x="30" y="756"/>
                        </a:cxn>
                        <a:cxn ang="0">
                          <a:pos x="53" y="727"/>
                        </a:cxn>
                        <a:cxn ang="0">
                          <a:pos x="725" y="54"/>
                        </a:cxn>
                        <a:cxn ang="0">
                          <a:pos x="754" y="31"/>
                        </a:cxn>
                        <a:cxn ang="0">
                          <a:pos x="785" y="14"/>
                        </a:cxn>
                        <a:cxn ang="0">
                          <a:pos x="820" y="4"/>
                        </a:cxn>
                        <a:cxn ang="0">
                          <a:pos x="855" y="0"/>
                        </a:cxn>
                      </a:cxnLst>
                      <a:rect l="0" t="0" r="r" b="b"/>
                      <a:pathLst>
                        <a:path w="1711" h="1714">
                          <a:moveTo>
                            <a:pt x="855" y="0"/>
                          </a:moveTo>
                          <a:lnTo>
                            <a:pt x="891" y="4"/>
                          </a:lnTo>
                          <a:lnTo>
                            <a:pt x="925" y="14"/>
                          </a:lnTo>
                          <a:lnTo>
                            <a:pt x="957" y="31"/>
                          </a:lnTo>
                          <a:lnTo>
                            <a:pt x="986" y="54"/>
                          </a:lnTo>
                          <a:lnTo>
                            <a:pt x="1657" y="727"/>
                          </a:lnTo>
                          <a:lnTo>
                            <a:pt x="1680" y="756"/>
                          </a:lnTo>
                          <a:lnTo>
                            <a:pt x="1698" y="788"/>
                          </a:lnTo>
                          <a:lnTo>
                            <a:pt x="1706" y="822"/>
                          </a:lnTo>
                          <a:lnTo>
                            <a:pt x="1711" y="857"/>
                          </a:lnTo>
                          <a:lnTo>
                            <a:pt x="1706" y="893"/>
                          </a:lnTo>
                          <a:lnTo>
                            <a:pt x="1698" y="926"/>
                          </a:lnTo>
                          <a:lnTo>
                            <a:pt x="1680" y="958"/>
                          </a:lnTo>
                          <a:lnTo>
                            <a:pt x="1657" y="987"/>
                          </a:lnTo>
                          <a:lnTo>
                            <a:pt x="986" y="1659"/>
                          </a:lnTo>
                          <a:lnTo>
                            <a:pt x="957" y="1682"/>
                          </a:lnTo>
                          <a:lnTo>
                            <a:pt x="925" y="1700"/>
                          </a:lnTo>
                          <a:lnTo>
                            <a:pt x="891" y="1710"/>
                          </a:lnTo>
                          <a:lnTo>
                            <a:pt x="855" y="1714"/>
                          </a:lnTo>
                          <a:lnTo>
                            <a:pt x="820" y="1710"/>
                          </a:lnTo>
                          <a:lnTo>
                            <a:pt x="785" y="1700"/>
                          </a:lnTo>
                          <a:lnTo>
                            <a:pt x="754" y="1682"/>
                          </a:lnTo>
                          <a:lnTo>
                            <a:pt x="725" y="1659"/>
                          </a:lnTo>
                          <a:lnTo>
                            <a:pt x="53" y="987"/>
                          </a:lnTo>
                          <a:lnTo>
                            <a:pt x="30" y="958"/>
                          </a:lnTo>
                          <a:lnTo>
                            <a:pt x="13" y="926"/>
                          </a:lnTo>
                          <a:lnTo>
                            <a:pt x="4" y="893"/>
                          </a:lnTo>
                          <a:lnTo>
                            <a:pt x="0" y="857"/>
                          </a:lnTo>
                          <a:lnTo>
                            <a:pt x="4" y="822"/>
                          </a:lnTo>
                          <a:lnTo>
                            <a:pt x="13" y="788"/>
                          </a:lnTo>
                          <a:lnTo>
                            <a:pt x="30" y="756"/>
                          </a:lnTo>
                          <a:lnTo>
                            <a:pt x="53" y="727"/>
                          </a:lnTo>
                          <a:lnTo>
                            <a:pt x="725" y="54"/>
                          </a:lnTo>
                          <a:lnTo>
                            <a:pt x="754" y="31"/>
                          </a:lnTo>
                          <a:lnTo>
                            <a:pt x="785" y="14"/>
                          </a:lnTo>
                          <a:lnTo>
                            <a:pt x="820" y="4"/>
                          </a:lnTo>
                          <a:lnTo>
                            <a:pt x="85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D6A300"/>
                        </a:gs>
                        <a:gs pos="100000">
                          <a:srgbClr val="FFC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1" name="Freeform 208">
                      <a:extLst>
                        <a:ext uri="{FF2B5EF4-FFF2-40B4-BE49-F238E27FC236}">
                          <a16:creationId xmlns:a16="http://schemas.microsoft.com/office/drawing/2014/main" id="{DEC33EE1-C580-481B-A3BF-DD40C9BB2C68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309688" y="4308475"/>
                      <a:ext cx="2371725" cy="2378075"/>
                    </a:xfrm>
                    <a:custGeom>
                      <a:avLst/>
                      <a:gdLst/>
                      <a:ahLst/>
                      <a:cxnLst>
                        <a:cxn ang="0">
                          <a:pos x="718" y="49"/>
                        </a:cxn>
                        <a:cxn ang="0">
                          <a:pos x="663" y="72"/>
                        </a:cxn>
                        <a:cxn ang="0">
                          <a:pos x="89" y="642"/>
                        </a:cxn>
                        <a:cxn ang="0">
                          <a:pos x="56" y="693"/>
                        </a:cxn>
                        <a:cxn ang="0">
                          <a:pos x="45" y="749"/>
                        </a:cxn>
                        <a:cxn ang="0">
                          <a:pos x="56" y="805"/>
                        </a:cxn>
                        <a:cxn ang="0">
                          <a:pos x="89" y="856"/>
                        </a:cxn>
                        <a:cxn ang="0">
                          <a:pos x="663" y="1427"/>
                        </a:cxn>
                        <a:cxn ang="0">
                          <a:pos x="718" y="1449"/>
                        </a:cxn>
                        <a:cxn ang="0">
                          <a:pos x="777" y="1449"/>
                        </a:cxn>
                        <a:cxn ang="0">
                          <a:pos x="832" y="1427"/>
                        </a:cxn>
                        <a:cxn ang="0">
                          <a:pos x="1405" y="856"/>
                        </a:cxn>
                        <a:cxn ang="0">
                          <a:pos x="1438" y="805"/>
                        </a:cxn>
                        <a:cxn ang="0">
                          <a:pos x="1450" y="749"/>
                        </a:cxn>
                        <a:cxn ang="0">
                          <a:pos x="1438" y="693"/>
                        </a:cxn>
                        <a:cxn ang="0">
                          <a:pos x="1405" y="642"/>
                        </a:cxn>
                        <a:cxn ang="0">
                          <a:pos x="832" y="72"/>
                        </a:cxn>
                        <a:cxn ang="0">
                          <a:pos x="777" y="49"/>
                        </a:cxn>
                        <a:cxn ang="0">
                          <a:pos x="747" y="0"/>
                        </a:cxn>
                        <a:cxn ang="0">
                          <a:pos x="807" y="11"/>
                        </a:cxn>
                        <a:cxn ang="0">
                          <a:pos x="860" y="47"/>
                        </a:cxn>
                        <a:cxn ang="0">
                          <a:pos x="1469" y="661"/>
                        </a:cxn>
                        <a:cxn ang="0">
                          <a:pos x="1492" y="718"/>
                        </a:cxn>
                        <a:cxn ang="0">
                          <a:pos x="1492" y="781"/>
                        </a:cxn>
                        <a:cxn ang="0">
                          <a:pos x="1469" y="838"/>
                        </a:cxn>
                        <a:cxn ang="0">
                          <a:pos x="860" y="1452"/>
                        </a:cxn>
                        <a:cxn ang="0">
                          <a:pos x="807" y="1486"/>
                        </a:cxn>
                        <a:cxn ang="0">
                          <a:pos x="747" y="1498"/>
                        </a:cxn>
                        <a:cxn ang="0">
                          <a:pos x="687" y="1486"/>
                        </a:cxn>
                        <a:cxn ang="0">
                          <a:pos x="634" y="1452"/>
                        </a:cxn>
                        <a:cxn ang="0">
                          <a:pos x="26" y="838"/>
                        </a:cxn>
                        <a:cxn ang="0">
                          <a:pos x="3" y="781"/>
                        </a:cxn>
                        <a:cxn ang="0">
                          <a:pos x="3" y="718"/>
                        </a:cxn>
                        <a:cxn ang="0">
                          <a:pos x="26" y="661"/>
                        </a:cxn>
                        <a:cxn ang="0">
                          <a:pos x="634" y="47"/>
                        </a:cxn>
                        <a:cxn ang="0">
                          <a:pos x="687" y="11"/>
                        </a:cxn>
                        <a:cxn ang="0">
                          <a:pos x="747" y="0"/>
                        </a:cxn>
                      </a:cxnLst>
                      <a:rect l="0" t="0" r="r" b="b"/>
                      <a:pathLst>
                        <a:path w="1494" h="1498">
                          <a:moveTo>
                            <a:pt x="747" y="46"/>
                          </a:moveTo>
                          <a:lnTo>
                            <a:pt x="718" y="49"/>
                          </a:lnTo>
                          <a:lnTo>
                            <a:pt x="690" y="58"/>
                          </a:lnTo>
                          <a:lnTo>
                            <a:pt x="663" y="72"/>
                          </a:lnTo>
                          <a:lnTo>
                            <a:pt x="640" y="91"/>
                          </a:lnTo>
                          <a:lnTo>
                            <a:pt x="89" y="642"/>
                          </a:lnTo>
                          <a:lnTo>
                            <a:pt x="71" y="665"/>
                          </a:lnTo>
                          <a:lnTo>
                            <a:pt x="56" y="693"/>
                          </a:lnTo>
                          <a:lnTo>
                            <a:pt x="48" y="720"/>
                          </a:lnTo>
                          <a:lnTo>
                            <a:pt x="45" y="749"/>
                          </a:lnTo>
                          <a:lnTo>
                            <a:pt x="48" y="778"/>
                          </a:lnTo>
                          <a:lnTo>
                            <a:pt x="56" y="805"/>
                          </a:lnTo>
                          <a:lnTo>
                            <a:pt x="71" y="833"/>
                          </a:lnTo>
                          <a:lnTo>
                            <a:pt x="89" y="856"/>
                          </a:lnTo>
                          <a:lnTo>
                            <a:pt x="640" y="1408"/>
                          </a:lnTo>
                          <a:lnTo>
                            <a:pt x="663" y="1427"/>
                          </a:lnTo>
                          <a:lnTo>
                            <a:pt x="690" y="1442"/>
                          </a:lnTo>
                          <a:lnTo>
                            <a:pt x="718" y="1449"/>
                          </a:lnTo>
                          <a:lnTo>
                            <a:pt x="747" y="1452"/>
                          </a:lnTo>
                          <a:lnTo>
                            <a:pt x="777" y="1449"/>
                          </a:lnTo>
                          <a:lnTo>
                            <a:pt x="804" y="1442"/>
                          </a:lnTo>
                          <a:lnTo>
                            <a:pt x="832" y="1427"/>
                          </a:lnTo>
                          <a:lnTo>
                            <a:pt x="855" y="1408"/>
                          </a:lnTo>
                          <a:lnTo>
                            <a:pt x="1405" y="856"/>
                          </a:lnTo>
                          <a:lnTo>
                            <a:pt x="1424" y="833"/>
                          </a:lnTo>
                          <a:lnTo>
                            <a:pt x="1438" y="805"/>
                          </a:lnTo>
                          <a:lnTo>
                            <a:pt x="1447" y="778"/>
                          </a:lnTo>
                          <a:lnTo>
                            <a:pt x="1450" y="749"/>
                          </a:lnTo>
                          <a:lnTo>
                            <a:pt x="1447" y="720"/>
                          </a:lnTo>
                          <a:lnTo>
                            <a:pt x="1438" y="693"/>
                          </a:lnTo>
                          <a:lnTo>
                            <a:pt x="1424" y="665"/>
                          </a:lnTo>
                          <a:lnTo>
                            <a:pt x="1405" y="642"/>
                          </a:lnTo>
                          <a:lnTo>
                            <a:pt x="855" y="91"/>
                          </a:lnTo>
                          <a:lnTo>
                            <a:pt x="832" y="72"/>
                          </a:lnTo>
                          <a:lnTo>
                            <a:pt x="804" y="58"/>
                          </a:lnTo>
                          <a:lnTo>
                            <a:pt x="777" y="49"/>
                          </a:lnTo>
                          <a:lnTo>
                            <a:pt x="747" y="46"/>
                          </a:lnTo>
                          <a:close/>
                          <a:moveTo>
                            <a:pt x="747" y="0"/>
                          </a:moveTo>
                          <a:lnTo>
                            <a:pt x="778" y="3"/>
                          </a:lnTo>
                          <a:lnTo>
                            <a:pt x="807" y="11"/>
                          </a:lnTo>
                          <a:lnTo>
                            <a:pt x="836" y="27"/>
                          </a:lnTo>
                          <a:lnTo>
                            <a:pt x="860" y="47"/>
                          </a:lnTo>
                          <a:lnTo>
                            <a:pt x="1448" y="635"/>
                          </a:lnTo>
                          <a:lnTo>
                            <a:pt x="1469" y="661"/>
                          </a:lnTo>
                          <a:lnTo>
                            <a:pt x="1483" y="688"/>
                          </a:lnTo>
                          <a:lnTo>
                            <a:pt x="1492" y="718"/>
                          </a:lnTo>
                          <a:lnTo>
                            <a:pt x="1494" y="749"/>
                          </a:lnTo>
                          <a:lnTo>
                            <a:pt x="1492" y="781"/>
                          </a:lnTo>
                          <a:lnTo>
                            <a:pt x="1483" y="809"/>
                          </a:lnTo>
                          <a:lnTo>
                            <a:pt x="1469" y="838"/>
                          </a:lnTo>
                          <a:lnTo>
                            <a:pt x="1448" y="863"/>
                          </a:lnTo>
                          <a:lnTo>
                            <a:pt x="860" y="1452"/>
                          </a:lnTo>
                          <a:lnTo>
                            <a:pt x="836" y="1472"/>
                          </a:lnTo>
                          <a:lnTo>
                            <a:pt x="807" y="1486"/>
                          </a:lnTo>
                          <a:lnTo>
                            <a:pt x="778" y="1495"/>
                          </a:lnTo>
                          <a:lnTo>
                            <a:pt x="747" y="1498"/>
                          </a:lnTo>
                          <a:lnTo>
                            <a:pt x="716" y="1495"/>
                          </a:lnTo>
                          <a:lnTo>
                            <a:pt x="687" y="1486"/>
                          </a:lnTo>
                          <a:lnTo>
                            <a:pt x="659" y="1472"/>
                          </a:lnTo>
                          <a:lnTo>
                            <a:pt x="634" y="1452"/>
                          </a:lnTo>
                          <a:lnTo>
                            <a:pt x="46" y="863"/>
                          </a:lnTo>
                          <a:lnTo>
                            <a:pt x="26" y="838"/>
                          </a:lnTo>
                          <a:lnTo>
                            <a:pt x="12" y="809"/>
                          </a:lnTo>
                          <a:lnTo>
                            <a:pt x="3" y="781"/>
                          </a:lnTo>
                          <a:lnTo>
                            <a:pt x="0" y="749"/>
                          </a:lnTo>
                          <a:lnTo>
                            <a:pt x="3" y="718"/>
                          </a:lnTo>
                          <a:lnTo>
                            <a:pt x="12" y="688"/>
                          </a:lnTo>
                          <a:lnTo>
                            <a:pt x="26" y="661"/>
                          </a:lnTo>
                          <a:lnTo>
                            <a:pt x="46" y="635"/>
                          </a:lnTo>
                          <a:lnTo>
                            <a:pt x="634" y="47"/>
                          </a:lnTo>
                          <a:lnTo>
                            <a:pt x="659" y="27"/>
                          </a:lnTo>
                          <a:lnTo>
                            <a:pt x="687" y="11"/>
                          </a:lnTo>
                          <a:lnTo>
                            <a:pt x="716" y="3"/>
                          </a:lnTo>
                          <a:lnTo>
                            <a:pt x="747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50000">
                          <a:schemeClr val="tx1">
                            <a:lumMod val="95000"/>
                            <a:lumOff val="5000"/>
                          </a:schemeClr>
                        </a:gs>
                        <a:gs pos="100000">
                          <a:schemeClr val="tx1">
                            <a:lumMod val="95000"/>
                            <a:lumOff val="5000"/>
                          </a:schemeClr>
                        </a:gs>
                      </a:gsLst>
                      <a:lin ang="16200000" scaled="1"/>
                      <a:tileRect/>
                    </a:gradFill>
                    <a:ln w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9" name="Freeform 26">
                    <a:extLst>
                      <a:ext uri="{FF2B5EF4-FFF2-40B4-BE49-F238E27FC236}">
                        <a16:creationId xmlns:a16="http://schemas.microsoft.com/office/drawing/2014/main" id="{0027CC5E-EFB2-4BB2-87A8-D25A471016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5907" y="1592067"/>
                    <a:ext cx="3559953" cy="2148658"/>
                  </a:xfrm>
                  <a:custGeom>
                    <a:avLst/>
                    <a:gdLst/>
                    <a:ahLst/>
                    <a:cxnLst>
                      <a:cxn ang="0">
                        <a:pos x="1122" y="0"/>
                      </a:cxn>
                      <a:cxn ang="0">
                        <a:pos x="1170" y="6"/>
                      </a:cxn>
                      <a:cxn ang="0">
                        <a:pos x="1215" y="19"/>
                      </a:cxn>
                      <a:cxn ang="0">
                        <a:pos x="1257" y="42"/>
                      </a:cxn>
                      <a:cxn ang="0">
                        <a:pos x="1295" y="72"/>
                      </a:cxn>
                      <a:cxn ang="0">
                        <a:pos x="2177" y="956"/>
                      </a:cxn>
                      <a:cxn ang="0">
                        <a:pos x="2203" y="988"/>
                      </a:cxn>
                      <a:cxn ang="0">
                        <a:pos x="2224" y="1024"/>
                      </a:cxn>
                      <a:cxn ang="0">
                        <a:pos x="2237" y="1062"/>
                      </a:cxn>
                      <a:cxn ang="0">
                        <a:pos x="2245" y="1101"/>
                      </a:cxn>
                      <a:cxn ang="0">
                        <a:pos x="2084" y="1168"/>
                      </a:cxn>
                      <a:cxn ang="0">
                        <a:pos x="1927" y="1225"/>
                      </a:cxn>
                      <a:cxn ang="0">
                        <a:pos x="1772" y="1268"/>
                      </a:cxn>
                      <a:cxn ang="0">
                        <a:pos x="1620" y="1302"/>
                      </a:cxn>
                      <a:cxn ang="0">
                        <a:pos x="1474" y="1329"/>
                      </a:cxn>
                      <a:cxn ang="0">
                        <a:pos x="1332" y="1344"/>
                      </a:cxn>
                      <a:cxn ang="0">
                        <a:pos x="1194" y="1354"/>
                      </a:cxn>
                      <a:cxn ang="0">
                        <a:pos x="1062" y="1355"/>
                      </a:cxn>
                      <a:cxn ang="0">
                        <a:pos x="935" y="1352"/>
                      </a:cxn>
                      <a:cxn ang="0">
                        <a:pos x="812" y="1342"/>
                      </a:cxn>
                      <a:cxn ang="0">
                        <a:pos x="698" y="1329"/>
                      </a:cxn>
                      <a:cxn ang="0">
                        <a:pos x="589" y="1312"/>
                      </a:cxn>
                      <a:cxn ang="0">
                        <a:pos x="488" y="1291"/>
                      </a:cxn>
                      <a:cxn ang="0">
                        <a:pos x="394" y="1268"/>
                      </a:cxn>
                      <a:cxn ang="0">
                        <a:pos x="307" y="1244"/>
                      </a:cxn>
                      <a:cxn ang="0">
                        <a:pos x="227" y="1219"/>
                      </a:cxn>
                      <a:cxn ang="0">
                        <a:pos x="157" y="1196"/>
                      </a:cxn>
                      <a:cxn ang="0">
                        <a:pos x="97" y="1172"/>
                      </a:cxn>
                      <a:cxn ang="0">
                        <a:pos x="44" y="1151"/>
                      </a:cxn>
                      <a:cxn ang="0">
                        <a:pos x="0" y="1132"/>
                      </a:cxn>
                      <a:cxn ang="0">
                        <a:pos x="4" y="1084"/>
                      </a:cxn>
                      <a:cxn ang="0">
                        <a:pos x="17" y="1037"/>
                      </a:cxn>
                      <a:cxn ang="0">
                        <a:pos x="40" y="993"/>
                      </a:cxn>
                      <a:cxn ang="0">
                        <a:pos x="70" y="956"/>
                      </a:cxn>
                      <a:cxn ang="0">
                        <a:pos x="952" y="72"/>
                      </a:cxn>
                      <a:cxn ang="0">
                        <a:pos x="990" y="42"/>
                      </a:cxn>
                      <a:cxn ang="0">
                        <a:pos x="1032" y="19"/>
                      </a:cxn>
                      <a:cxn ang="0">
                        <a:pos x="1077" y="6"/>
                      </a:cxn>
                      <a:cxn ang="0">
                        <a:pos x="1122" y="0"/>
                      </a:cxn>
                    </a:cxnLst>
                    <a:rect l="0" t="0" r="r" b="b"/>
                    <a:pathLst>
                      <a:path w="2245" h="1355">
                        <a:moveTo>
                          <a:pt x="1122" y="0"/>
                        </a:moveTo>
                        <a:lnTo>
                          <a:pt x="1170" y="6"/>
                        </a:lnTo>
                        <a:lnTo>
                          <a:pt x="1215" y="19"/>
                        </a:lnTo>
                        <a:lnTo>
                          <a:pt x="1257" y="42"/>
                        </a:lnTo>
                        <a:lnTo>
                          <a:pt x="1295" y="72"/>
                        </a:lnTo>
                        <a:lnTo>
                          <a:pt x="2177" y="956"/>
                        </a:lnTo>
                        <a:lnTo>
                          <a:pt x="2203" y="988"/>
                        </a:lnTo>
                        <a:lnTo>
                          <a:pt x="2224" y="1024"/>
                        </a:lnTo>
                        <a:lnTo>
                          <a:pt x="2237" y="1062"/>
                        </a:lnTo>
                        <a:lnTo>
                          <a:pt x="2245" y="1101"/>
                        </a:lnTo>
                        <a:lnTo>
                          <a:pt x="2084" y="1168"/>
                        </a:lnTo>
                        <a:lnTo>
                          <a:pt x="1927" y="1225"/>
                        </a:lnTo>
                        <a:lnTo>
                          <a:pt x="1772" y="1268"/>
                        </a:lnTo>
                        <a:lnTo>
                          <a:pt x="1620" y="1302"/>
                        </a:lnTo>
                        <a:lnTo>
                          <a:pt x="1474" y="1329"/>
                        </a:lnTo>
                        <a:lnTo>
                          <a:pt x="1332" y="1344"/>
                        </a:lnTo>
                        <a:lnTo>
                          <a:pt x="1194" y="1354"/>
                        </a:lnTo>
                        <a:lnTo>
                          <a:pt x="1062" y="1355"/>
                        </a:lnTo>
                        <a:lnTo>
                          <a:pt x="935" y="1352"/>
                        </a:lnTo>
                        <a:lnTo>
                          <a:pt x="812" y="1342"/>
                        </a:lnTo>
                        <a:lnTo>
                          <a:pt x="698" y="1329"/>
                        </a:lnTo>
                        <a:lnTo>
                          <a:pt x="589" y="1312"/>
                        </a:lnTo>
                        <a:lnTo>
                          <a:pt x="488" y="1291"/>
                        </a:lnTo>
                        <a:lnTo>
                          <a:pt x="394" y="1268"/>
                        </a:lnTo>
                        <a:lnTo>
                          <a:pt x="307" y="1244"/>
                        </a:lnTo>
                        <a:lnTo>
                          <a:pt x="227" y="1219"/>
                        </a:lnTo>
                        <a:lnTo>
                          <a:pt x="157" y="1196"/>
                        </a:lnTo>
                        <a:lnTo>
                          <a:pt x="97" y="1172"/>
                        </a:lnTo>
                        <a:lnTo>
                          <a:pt x="44" y="1151"/>
                        </a:lnTo>
                        <a:lnTo>
                          <a:pt x="0" y="1132"/>
                        </a:lnTo>
                        <a:lnTo>
                          <a:pt x="4" y="1084"/>
                        </a:lnTo>
                        <a:lnTo>
                          <a:pt x="17" y="1037"/>
                        </a:lnTo>
                        <a:lnTo>
                          <a:pt x="40" y="993"/>
                        </a:lnTo>
                        <a:lnTo>
                          <a:pt x="70" y="956"/>
                        </a:lnTo>
                        <a:lnTo>
                          <a:pt x="952" y="72"/>
                        </a:lnTo>
                        <a:lnTo>
                          <a:pt x="990" y="42"/>
                        </a:lnTo>
                        <a:lnTo>
                          <a:pt x="1032" y="19"/>
                        </a:lnTo>
                        <a:lnTo>
                          <a:pt x="1077" y="6"/>
                        </a:lnTo>
                        <a:lnTo>
                          <a:pt x="112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95000"/>
                          <a:alpha val="0"/>
                        </a:schemeClr>
                      </a:gs>
                      <a:gs pos="100000">
                        <a:schemeClr val="bg1">
                          <a:alpha val="32000"/>
                        </a:schemeClr>
                      </a:gs>
                    </a:gsLst>
                    <a:lin ang="5400000" scaled="1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35" name="Freeform 6">
                <a:extLst>
                  <a:ext uri="{FF2B5EF4-FFF2-40B4-BE49-F238E27FC236}">
                    <a16:creationId xmlns:a16="http://schemas.microsoft.com/office/drawing/2014/main" id="{9F753A22-99C5-4DE8-A6E3-509C66EC25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5661" y="2750486"/>
                <a:ext cx="990600" cy="1023098"/>
              </a:xfrm>
              <a:custGeom>
                <a:avLst/>
                <a:gdLst/>
                <a:ahLst/>
                <a:cxnLst>
                  <a:cxn ang="0">
                    <a:pos x="591" y="420"/>
                  </a:cxn>
                  <a:cxn ang="0">
                    <a:pos x="724" y="296"/>
                  </a:cxn>
                  <a:cxn ang="0">
                    <a:pos x="542" y="134"/>
                  </a:cxn>
                  <a:cxn ang="0">
                    <a:pos x="646" y="137"/>
                  </a:cxn>
                  <a:cxn ang="0">
                    <a:pos x="703" y="141"/>
                  </a:cxn>
                  <a:cxn ang="0">
                    <a:pos x="735" y="165"/>
                  </a:cxn>
                  <a:cxn ang="0">
                    <a:pos x="746" y="195"/>
                  </a:cxn>
                  <a:cxn ang="0">
                    <a:pos x="757" y="226"/>
                  </a:cxn>
                  <a:cxn ang="0">
                    <a:pos x="771" y="275"/>
                  </a:cxn>
                  <a:cxn ang="0">
                    <a:pos x="795" y="263"/>
                  </a:cxn>
                  <a:cxn ang="0">
                    <a:pos x="816" y="276"/>
                  </a:cxn>
                  <a:cxn ang="0">
                    <a:pos x="819" y="296"/>
                  </a:cxn>
                  <a:cxn ang="0">
                    <a:pos x="796" y="321"/>
                  </a:cxn>
                  <a:cxn ang="0">
                    <a:pos x="771" y="365"/>
                  </a:cxn>
                  <a:cxn ang="0">
                    <a:pos x="796" y="409"/>
                  </a:cxn>
                  <a:cxn ang="0">
                    <a:pos x="799" y="526"/>
                  </a:cxn>
                  <a:cxn ang="0">
                    <a:pos x="799" y="708"/>
                  </a:cxn>
                  <a:cxn ang="0">
                    <a:pos x="811" y="754"/>
                  </a:cxn>
                  <a:cxn ang="0">
                    <a:pos x="823" y="813"/>
                  </a:cxn>
                  <a:cxn ang="0">
                    <a:pos x="808" y="845"/>
                  </a:cxn>
                  <a:cxn ang="0">
                    <a:pos x="780" y="844"/>
                  </a:cxn>
                  <a:cxn ang="0">
                    <a:pos x="755" y="813"/>
                  </a:cxn>
                  <a:cxn ang="0">
                    <a:pos x="730" y="742"/>
                  </a:cxn>
                  <a:cxn ang="0">
                    <a:pos x="717" y="682"/>
                  </a:cxn>
                  <a:cxn ang="0">
                    <a:pos x="707" y="560"/>
                  </a:cxn>
                  <a:cxn ang="0">
                    <a:pos x="703" y="492"/>
                  </a:cxn>
                  <a:cxn ang="0">
                    <a:pos x="609" y="625"/>
                  </a:cxn>
                  <a:cxn ang="0">
                    <a:pos x="629" y="691"/>
                  </a:cxn>
                  <a:cxn ang="0">
                    <a:pos x="652" y="765"/>
                  </a:cxn>
                  <a:cxn ang="0">
                    <a:pos x="665" y="819"/>
                  </a:cxn>
                  <a:cxn ang="0">
                    <a:pos x="652" y="845"/>
                  </a:cxn>
                  <a:cxn ang="0">
                    <a:pos x="618" y="847"/>
                  </a:cxn>
                  <a:cxn ang="0">
                    <a:pos x="594" y="821"/>
                  </a:cxn>
                  <a:cxn ang="0">
                    <a:pos x="571" y="754"/>
                  </a:cxn>
                  <a:cxn ang="0">
                    <a:pos x="528" y="632"/>
                  </a:cxn>
                  <a:cxn ang="0">
                    <a:pos x="509" y="580"/>
                  </a:cxn>
                  <a:cxn ang="0">
                    <a:pos x="353" y="705"/>
                  </a:cxn>
                  <a:cxn ang="0">
                    <a:pos x="254" y="619"/>
                  </a:cxn>
                  <a:cxn ang="0">
                    <a:pos x="337" y="674"/>
                  </a:cxn>
                  <a:cxn ang="0">
                    <a:pos x="375" y="641"/>
                  </a:cxn>
                  <a:cxn ang="0">
                    <a:pos x="492" y="529"/>
                  </a:cxn>
                  <a:cxn ang="0">
                    <a:pos x="510" y="499"/>
                  </a:cxn>
                  <a:cxn ang="0">
                    <a:pos x="493" y="460"/>
                  </a:cxn>
                  <a:cxn ang="0">
                    <a:pos x="458" y="401"/>
                  </a:cxn>
                  <a:cxn ang="0">
                    <a:pos x="422" y="345"/>
                  </a:cxn>
                  <a:cxn ang="0">
                    <a:pos x="409" y="309"/>
                  </a:cxn>
                  <a:cxn ang="0">
                    <a:pos x="428" y="263"/>
                  </a:cxn>
                  <a:cxn ang="0">
                    <a:pos x="477" y="188"/>
                  </a:cxn>
                  <a:cxn ang="0">
                    <a:pos x="511" y="147"/>
                  </a:cxn>
                  <a:cxn ang="0">
                    <a:pos x="542" y="134"/>
                  </a:cxn>
                  <a:cxn ang="0">
                    <a:pos x="397" y="12"/>
                  </a:cxn>
                  <a:cxn ang="0">
                    <a:pos x="445" y="64"/>
                  </a:cxn>
                  <a:cxn ang="0">
                    <a:pos x="454" y="139"/>
                  </a:cxn>
                  <a:cxn ang="0">
                    <a:pos x="416" y="202"/>
                  </a:cxn>
                  <a:cxn ang="0">
                    <a:pos x="350" y="227"/>
                  </a:cxn>
                  <a:cxn ang="0">
                    <a:pos x="282" y="202"/>
                  </a:cxn>
                  <a:cxn ang="0">
                    <a:pos x="244" y="139"/>
                  </a:cxn>
                  <a:cxn ang="0">
                    <a:pos x="253" y="64"/>
                  </a:cxn>
                  <a:cxn ang="0">
                    <a:pos x="302" y="12"/>
                  </a:cxn>
                </a:cxnLst>
                <a:rect l="0" t="0" r="r" b="b"/>
                <a:pathLst>
                  <a:path w="823" h="850">
                    <a:moveTo>
                      <a:pt x="510" y="366"/>
                    </a:moveTo>
                    <a:lnTo>
                      <a:pt x="561" y="449"/>
                    </a:lnTo>
                    <a:lnTo>
                      <a:pt x="591" y="420"/>
                    </a:lnTo>
                    <a:lnTo>
                      <a:pt x="510" y="366"/>
                    </a:lnTo>
                    <a:close/>
                    <a:moveTo>
                      <a:pt x="641" y="210"/>
                    </a:moveTo>
                    <a:lnTo>
                      <a:pt x="724" y="296"/>
                    </a:lnTo>
                    <a:lnTo>
                      <a:pt x="692" y="218"/>
                    </a:lnTo>
                    <a:lnTo>
                      <a:pt x="641" y="210"/>
                    </a:lnTo>
                    <a:close/>
                    <a:moveTo>
                      <a:pt x="542" y="134"/>
                    </a:moveTo>
                    <a:lnTo>
                      <a:pt x="591" y="134"/>
                    </a:lnTo>
                    <a:lnTo>
                      <a:pt x="619" y="136"/>
                    </a:lnTo>
                    <a:lnTo>
                      <a:pt x="646" y="137"/>
                    </a:lnTo>
                    <a:lnTo>
                      <a:pt x="669" y="139"/>
                    </a:lnTo>
                    <a:lnTo>
                      <a:pt x="689" y="141"/>
                    </a:lnTo>
                    <a:lnTo>
                      <a:pt x="703" y="141"/>
                    </a:lnTo>
                    <a:lnTo>
                      <a:pt x="716" y="144"/>
                    </a:lnTo>
                    <a:lnTo>
                      <a:pt x="726" y="153"/>
                    </a:lnTo>
                    <a:lnTo>
                      <a:pt x="735" y="165"/>
                    </a:lnTo>
                    <a:lnTo>
                      <a:pt x="740" y="178"/>
                    </a:lnTo>
                    <a:lnTo>
                      <a:pt x="744" y="188"/>
                    </a:lnTo>
                    <a:lnTo>
                      <a:pt x="746" y="195"/>
                    </a:lnTo>
                    <a:lnTo>
                      <a:pt x="749" y="202"/>
                    </a:lnTo>
                    <a:lnTo>
                      <a:pt x="752" y="212"/>
                    </a:lnTo>
                    <a:lnTo>
                      <a:pt x="757" y="226"/>
                    </a:lnTo>
                    <a:lnTo>
                      <a:pt x="764" y="254"/>
                    </a:lnTo>
                    <a:lnTo>
                      <a:pt x="768" y="266"/>
                    </a:lnTo>
                    <a:lnTo>
                      <a:pt x="771" y="275"/>
                    </a:lnTo>
                    <a:lnTo>
                      <a:pt x="772" y="277"/>
                    </a:lnTo>
                    <a:lnTo>
                      <a:pt x="783" y="267"/>
                    </a:lnTo>
                    <a:lnTo>
                      <a:pt x="795" y="263"/>
                    </a:lnTo>
                    <a:lnTo>
                      <a:pt x="804" y="264"/>
                    </a:lnTo>
                    <a:lnTo>
                      <a:pt x="811" y="270"/>
                    </a:lnTo>
                    <a:lnTo>
                      <a:pt x="816" y="276"/>
                    </a:lnTo>
                    <a:lnTo>
                      <a:pt x="820" y="284"/>
                    </a:lnTo>
                    <a:lnTo>
                      <a:pt x="820" y="291"/>
                    </a:lnTo>
                    <a:lnTo>
                      <a:pt x="819" y="296"/>
                    </a:lnTo>
                    <a:lnTo>
                      <a:pt x="814" y="303"/>
                    </a:lnTo>
                    <a:lnTo>
                      <a:pt x="805" y="310"/>
                    </a:lnTo>
                    <a:lnTo>
                      <a:pt x="796" y="321"/>
                    </a:lnTo>
                    <a:lnTo>
                      <a:pt x="786" y="329"/>
                    </a:lnTo>
                    <a:lnTo>
                      <a:pt x="760" y="355"/>
                    </a:lnTo>
                    <a:lnTo>
                      <a:pt x="771" y="365"/>
                    </a:lnTo>
                    <a:lnTo>
                      <a:pt x="781" y="377"/>
                    </a:lnTo>
                    <a:lnTo>
                      <a:pt x="790" y="391"/>
                    </a:lnTo>
                    <a:lnTo>
                      <a:pt x="796" y="409"/>
                    </a:lnTo>
                    <a:lnTo>
                      <a:pt x="797" y="420"/>
                    </a:lnTo>
                    <a:lnTo>
                      <a:pt x="799" y="439"/>
                    </a:lnTo>
                    <a:lnTo>
                      <a:pt x="799" y="526"/>
                    </a:lnTo>
                    <a:lnTo>
                      <a:pt x="797" y="560"/>
                    </a:lnTo>
                    <a:lnTo>
                      <a:pt x="797" y="698"/>
                    </a:lnTo>
                    <a:lnTo>
                      <a:pt x="799" y="708"/>
                    </a:lnTo>
                    <a:lnTo>
                      <a:pt x="801" y="720"/>
                    </a:lnTo>
                    <a:lnTo>
                      <a:pt x="806" y="735"/>
                    </a:lnTo>
                    <a:lnTo>
                      <a:pt x="811" y="754"/>
                    </a:lnTo>
                    <a:lnTo>
                      <a:pt x="818" y="773"/>
                    </a:lnTo>
                    <a:lnTo>
                      <a:pt x="822" y="794"/>
                    </a:lnTo>
                    <a:lnTo>
                      <a:pt x="823" y="813"/>
                    </a:lnTo>
                    <a:lnTo>
                      <a:pt x="820" y="830"/>
                    </a:lnTo>
                    <a:lnTo>
                      <a:pt x="815" y="840"/>
                    </a:lnTo>
                    <a:lnTo>
                      <a:pt x="808" y="845"/>
                    </a:lnTo>
                    <a:lnTo>
                      <a:pt x="799" y="847"/>
                    </a:lnTo>
                    <a:lnTo>
                      <a:pt x="788" y="846"/>
                    </a:lnTo>
                    <a:lnTo>
                      <a:pt x="780" y="844"/>
                    </a:lnTo>
                    <a:lnTo>
                      <a:pt x="772" y="839"/>
                    </a:lnTo>
                    <a:lnTo>
                      <a:pt x="766" y="831"/>
                    </a:lnTo>
                    <a:lnTo>
                      <a:pt x="755" y="813"/>
                    </a:lnTo>
                    <a:lnTo>
                      <a:pt x="746" y="790"/>
                    </a:lnTo>
                    <a:lnTo>
                      <a:pt x="738" y="766"/>
                    </a:lnTo>
                    <a:lnTo>
                      <a:pt x="730" y="742"/>
                    </a:lnTo>
                    <a:lnTo>
                      <a:pt x="724" y="720"/>
                    </a:lnTo>
                    <a:lnTo>
                      <a:pt x="720" y="702"/>
                    </a:lnTo>
                    <a:lnTo>
                      <a:pt x="717" y="682"/>
                    </a:lnTo>
                    <a:lnTo>
                      <a:pt x="715" y="655"/>
                    </a:lnTo>
                    <a:lnTo>
                      <a:pt x="712" y="624"/>
                    </a:lnTo>
                    <a:lnTo>
                      <a:pt x="707" y="560"/>
                    </a:lnTo>
                    <a:lnTo>
                      <a:pt x="706" y="531"/>
                    </a:lnTo>
                    <a:lnTo>
                      <a:pt x="704" y="508"/>
                    </a:lnTo>
                    <a:lnTo>
                      <a:pt x="703" y="492"/>
                    </a:lnTo>
                    <a:lnTo>
                      <a:pt x="603" y="599"/>
                    </a:lnTo>
                    <a:lnTo>
                      <a:pt x="604" y="609"/>
                    </a:lnTo>
                    <a:lnTo>
                      <a:pt x="609" y="625"/>
                    </a:lnTo>
                    <a:lnTo>
                      <a:pt x="614" y="645"/>
                    </a:lnTo>
                    <a:lnTo>
                      <a:pt x="622" y="666"/>
                    </a:lnTo>
                    <a:lnTo>
                      <a:pt x="629" y="691"/>
                    </a:lnTo>
                    <a:lnTo>
                      <a:pt x="638" y="715"/>
                    </a:lnTo>
                    <a:lnTo>
                      <a:pt x="646" y="740"/>
                    </a:lnTo>
                    <a:lnTo>
                      <a:pt x="652" y="765"/>
                    </a:lnTo>
                    <a:lnTo>
                      <a:pt x="659" y="786"/>
                    </a:lnTo>
                    <a:lnTo>
                      <a:pt x="664" y="804"/>
                    </a:lnTo>
                    <a:lnTo>
                      <a:pt x="665" y="819"/>
                    </a:lnTo>
                    <a:lnTo>
                      <a:pt x="665" y="828"/>
                    </a:lnTo>
                    <a:lnTo>
                      <a:pt x="660" y="837"/>
                    </a:lnTo>
                    <a:lnTo>
                      <a:pt x="652" y="845"/>
                    </a:lnTo>
                    <a:lnTo>
                      <a:pt x="642" y="850"/>
                    </a:lnTo>
                    <a:lnTo>
                      <a:pt x="631" y="850"/>
                    </a:lnTo>
                    <a:lnTo>
                      <a:pt x="618" y="847"/>
                    </a:lnTo>
                    <a:lnTo>
                      <a:pt x="607" y="840"/>
                    </a:lnTo>
                    <a:lnTo>
                      <a:pt x="596" y="826"/>
                    </a:lnTo>
                    <a:lnTo>
                      <a:pt x="594" y="821"/>
                    </a:lnTo>
                    <a:lnTo>
                      <a:pt x="590" y="810"/>
                    </a:lnTo>
                    <a:lnTo>
                      <a:pt x="579" y="776"/>
                    </a:lnTo>
                    <a:lnTo>
                      <a:pt x="571" y="754"/>
                    </a:lnTo>
                    <a:lnTo>
                      <a:pt x="562" y="731"/>
                    </a:lnTo>
                    <a:lnTo>
                      <a:pt x="535" y="655"/>
                    </a:lnTo>
                    <a:lnTo>
                      <a:pt x="528" y="632"/>
                    </a:lnTo>
                    <a:lnTo>
                      <a:pt x="520" y="611"/>
                    </a:lnTo>
                    <a:lnTo>
                      <a:pt x="514" y="592"/>
                    </a:lnTo>
                    <a:lnTo>
                      <a:pt x="509" y="580"/>
                    </a:lnTo>
                    <a:lnTo>
                      <a:pt x="506" y="569"/>
                    </a:lnTo>
                    <a:lnTo>
                      <a:pt x="505" y="567"/>
                    </a:lnTo>
                    <a:lnTo>
                      <a:pt x="353" y="705"/>
                    </a:lnTo>
                    <a:lnTo>
                      <a:pt x="505" y="846"/>
                    </a:lnTo>
                    <a:lnTo>
                      <a:pt x="0" y="846"/>
                    </a:lnTo>
                    <a:lnTo>
                      <a:pt x="254" y="619"/>
                    </a:lnTo>
                    <a:lnTo>
                      <a:pt x="328" y="682"/>
                    </a:lnTo>
                    <a:lnTo>
                      <a:pt x="330" y="679"/>
                    </a:lnTo>
                    <a:lnTo>
                      <a:pt x="337" y="674"/>
                    </a:lnTo>
                    <a:lnTo>
                      <a:pt x="347" y="665"/>
                    </a:lnTo>
                    <a:lnTo>
                      <a:pt x="360" y="654"/>
                    </a:lnTo>
                    <a:lnTo>
                      <a:pt x="375" y="641"/>
                    </a:lnTo>
                    <a:lnTo>
                      <a:pt x="393" y="625"/>
                    </a:lnTo>
                    <a:lnTo>
                      <a:pt x="428" y="592"/>
                    </a:lnTo>
                    <a:lnTo>
                      <a:pt x="492" y="529"/>
                    </a:lnTo>
                    <a:lnTo>
                      <a:pt x="501" y="516"/>
                    </a:lnTo>
                    <a:lnTo>
                      <a:pt x="507" y="506"/>
                    </a:lnTo>
                    <a:lnTo>
                      <a:pt x="510" y="499"/>
                    </a:lnTo>
                    <a:lnTo>
                      <a:pt x="507" y="490"/>
                    </a:lnTo>
                    <a:lnTo>
                      <a:pt x="502" y="476"/>
                    </a:lnTo>
                    <a:lnTo>
                      <a:pt x="493" y="460"/>
                    </a:lnTo>
                    <a:lnTo>
                      <a:pt x="482" y="442"/>
                    </a:lnTo>
                    <a:lnTo>
                      <a:pt x="470" y="421"/>
                    </a:lnTo>
                    <a:lnTo>
                      <a:pt x="458" y="401"/>
                    </a:lnTo>
                    <a:lnTo>
                      <a:pt x="445" y="382"/>
                    </a:lnTo>
                    <a:lnTo>
                      <a:pt x="434" y="363"/>
                    </a:lnTo>
                    <a:lnTo>
                      <a:pt x="422" y="345"/>
                    </a:lnTo>
                    <a:lnTo>
                      <a:pt x="414" y="331"/>
                    </a:lnTo>
                    <a:lnTo>
                      <a:pt x="409" y="319"/>
                    </a:lnTo>
                    <a:lnTo>
                      <a:pt x="409" y="309"/>
                    </a:lnTo>
                    <a:lnTo>
                      <a:pt x="412" y="296"/>
                    </a:lnTo>
                    <a:lnTo>
                      <a:pt x="418" y="281"/>
                    </a:lnTo>
                    <a:lnTo>
                      <a:pt x="428" y="263"/>
                    </a:lnTo>
                    <a:lnTo>
                      <a:pt x="439" y="244"/>
                    </a:lnTo>
                    <a:lnTo>
                      <a:pt x="464" y="206"/>
                    </a:lnTo>
                    <a:lnTo>
                      <a:pt x="477" y="188"/>
                    </a:lnTo>
                    <a:lnTo>
                      <a:pt x="489" y="171"/>
                    </a:lnTo>
                    <a:lnTo>
                      <a:pt x="501" y="157"/>
                    </a:lnTo>
                    <a:lnTo>
                      <a:pt x="511" y="147"/>
                    </a:lnTo>
                    <a:lnTo>
                      <a:pt x="517" y="139"/>
                    </a:lnTo>
                    <a:lnTo>
                      <a:pt x="521" y="137"/>
                    </a:lnTo>
                    <a:lnTo>
                      <a:pt x="542" y="134"/>
                    </a:lnTo>
                    <a:close/>
                    <a:moveTo>
                      <a:pt x="350" y="0"/>
                    </a:moveTo>
                    <a:lnTo>
                      <a:pt x="374" y="3"/>
                    </a:lnTo>
                    <a:lnTo>
                      <a:pt x="397" y="12"/>
                    </a:lnTo>
                    <a:lnTo>
                      <a:pt x="416" y="26"/>
                    </a:lnTo>
                    <a:lnTo>
                      <a:pt x="432" y="42"/>
                    </a:lnTo>
                    <a:lnTo>
                      <a:pt x="445" y="64"/>
                    </a:lnTo>
                    <a:lnTo>
                      <a:pt x="454" y="88"/>
                    </a:lnTo>
                    <a:lnTo>
                      <a:pt x="456" y="114"/>
                    </a:lnTo>
                    <a:lnTo>
                      <a:pt x="454" y="139"/>
                    </a:lnTo>
                    <a:lnTo>
                      <a:pt x="445" y="164"/>
                    </a:lnTo>
                    <a:lnTo>
                      <a:pt x="432" y="185"/>
                    </a:lnTo>
                    <a:lnTo>
                      <a:pt x="416" y="202"/>
                    </a:lnTo>
                    <a:lnTo>
                      <a:pt x="397" y="216"/>
                    </a:lnTo>
                    <a:lnTo>
                      <a:pt x="374" y="225"/>
                    </a:lnTo>
                    <a:lnTo>
                      <a:pt x="350" y="227"/>
                    </a:lnTo>
                    <a:lnTo>
                      <a:pt x="324" y="225"/>
                    </a:lnTo>
                    <a:lnTo>
                      <a:pt x="302" y="216"/>
                    </a:lnTo>
                    <a:lnTo>
                      <a:pt x="282" y="202"/>
                    </a:lnTo>
                    <a:lnTo>
                      <a:pt x="266" y="185"/>
                    </a:lnTo>
                    <a:lnTo>
                      <a:pt x="253" y="164"/>
                    </a:lnTo>
                    <a:lnTo>
                      <a:pt x="244" y="139"/>
                    </a:lnTo>
                    <a:lnTo>
                      <a:pt x="241" y="114"/>
                    </a:lnTo>
                    <a:lnTo>
                      <a:pt x="244" y="88"/>
                    </a:lnTo>
                    <a:lnTo>
                      <a:pt x="253" y="64"/>
                    </a:lnTo>
                    <a:lnTo>
                      <a:pt x="266" y="42"/>
                    </a:lnTo>
                    <a:lnTo>
                      <a:pt x="282" y="26"/>
                    </a:lnTo>
                    <a:lnTo>
                      <a:pt x="302" y="12"/>
                    </a:lnTo>
                    <a:lnTo>
                      <a:pt x="324" y="3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360C74-8C05-4C3B-8707-7DEB0FE69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8469" y="769806"/>
              <a:ext cx="648312" cy="635171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F65E6A46-2A28-4862-B35D-5362DD7C72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18"/>
          <a:stretch/>
        </p:blipFill>
        <p:spPr>
          <a:xfrm>
            <a:off x="2996866" y="5038907"/>
            <a:ext cx="2155193" cy="1336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15CF8-80D2-4E33-AA9C-10EF8329C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675" y="5091160"/>
            <a:ext cx="2155193" cy="1231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C908F-F767-48A8-AAF6-0B50580B4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719" y="5116327"/>
            <a:ext cx="2062172" cy="1354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A0A1E-5EE2-46B7-96DA-8690B22A8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7556" y="5116327"/>
            <a:ext cx="2220651" cy="124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9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0005FD-FA4B-4847-A245-31DFFA2FC652}"/>
              </a:ext>
            </a:extLst>
          </p:cNvPr>
          <p:cNvSpPr/>
          <p:nvPr/>
        </p:nvSpPr>
        <p:spPr>
          <a:xfrm>
            <a:off x="1210973" y="1494670"/>
            <a:ext cx="1252895" cy="1251614"/>
          </a:xfrm>
          <a:prstGeom prst="ellipse">
            <a:avLst/>
          </a:prstGeom>
          <a:solidFill>
            <a:schemeClr val="bg1"/>
          </a:solidFill>
          <a:ln>
            <a:solidFill>
              <a:srgbClr val="46B3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E1506C-DDD9-4F01-B7C5-0BFA036F3AB9}"/>
              </a:ext>
            </a:extLst>
          </p:cNvPr>
          <p:cNvSpPr txBox="1"/>
          <p:nvPr/>
        </p:nvSpPr>
        <p:spPr>
          <a:xfrm>
            <a:off x="848583" y="2036314"/>
            <a:ext cx="494251" cy="993500"/>
          </a:xfrm>
          <a:custGeom>
            <a:avLst/>
            <a:gdLst/>
            <a:ahLst/>
            <a:cxnLst/>
            <a:rect l="l" t="t" r="r" b="b"/>
            <a:pathLst>
              <a:path w="711268" h="1429731">
                <a:moveTo>
                  <a:pt x="0" y="0"/>
                </a:moveTo>
                <a:lnTo>
                  <a:pt x="524200" y="0"/>
                </a:lnTo>
                <a:lnTo>
                  <a:pt x="524200" y="1200522"/>
                </a:lnTo>
                <a:lnTo>
                  <a:pt x="711268" y="1200522"/>
                </a:lnTo>
                <a:lnTo>
                  <a:pt x="711268" y="1429731"/>
                </a:lnTo>
                <a:lnTo>
                  <a:pt x="12334" y="1429731"/>
                </a:lnTo>
                <a:lnTo>
                  <a:pt x="12334" y="1200522"/>
                </a:lnTo>
                <a:lnTo>
                  <a:pt x="209680" y="1200522"/>
                </a:lnTo>
                <a:lnTo>
                  <a:pt x="209680" y="229209"/>
                </a:lnTo>
                <a:lnTo>
                  <a:pt x="0" y="229209"/>
                </a:lnTo>
                <a:lnTo>
                  <a:pt x="0" y="0"/>
                </a:lnTo>
                <a:close/>
              </a:path>
            </a:pathLst>
          </a:custGeom>
          <a:solidFill>
            <a:srgbClr val="46B3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 pitchFamily="18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8DD15-9E40-44DA-8DA3-30B85DF192DD}"/>
              </a:ext>
            </a:extLst>
          </p:cNvPr>
          <p:cNvSpPr txBox="1"/>
          <p:nvPr/>
        </p:nvSpPr>
        <p:spPr>
          <a:xfrm>
            <a:off x="1266745" y="27693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Step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827F0B2-ABF1-4E7A-B3EB-1D51EEDAD2F6}"/>
              </a:ext>
            </a:extLst>
          </p:cNvPr>
          <p:cNvGrpSpPr/>
          <p:nvPr/>
        </p:nvGrpSpPr>
        <p:grpSpPr>
          <a:xfrm>
            <a:off x="451761" y="563684"/>
            <a:ext cx="11128258" cy="625240"/>
            <a:chOff x="451761" y="258880"/>
            <a:chExt cx="11128258" cy="625240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B0E7D1C-F4CF-4111-8DD6-3D7E3CAAAD95}"/>
                </a:ext>
              </a:extLst>
            </p:cNvPr>
            <p:cNvSpPr/>
            <p:nvPr/>
          </p:nvSpPr>
          <p:spPr>
            <a:xfrm>
              <a:off x="451761" y="258880"/>
              <a:ext cx="625240" cy="625240"/>
            </a:xfrm>
            <a:prstGeom prst="ellipse">
              <a:avLst/>
            </a:prstGeom>
            <a:pattFill prst="pct20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2645541D-69FC-4127-B194-BAB7B06E77DF}"/>
                </a:ext>
              </a:extLst>
            </p:cNvPr>
            <p:cNvGrpSpPr/>
            <p:nvPr/>
          </p:nvGrpSpPr>
          <p:grpSpPr>
            <a:xfrm>
              <a:off x="616744" y="344047"/>
              <a:ext cx="10963275" cy="453065"/>
              <a:chOff x="616744" y="344047"/>
              <a:chExt cx="10963275" cy="45306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A57D2C5-D912-4343-A3B5-E334882DF4AC}"/>
                  </a:ext>
                </a:extLst>
              </p:cNvPr>
              <p:cNvSpPr/>
              <p:nvPr/>
            </p:nvSpPr>
            <p:spPr>
              <a:xfrm>
                <a:off x="616744" y="344047"/>
                <a:ext cx="10963275" cy="446528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+mn-ea"/>
                    <a:cs typeface="+mn-cs"/>
                  </a:rPr>
                  <a:t>Machine Learning Steps Taken</a:t>
                </a: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123275D-5B0C-4A67-875D-A5E241F72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546" y="797112"/>
                <a:ext cx="3374232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bg1"/>
                    </a:gs>
                    <a:gs pos="91000">
                      <a:schemeClr val="bg1">
                        <a:lumMod val="85000"/>
                      </a:schemeClr>
                    </a:gs>
                  </a:gsLst>
                  <a:lin ang="10800000" scaled="1"/>
                  <a:tileRect/>
                </a:gra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3031DFC-30C6-40A5-AEDE-4FA690549639}"/>
              </a:ext>
            </a:extLst>
          </p:cNvPr>
          <p:cNvGrpSpPr/>
          <p:nvPr/>
        </p:nvGrpSpPr>
        <p:grpSpPr>
          <a:xfrm>
            <a:off x="1586810" y="1769362"/>
            <a:ext cx="491819" cy="754224"/>
            <a:chOff x="1370014" y="1752600"/>
            <a:chExt cx="3271531" cy="5105400"/>
          </a:xfrm>
          <a:effectLst>
            <a:outerShdw blurRad="76200" dir="18900000" sy="23000" kx="-1200000" algn="bl" rotWithShape="0">
              <a:prstClr val="black">
                <a:alpha val="14000"/>
              </a:prstClr>
            </a:outerShdw>
          </a:effectLst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8251EB0-A053-448C-B6C7-25F772B8CE73}"/>
                </a:ext>
              </a:extLst>
            </p:cNvPr>
            <p:cNvSpPr/>
            <p:nvPr/>
          </p:nvSpPr>
          <p:spPr>
            <a:xfrm>
              <a:off x="2862086" y="3733800"/>
              <a:ext cx="287387" cy="31242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A59F715-B8AE-40F5-B6A9-BD22DF76D76C}"/>
                </a:ext>
              </a:extLst>
            </p:cNvPr>
            <p:cNvGrpSpPr/>
            <p:nvPr/>
          </p:nvGrpSpPr>
          <p:grpSpPr>
            <a:xfrm>
              <a:off x="1370014" y="1752600"/>
              <a:ext cx="3271531" cy="3277365"/>
              <a:chOff x="7810639" y="3589151"/>
              <a:chExt cx="2010229" cy="2013814"/>
            </a:xfrm>
          </p:grpSpPr>
          <p:sp>
            <p:nvSpPr>
              <p:cNvPr id="194" name="Freeform 22">
                <a:extLst>
                  <a:ext uri="{FF2B5EF4-FFF2-40B4-BE49-F238E27FC236}">
                    <a16:creationId xmlns:a16="http://schemas.microsoft.com/office/drawing/2014/main" id="{F5DCD376-D7AE-4E47-8183-5ABF68717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0639" y="3589151"/>
                <a:ext cx="2010229" cy="2013814"/>
              </a:xfrm>
              <a:custGeom>
                <a:avLst/>
                <a:gdLst/>
                <a:ahLst/>
                <a:cxnLst>
                  <a:cxn ang="0">
                    <a:pos x="840" y="0"/>
                  </a:cxn>
                  <a:cxn ang="0">
                    <a:pos x="938" y="5"/>
                  </a:cxn>
                  <a:cxn ang="0">
                    <a:pos x="1033" y="22"/>
                  </a:cxn>
                  <a:cxn ang="0">
                    <a:pos x="1124" y="49"/>
                  </a:cxn>
                  <a:cxn ang="0">
                    <a:pos x="1211" y="85"/>
                  </a:cxn>
                  <a:cxn ang="0">
                    <a:pos x="1292" y="131"/>
                  </a:cxn>
                  <a:cxn ang="0">
                    <a:pos x="1366" y="185"/>
                  </a:cxn>
                  <a:cxn ang="0">
                    <a:pos x="1436" y="246"/>
                  </a:cxn>
                  <a:cxn ang="0">
                    <a:pos x="1497" y="314"/>
                  </a:cxn>
                  <a:cxn ang="0">
                    <a:pos x="1552" y="390"/>
                  </a:cxn>
                  <a:cxn ang="0">
                    <a:pos x="1597" y="472"/>
                  </a:cxn>
                  <a:cxn ang="0">
                    <a:pos x="1633" y="557"/>
                  </a:cxn>
                  <a:cxn ang="0">
                    <a:pos x="1660" y="648"/>
                  </a:cxn>
                  <a:cxn ang="0">
                    <a:pos x="1677" y="743"/>
                  </a:cxn>
                  <a:cxn ang="0">
                    <a:pos x="1682" y="841"/>
                  </a:cxn>
                  <a:cxn ang="0">
                    <a:pos x="1677" y="940"/>
                  </a:cxn>
                  <a:cxn ang="0">
                    <a:pos x="1660" y="1035"/>
                  </a:cxn>
                  <a:cxn ang="0">
                    <a:pos x="1633" y="1126"/>
                  </a:cxn>
                  <a:cxn ang="0">
                    <a:pos x="1597" y="1213"/>
                  </a:cxn>
                  <a:cxn ang="0">
                    <a:pos x="1552" y="1294"/>
                  </a:cxn>
                  <a:cxn ang="0">
                    <a:pos x="1497" y="1368"/>
                  </a:cxn>
                  <a:cxn ang="0">
                    <a:pos x="1436" y="1438"/>
                  </a:cxn>
                  <a:cxn ang="0">
                    <a:pos x="1366" y="1499"/>
                  </a:cxn>
                  <a:cxn ang="0">
                    <a:pos x="1292" y="1554"/>
                  </a:cxn>
                  <a:cxn ang="0">
                    <a:pos x="1211" y="1600"/>
                  </a:cxn>
                  <a:cxn ang="0">
                    <a:pos x="1124" y="1636"/>
                  </a:cxn>
                  <a:cxn ang="0">
                    <a:pos x="1033" y="1662"/>
                  </a:cxn>
                  <a:cxn ang="0">
                    <a:pos x="938" y="1679"/>
                  </a:cxn>
                  <a:cxn ang="0">
                    <a:pos x="840" y="1685"/>
                  </a:cxn>
                  <a:cxn ang="0">
                    <a:pos x="742" y="1679"/>
                  </a:cxn>
                  <a:cxn ang="0">
                    <a:pos x="647" y="1662"/>
                  </a:cxn>
                  <a:cxn ang="0">
                    <a:pos x="556" y="1636"/>
                  </a:cxn>
                  <a:cxn ang="0">
                    <a:pos x="471" y="1600"/>
                  </a:cxn>
                  <a:cxn ang="0">
                    <a:pos x="390" y="1554"/>
                  </a:cxn>
                  <a:cxn ang="0">
                    <a:pos x="314" y="1499"/>
                  </a:cxn>
                  <a:cxn ang="0">
                    <a:pos x="246" y="1438"/>
                  </a:cxn>
                  <a:cxn ang="0">
                    <a:pos x="185" y="1368"/>
                  </a:cxn>
                  <a:cxn ang="0">
                    <a:pos x="130" y="1294"/>
                  </a:cxn>
                  <a:cxn ang="0">
                    <a:pos x="85" y="1213"/>
                  </a:cxn>
                  <a:cxn ang="0">
                    <a:pos x="49" y="1126"/>
                  </a:cxn>
                  <a:cxn ang="0">
                    <a:pos x="22" y="1035"/>
                  </a:cxn>
                  <a:cxn ang="0">
                    <a:pos x="5" y="940"/>
                  </a:cxn>
                  <a:cxn ang="0">
                    <a:pos x="0" y="841"/>
                  </a:cxn>
                  <a:cxn ang="0">
                    <a:pos x="5" y="743"/>
                  </a:cxn>
                  <a:cxn ang="0">
                    <a:pos x="22" y="648"/>
                  </a:cxn>
                  <a:cxn ang="0">
                    <a:pos x="49" y="557"/>
                  </a:cxn>
                  <a:cxn ang="0">
                    <a:pos x="85" y="472"/>
                  </a:cxn>
                  <a:cxn ang="0">
                    <a:pos x="130" y="390"/>
                  </a:cxn>
                  <a:cxn ang="0">
                    <a:pos x="185" y="314"/>
                  </a:cxn>
                  <a:cxn ang="0">
                    <a:pos x="246" y="246"/>
                  </a:cxn>
                  <a:cxn ang="0">
                    <a:pos x="314" y="185"/>
                  </a:cxn>
                  <a:cxn ang="0">
                    <a:pos x="390" y="131"/>
                  </a:cxn>
                  <a:cxn ang="0">
                    <a:pos x="471" y="85"/>
                  </a:cxn>
                  <a:cxn ang="0">
                    <a:pos x="556" y="49"/>
                  </a:cxn>
                  <a:cxn ang="0">
                    <a:pos x="647" y="22"/>
                  </a:cxn>
                  <a:cxn ang="0">
                    <a:pos x="742" y="5"/>
                  </a:cxn>
                  <a:cxn ang="0">
                    <a:pos x="840" y="0"/>
                  </a:cxn>
                </a:cxnLst>
                <a:rect l="0" t="0" r="r" b="b"/>
                <a:pathLst>
                  <a:path w="1682" h="1685">
                    <a:moveTo>
                      <a:pt x="840" y="0"/>
                    </a:moveTo>
                    <a:lnTo>
                      <a:pt x="938" y="5"/>
                    </a:lnTo>
                    <a:lnTo>
                      <a:pt x="1033" y="22"/>
                    </a:lnTo>
                    <a:lnTo>
                      <a:pt x="1124" y="49"/>
                    </a:lnTo>
                    <a:lnTo>
                      <a:pt x="1211" y="85"/>
                    </a:lnTo>
                    <a:lnTo>
                      <a:pt x="1292" y="131"/>
                    </a:lnTo>
                    <a:lnTo>
                      <a:pt x="1366" y="185"/>
                    </a:lnTo>
                    <a:lnTo>
                      <a:pt x="1436" y="246"/>
                    </a:lnTo>
                    <a:lnTo>
                      <a:pt x="1497" y="314"/>
                    </a:lnTo>
                    <a:lnTo>
                      <a:pt x="1552" y="390"/>
                    </a:lnTo>
                    <a:lnTo>
                      <a:pt x="1597" y="472"/>
                    </a:lnTo>
                    <a:lnTo>
                      <a:pt x="1633" y="557"/>
                    </a:lnTo>
                    <a:lnTo>
                      <a:pt x="1660" y="648"/>
                    </a:lnTo>
                    <a:lnTo>
                      <a:pt x="1677" y="743"/>
                    </a:lnTo>
                    <a:lnTo>
                      <a:pt x="1682" y="841"/>
                    </a:lnTo>
                    <a:lnTo>
                      <a:pt x="1677" y="940"/>
                    </a:lnTo>
                    <a:lnTo>
                      <a:pt x="1660" y="1035"/>
                    </a:lnTo>
                    <a:lnTo>
                      <a:pt x="1633" y="1126"/>
                    </a:lnTo>
                    <a:lnTo>
                      <a:pt x="1597" y="1213"/>
                    </a:lnTo>
                    <a:lnTo>
                      <a:pt x="1552" y="1294"/>
                    </a:lnTo>
                    <a:lnTo>
                      <a:pt x="1497" y="1368"/>
                    </a:lnTo>
                    <a:lnTo>
                      <a:pt x="1436" y="1438"/>
                    </a:lnTo>
                    <a:lnTo>
                      <a:pt x="1366" y="1499"/>
                    </a:lnTo>
                    <a:lnTo>
                      <a:pt x="1292" y="1554"/>
                    </a:lnTo>
                    <a:lnTo>
                      <a:pt x="1211" y="1600"/>
                    </a:lnTo>
                    <a:lnTo>
                      <a:pt x="1124" y="1636"/>
                    </a:lnTo>
                    <a:lnTo>
                      <a:pt x="1033" y="1662"/>
                    </a:lnTo>
                    <a:lnTo>
                      <a:pt x="938" y="1679"/>
                    </a:lnTo>
                    <a:lnTo>
                      <a:pt x="840" y="1685"/>
                    </a:lnTo>
                    <a:lnTo>
                      <a:pt x="742" y="1679"/>
                    </a:lnTo>
                    <a:lnTo>
                      <a:pt x="647" y="1662"/>
                    </a:lnTo>
                    <a:lnTo>
                      <a:pt x="556" y="1636"/>
                    </a:lnTo>
                    <a:lnTo>
                      <a:pt x="471" y="1600"/>
                    </a:lnTo>
                    <a:lnTo>
                      <a:pt x="390" y="1554"/>
                    </a:lnTo>
                    <a:lnTo>
                      <a:pt x="314" y="1499"/>
                    </a:lnTo>
                    <a:lnTo>
                      <a:pt x="246" y="1438"/>
                    </a:lnTo>
                    <a:lnTo>
                      <a:pt x="185" y="1368"/>
                    </a:lnTo>
                    <a:lnTo>
                      <a:pt x="130" y="1294"/>
                    </a:lnTo>
                    <a:lnTo>
                      <a:pt x="85" y="1213"/>
                    </a:lnTo>
                    <a:lnTo>
                      <a:pt x="49" y="1126"/>
                    </a:lnTo>
                    <a:lnTo>
                      <a:pt x="22" y="1035"/>
                    </a:lnTo>
                    <a:lnTo>
                      <a:pt x="5" y="940"/>
                    </a:lnTo>
                    <a:lnTo>
                      <a:pt x="0" y="841"/>
                    </a:lnTo>
                    <a:lnTo>
                      <a:pt x="5" y="743"/>
                    </a:lnTo>
                    <a:lnTo>
                      <a:pt x="22" y="648"/>
                    </a:lnTo>
                    <a:lnTo>
                      <a:pt x="49" y="557"/>
                    </a:lnTo>
                    <a:lnTo>
                      <a:pt x="85" y="472"/>
                    </a:lnTo>
                    <a:lnTo>
                      <a:pt x="130" y="390"/>
                    </a:lnTo>
                    <a:lnTo>
                      <a:pt x="185" y="314"/>
                    </a:lnTo>
                    <a:lnTo>
                      <a:pt x="246" y="246"/>
                    </a:lnTo>
                    <a:lnTo>
                      <a:pt x="314" y="185"/>
                    </a:lnTo>
                    <a:lnTo>
                      <a:pt x="390" y="131"/>
                    </a:lnTo>
                    <a:lnTo>
                      <a:pt x="471" y="85"/>
                    </a:lnTo>
                    <a:lnTo>
                      <a:pt x="556" y="49"/>
                    </a:lnTo>
                    <a:lnTo>
                      <a:pt x="647" y="22"/>
                    </a:lnTo>
                    <a:lnTo>
                      <a:pt x="742" y="5"/>
                    </a:lnTo>
                    <a:lnTo>
                      <a:pt x="84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D0008">
                      <a:shade val="30000"/>
                      <a:satMod val="115000"/>
                    </a:srgbClr>
                  </a:gs>
                  <a:gs pos="50000">
                    <a:srgbClr val="DD0008">
                      <a:shade val="67500"/>
                      <a:satMod val="115000"/>
                    </a:srgbClr>
                  </a:gs>
                  <a:gs pos="100000">
                    <a:srgbClr val="DD000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3">
                <a:extLst>
                  <a:ext uri="{FF2B5EF4-FFF2-40B4-BE49-F238E27FC236}">
                    <a16:creationId xmlns:a16="http://schemas.microsoft.com/office/drawing/2014/main" id="{68596698-7A43-414A-B6C3-D98B1D4DB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1160" y="4150868"/>
                <a:ext cx="1187971" cy="1189166"/>
              </a:xfrm>
              <a:custGeom>
                <a:avLst/>
                <a:gdLst/>
                <a:ahLst/>
                <a:cxnLst>
                  <a:cxn ang="0">
                    <a:pos x="871" y="0"/>
                  </a:cxn>
                  <a:cxn ang="0">
                    <a:pos x="914" y="64"/>
                  </a:cxn>
                  <a:cxn ang="0">
                    <a:pos x="948" y="136"/>
                  </a:cxn>
                  <a:cxn ang="0">
                    <a:pos x="973" y="210"/>
                  </a:cxn>
                  <a:cxn ang="0">
                    <a:pos x="988" y="290"/>
                  </a:cxn>
                  <a:cxn ang="0">
                    <a:pos x="994" y="371"/>
                  </a:cxn>
                  <a:cxn ang="0">
                    <a:pos x="988" y="457"/>
                  </a:cxn>
                  <a:cxn ang="0">
                    <a:pos x="971" y="538"/>
                  </a:cxn>
                  <a:cxn ang="0">
                    <a:pos x="945" y="614"/>
                  </a:cxn>
                  <a:cxn ang="0">
                    <a:pos x="909" y="686"/>
                  </a:cxn>
                  <a:cxn ang="0">
                    <a:pos x="865" y="752"/>
                  </a:cxn>
                  <a:cxn ang="0">
                    <a:pos x="812" y="813"/>
                  </a:cxn>
                  <a:cxn ang="0">
                    <a:pos x="751" y="866"/>
                  </a:cxn>
                  <a:cxn ang="0">
                    <a:pos x="685" y="910"/>
                  </a:cxn>
                  <a:cxn ang="0">
                    <a:pos x="613" y="946"/>
                  </a:cxn>
                  <a:cxn ang="0">
                    <a:pos x="538" y="972"/>
                  </a:cxn>
                  <a:cxn ang="0">
                    <a:pos x="456" y="989"/>
                  </a:cxn>
                  <a:cxn ang="0">
                    <a:pos x="371" y="995"/>
                  </a:cxn>
                  <a:cxn ang="0">
                    <a:pos x="290" y="989"/>
                  </a:cxn>
                  <a:cxn ang="0">
                    <a:pos x="210" y="974"/>
                  </a:cxn>
                  <a:cxn ang="0">
                    <a:pos x="136" y="950"/>
                  </a:cxn>
                  <a:cxn ang="0">
                    <a:pos x="64" y="915"/>
                  </a:cxn>
                  <a:cxn ang="0">
                    <a:pos x="0" y="872"/>
                  </a:cxn>
                  <a:cxn ang="0">
                    <a:pos x="871" y="0"/>
                  </a:cxn>
                </a:cxnLst>
                <a:rect l="0" t="0" r="r" b="b"/>
                <a:pathLst>
                  <a:path w="994" h="995">
                    <a:moveTo>
                      <a:pt x="871" y="0"/>
                    </a:moveTo>
                    <a:lnTo>
                      <a:pt x="914" y="64"/>
                    </a:lnTo>
                    <a:lnTo>
                      <a:pt x="948" y="136"/>
                    </a:lnTo>
                    <a:lnTo>
                      <a:pt x="973" y="210"/>
                    </a:lnTo>
                    <a:lnTo>
                      <a:pt x="988" y="290"/>
                    </a:lnTo>
                    <a:lnTo>
                      <a:pt x="994" y="371"/>
                    </a:lnTo>
                    <a:lnTo>
                      <a:pt x="988" y="457"/>
                    </a:lnTo>
                    <a:lnTo>
                      <a:pt x="971" y="538"/>
                    </a:lnTo>
                    <a:lnTo>
                      <a:pt x="945" y="614"/>
                    </a:lnTo>
                    <a:lnTo>
                      <a:pt x="909" y="686"/>
                    </a:lnTo>
                    <a:lnTo>
                      <a:pt x="865" y="752"/>
                    </a:lnTo>
                    <a:lnTo>
                      <a:pt x="812" y="813"/>
                    </a:lnTo>
                    <a:lnTo>
                      <a:pt x="751" y="866"/>
                    </a:lnTo>
                    <a:lnTo>
                      <a:pt x="685" y="910"/>
                    </a:lnTo>
                    <a:lnTo>
                      <a:pt x="613" y="946"/>
                    </a:lnTo>
                    <a:lnTo>
                      <a:pt x="538" y="972"/>
                    </a:lnTo>
                    <a:lnTo>
                      <a:pt x="456" y="989"/>
                    </a:lnTo>
                    <a:lnTo>
                      <a:pt x="371" y="995"/>
                    </a:lnTo>
                    <a:lnTo>
                      <a:pt x="290" y="989"/>
                    </a:lnTo>
                    <a:lnTo>
                      <a:pt x="210" y="974"/>
                    </a:lnTo>
                    <a:lnTo>
                      <a:pt x="136" y="950"/>
                    </a:lnTo>
                    <a:lnTo>
                      <a:pt x="64" y="915"/>
                    </a:lnTo>
                    <a:lnTo>
                      <a:pt x="0" y="872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4">
                <a:extLst>
                  <a:ext uri="{FF2B5EF4-FFF2-40B4-BE49-F238E27FC236}">
                    <a16:creationId xmlns:a16="http://schemas.microsoft.com/office/drawing/2014/main" id="{03D6BDCF-4267-444C-A859-506AD6E6C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373" y="3852081"/>
                <a:ext cx="1160482" cy="1161678"/>
              </a:xfrm>
              <a:custGeom>
                <a:avLst/>
                <a:gdLst/>
                <a:ahLst/>
                <a:cxnLst>
                  <a:cxn ang="0">
                    <a:pos x="621" y="0"/>
                  </a:cxn>
                  <a:cxn ang="0">
                    <a:pos x="699" y="3"/>
                  </a:cxn>
                  <a:cxn ang="0">
                    <a:pos x="772" y="19"/>
                  </a:cxn>
                  <a:cxn ang="0">
                    <a:pos x="843" y="39"/>
                  </a:cxn>
                  <a:cxn ang="0">
                    <a:pos x="909" y="70"/>
                  </a:cxn>
                  <a:cxn ang="0">
                    <a:pos x="971" y="108"/>
                  </a:cxn>
                  <a:cxn ang="0">
                    <a:pos x="108" y="972"/>
                  </a:cxn>
                  <a:cxn ang="0">
                    <a:pos x="70" y="909"/>
                  </a:cxn>
                  <a:cxn ang="0">
                    <a:pos x="40" y="843"/>
                  </a:cxn>
                  <a:cxn ang="0">
                    <a:pos x="19" y="773"/>
                  </a:cxn>
                  <a:cxn ang="0">
                    <a:pos x="4" y="699"/>
                  </a:cxn>
                  <a:cxn ang="0">
                    <a:pos x="0" y="621"/>
                  </a:cxn>
                  <a:cxn ang="0">
                    <a:pos x="6" y="538"/>
                  </a:cxn>
                  <a:cxn ang="0">
                    <a:pos x="23" y="456"/>
                  </a:cxn>
                  <a:cxn ang="0">
                    <a:pos x="49" y="379"/>
                  </a:cxn>
                  <a:cxn ang="0">
                    <a:pos x="85" y="309"/>
                  </a:cxn>
                  <a:cxn ang="0">
                    <a:pos x="129" y="242"/>
                  </a:cxn>
                  <a:cxn ang="0">
                    <a:pos x="182" y="182"/>
                  </a:cxn>
                  <a:cxn ang="0">
                    <a:pos x="243" y="129"/>
                  </a:cxn>
                  <a:cxn ang="0">
                    <a:pos x="309" y="85"/>
                  </a:cxn>
                  <a:cxn ang="0">
                    <a:pos x="379" y="49"/>
                  </a:cxn>
                  <a:cxn ang="0">
                    <a:pos x="456" y="22"/>
                  </a:cxn>
                  <a:cxn ang="0">
                    <a:pos x="538" y="5"/>
                  </a:cxn>
                  <a:cxn ang="0">
                    <a:pos x="621" y="0"/>
                  </a:cxn>
                </a:cxnLst>
                <a:rect l="0" t="0" r="r" b="b"/>
                <a:pathLst>
                  <a:path w="971" h="972">
                    <a:moveTo>
                      <a:pt x="621" y="0"/>
                    </a:moveTo>
                    <a:lnTo>
                      <a:pt x="699" y="3"/>
                    </a:lnTo>
                    <a:lnTo>
                      <a:pt x="772" y="19"/>
                    </a:lnTo>
                    <a:lnTo>
                      <a:pt x="843" y="39"/>
                    </a:lnTo>
                    <a:lnTo>
                      <a:pt x="909" y="70"/>
                    </a:lnTo>
                    <a:lnTo>
                      <a:pt x="971" y="108"/>
                    </a:lnTo>
                    <a:lnTo>
                      <a:pt x="108" y="972"/>
                    </a:lnTo>
                    <a:lnTo>
                      <a:pt x="70" y="909"/>
                    </a:lnTo>
                    <a:lnTo>
                      <a:pt x="40" y="843"/>
                    </a:lnTo>
                    <a:lnTo>
                      <a:pt x="19" y="773"/>
                    </a:lnTo>
                    <a:lnTo>
                      <a:pt x="4" y="699"/>
                    </a:lnTo>
                    <a:lnTo>
                      <a:pt x="0" y="621"/>
                    </a:lnTo>
                    <a:lnTo>
                      <a:pt x="6" y="538"/>
                    </a:lnTo>
                    <a:lnTo>
                      <a:pt x="23" y="456"/>
                    </a:lnTo>
                    <a:lnTo>
                      <a:pt x="49" y="379"/>
                    </a:lnTo>
                    <a:lnTo>
                      <a:pt x="85" y="309"/>
                    </a:lnTo>
                    <a:lnTo>
                      <a:pt x="129" y="242"/>
                    </a:lnTo>
                    <a:lnTo>
                      <a:pt x="182" y="182"/>
                    </a:lnTo>
                    <a:lnTo>
                      <a:pt x="243" y="129"/>
                    </a:lnTo>
                    <a:lnTo>
                      <a:pt x="309" y="85"/>
                    </a:lnTo>
                    <a:lnTo>
                      <a:pt x="379" y="49"/>
                    </a:lnTo>
                    <a:lnTo>
                      <a:pt x="456" y="22"/>
                    </a:lnTo>
                    <a:lnTo>
                      <a:pt x="538" y="5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5">
                <a:extLst>
                  <a:ext uri="{FF2B5EF4-FFF2-40B4-BE49-F238E27FC236}">
                    <a16:creationId xmlns:a16="http://schemas.microsoft.com/office/drawing/2014/main" id="{E6464411-D50D-4BBD-B6F1-B258389777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46451" y="4003863"/>
                <a:ext cx="829428" cy="1105506"/>
              </a:xfrm>
              <a:custGeom>
                <a:avLst/>
                <a:gdLst/>
                <a:ahLst/>
                <a:cxnLst>
                  <a:cxn ang="0">
                    <a:pos x="618" y="312"/>
                  </a:cxn>
                  <a:cxn ang="0">
                    <a:pos x="617" y="688"/>
                  </a:cxn>
                  <a:cxn ang="0">
                    <a:pos x="694" y="686"/>
                  </a:cxn>
                  <a:cxn ang="0">
                    <a:pos x="628" y="807"/>
                  </a:cxn>
                  <a:cxn ang="0">
                    <a:pos x="558" y="925"/>
                  </a:cxn>
                  <a:cxn ang="0">
                    <a:pos x="488" y="807"/>
                  </a:cxn>
                  <a:cxn ang="0">
                    <a:pos x="420" y="686"/>
                  </a:cxn>
                  <a:cxn ang="0">
                    <a:pos x="497" y="688"/>
                  </a:cxn>
                  <a:cxn ang="0">
                    <a:pos x="499" y="432"/>
                  </a:cxn>
                  <a:cxn ang="0">
                    <a:pos x="618" y="312"/>
                  </a:cxn>
                  <a:cxn ang="0">
                    <a:pos x="308" y="0"/>
                  </a:cxn>
                  <a:cxn ang="0">
                    <a:pos x="361" y="3"/>
                  </a:cxn>
                  <a:cxn ang="0">
                    <a:pos x="412" y="19"/>
                  </a:cxn>
                  <a:cxn ang="0">
                    <a:pos x="458" y="39"/>
                  </a:cxn>
                  <a:cxn ang="0">
                    <a:pos x="501" y="68"/>
                  </a:cxn>
                  <a:cxn ang="0">
                    <a:pos x="537" y="102"/>
                  </a:cxn>
                  <a:cxn ang="0">
                    <a:pos x="454" y="185"/>
                  </a:cxn>
                  <a:cxn ang="0">
                    <a:pos x="424" y="159"/>
                  </a:cxn>
                  <a:cxn ang="0">
                    <a:pos x="389" y="138"/>
                  </a:cxn>
                  <a:cxn ang="0">
                    <a:pos x="350" y="125"/>
                  </a:cxn>
                  <a:cxn ang="0">
                    <a:pos x="308" y="119"/>
                  </a:cxn>
                  <a:cxn ang="0">
                    <a:pos x="265" y="125"/>
                  </a:cxn>
                  <a:cxn ang="0">
                    <a:pos x="225" y="138"/>
                  </a:cxn>
                  <a:cxn ang="0">
                    <a:pos x="191" y="161"/>
                  </a:cxn>
                  <a:cxn ang="0">
                    <a:pos x="160" y="191"/>
                  </a:cxn>
                  <a:cxn ang="0">
                    <a:pos x="138" y="225"/>
                  </a:cxn>
                  <a:cxn ang="0">
                    <a:pos x="124" y="267"/>
                  </a:cxn>
                  <a:cxn ang="0">
                    <a:pos x="119" y="310"/>
                  </a:cxn>
                  <a:cxn ang="0">
                    <a:pos x="117" y="523"/>
                  </a:cxn>
                  <a:cxn ang="0">
                    <a:pos x="0" y="640"/>
                  </a:cxn>
                  <a:cxn ang="0">
                    <a:pos x="0" y="310"/>
                  </a:cxn>
                  <a:cxn ang="0">
                    <a:pos x="5" y="256"/>
                  </a:cxn>
                  <a:cxn ang="0">
                    <a:pos x="18" y="202"/>
                  </a:cxn>
                  <a:cxn ang="0">
                    <a:pos x="41" y="153"/>
                  </a:cxn>
                  <a:cxn ang="0">
                    <a:pos x="71" y="111"/>
                  </a:cxn>
                  <a:cxn ang="0">
                    <a:pos x="109" y="74"/>
                  </a:cxn>
                  <a:cxn ang="0">
                    <a:pos x="153" y="43"/>
                  </a:cxn>
                  <a:cxn ang="0">
                    <a:pos x="200" y="19"/>
                  </a:cxn>
                  <a:cxn ang="0">
                    <a:pos x="253" y="5"/>
                  </a:cxn>
                  <a:cxn ang="0">
                    <a:pos x="308" y="0"/>
                  </a:cxn>
                </a:cxnLst>
                <a:rect l="0" t="0" r="r" b="b"/>
                <a:pathLst>
                  <a:path w="694" h="925">
                    <a:moveTo>
                      <a:pt x="618" y="312"/>
                    </a:moveTo>
                    <a:lnTo>
                      <a:pt x="617" y="688"/>
                    </a:lnTo>
                    <a:lnTo>
                      <a:pt x="694" y="686"/>
                    </a:lnTo>
                    <a:lnTo>
                      <a:pt x="628" y="807"/>
                    </a:lnTo>
                    <a:lnTo>
                      <a:pt x="558" y="925"/>
                    </a:lnTo>
                    <a:lnTo>
                      <a:pt x="488" y="807"/>
                    </a:lnTo>
                    <a:lnTo>
                      <a:pt x="420" y="686"/>
                    </a:lnTo>
                    <a:lnTo>
                      <a:pt x="497" y="688"/>
                    </a:lnTo>
                    <a:lnTo>
                      <a:pt x="499" y="432"/>
                    </a:lnTo>
                    <a:lnTo>
                      <a:pt x="618" y="312"/>
                    </a:lnTo>
                    <a:close/>
                    <a:moveTo>
                      <a:pt x="308" y="0"/>
                    </a:moveTo>
                    <a:lnTo>
                      <a:pt x="361" y="3"/>
                    </a:lnTo>
                    <a:lnTo>
                      <a:pt x="412" y="19"/>
                    </a:lnTo>
                    <a:lnTo>
                      <a:pt x="458" y="39"/>
                    </a:lnTo>
                    <a:lnTo>
                      <a:pt x="501" y="68"/>
                    </a:lnTo>
                    <a:lnTo>
                      <a:pt x="537" y="102"/>
                    </a:lnTo>
                    <a:lnTo>
                      <a:pt x="454" y="185"/>
                    </a:lnTo>
                    <a:lnTo>
                      <a:pt x="424" y="159"/>
                    </a:lnTo>
                    <a:lnTo>
                      <a:pt x="389" y="138"/>
                    </a:lnTo>
                    <a:lnTo>
                      <a:pt x="350" y="125"/>
                    </a:lnTo>
                    <a:lnTo>
                      <a:pt x="308" y="119"/>
                    </a:lnTo>
                    <a:lnTo>
                      <a:pt x="265" y="125"/>
                    </a:lnTo>
                    <a:lnTo>
                      <a:pt x="225" y="138"/>
                    </a:lnTo>
                    <a:lnTo>
                      <a:pt x="191" y="161"/>
                    </a:lnTo>
                    <a:lnTo>
                      <a:pt x="160" y="191"/>
                    </a:lnTo>
                    <a:lnTo>
                      <a:pt x="138" y="225"/>
                    </a:lnTo>
                    <a:lnTo>
                      <a:pt x="124" y="267"/>
                    </a:lnTo>
                    <a:lnTo>
                      <a:pt x="119" y="310"/>
                    </a:lnTo>
                    <a:lnTo>
                      <a:pt x="117" y="523"/>
                    </a:lnTo>
                    <a:lnTo>
                      <a:pt x="0" y="640"/>
                    </a:lnTo>
                    <a:lnTo>
                      <a:pt x="0" y="310"/>
                    </a:lnTo>
                    <a:lnTo>
                      <a:pt x="5" y="256"/>
                    </a:lnTo>
                    <a:lnTo>
                      <a:pt x="18" y="202"/>
                    </a:lnTo>
                    <a:lnTo>
                      <a:pt x="41" y="153"/>
                    </a:lnTo>
                    <a:lnTo>
                      <a:pt x="71" y="111"/>
                    </a:lnTo>
                    <a:lnTo>
                      <a:pt x="109" y="74"/>
                    </a:lnTo>
                    <a:lnTo>
                      <a:pt x="153" y="43"/>
                    </a:lnTo>
                    <a:lnTo>
                      <a:pt x="200" y="19"/>
                    </a:lnTo>
                    <a:lnTo>
                      <a:pt x="253" y="5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447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827F0B2-ABF1-4E7A-B3EB-1D51EEDAD2F6}"/>
              </a:ext>
            </a:extLst>
          </p:cNvPr>
          <p:cNvGrpSpPr/>
          <p:nvPr/>
        </p:nvGrpSpPr>
        <p:grpSpPr>
          <a:xfrm>
            <a:off x="451761" y="563684"/>
            <a:ext cx="11128258" cy="625240"/>
            <a:chOff x="451761" y="258880"/>
            <a:chExt cx="11128258" cy="625240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B0E7D1C-F4CF-4111-8DD6-3D7E3CAAAD95}"/>
                </a:ext>
              </a:extLst>
            </p:cNvPr>
            <p:cNvSpPr/>
            <p:nvPr/>
          </p:nvSpPr>
          <p:spPr>
            <a:xfrm>
              <a:off x="451761" y="258880"/>
              <a:ext cx="625240" cy="625240"/>
            </a:xfrm>
            <a:prstGeom prst="ellipse">
              <a:avLst/>
            </a:prstGeom>
            <a:pattFill prst="pct20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2645541D-69FC-4127-B194-BAB7B06E77DF}"/>
                </a:ext>
              </a:extLst>
            </p:cNvPr>
            <p:cNvGrpSpPr/>
            <p:nvPr/>
          </p:nvGrpSpPr>
          <p:grpSpPr>
            <a:xfrm>
              <a:off x="616744" y="344047"/>
              <a:ext cx="10963275" cy="453065"/>
              <a:chOff x="616744" y="344047"/>
              <a:chExt cx="10963275" cy="45306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A57D2C5-D912-4343-A3B5-E334882DF4AC}"/>
                  </a:ext>
                </a:extLst>
              </p:cNvPr>
              <p:cNvSpPr/>
              <p:nvPr/>
            </p:nvSpPr>
            <p:spPr>
              <a:xfrm>
                <a:off x="616744" y="344047"/>
                <a:ext cx="10963275" cy="446528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+mn-ea"/>
                    <a:cs typeface="+mn-cs"/>
                  </a:rPr>
                  <a:t>Machine Learning Steps Taken</a:t>
                </a: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123275D-5B0C-4A67-875D-A5E241F72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546" y="797112"/>
                <a:ext cx="3374232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bg1"/>
                    </a:gs>
                    <a:gs pos="91000">
                      <a:schemeClr val="bg1">
                        <a:lumMod val="85000"/>
                      </a:schemeClr>
                    </a:gs>
                  </a:gsLst>
                  <a:lin ang="10800000" scaled="1"/>
                  <a:tileRect/>
                </a:gra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93A0C6-F555-4CCD-B59B-51A5018077F0}"/>
              </a:ext>
            </a:extLst>
          </p:cNvPr>
          <p:cNvGrpSpPr/>
          <p:nvPr/>
        </p:nvGrpSpPr>
        <p:grpSpPr>
          <a:xfrm>
            <a:off x="668990" y="1492528"/>
            <a:ext cx="1835640" cy="1646191"/>
            <a:chOff x="2750891" y="1492528"/>
            <a:chExt cx="1835640" cy="164619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0185E2-5EB9-4643-B15C-D6284FC4909A}"/>
                </a:ext>
              </a:extLst>
            </p:cNvPr>
            <p:cNvSpPr/>
            <p:nvPr/>
          </p:nvSpPr>
          <p:spPr>
            <a:xfrm>
              <a:off x="3333636" y="1492528"/>
              <a:ext cx="1252895" cy="1251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9665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6EC608-120C-4F60-846F-438B6E94B589}"/>
                </a:ext>
              </a:extLst>
            </p:cNvPr>
            <p:cNvSpPr/>
            <p:nvPr/>
          </p:nvSpPr>
          <p:spPr>
            <a:xfrm>
              <a:off x="2750891" y="2021313"/>
              <a:ext cx="644955" cy="1010644"/>
            </a:xfrm>
            <a:custGeom>
              <a:avLst/>
              <a:gdLst/>
              <a:ahLst/>
              <a:cxnLst/>
              <a:rect l="l" t="t" r="r" b="b"/>
              <a:pathLst>
                <a:path w="928143" h="1454399">
                  <a:moveTo>
                    <a:pt x="478975" y="0"/>
                  </a:moveTo>
                  <a:cubicBezTo>
                    <a:pt x="615336" y="0"/>
                    <a:pt x="722403" y="37687"/>
                    <a:pt x="800177" y="113062"/>
                  </a:cubicBezTo>
                  <a:cubicBezTo>
                    <a:pt x="877950" y="188438"/>
                    <a:pt x="916837" y="282314"/>
                    <a:pt x="916837" y="394692"/>
                  </a:cubicBezTo>
                  <a:cubicBezTo>
                    <a:pt x="916837" y="454992"/>
                    <a:pt x="905017" y="510667"/>
                    <a:pt x="881376" y="561716"/>
                  </a:cubicBezTo>
                  <a:cubicBezTo>
                    <a:pt x="857736" y="612766"/>
                    <a:pt x="827928" y="655593"/>
                    <a:pt x="791954" y="690197"/>
                  </a:cubicBezTo>
                  <a:cubicBezTo>
                    <a:pt x="755979" y="724801"/>
                    <a:pt x="692424" y="774652"/>
                    <a:pt x="601289" y="839748"/>
                  </a:cubicBezTo>
                  <a:cubicBezTo>
                    <a:pt x="464243" y="937736"/>
                    <a:pt x="378247" y="1015510"/>
                    <a:pt x="343300" y="1073069"/>
                  </a:cubicBezTo>
                  <a:cubicBezTo>
                    <a:pt x="308353" y="1130628"/>
                    <a:pt x="287796" y="1181335"/>
                    <a:pt x="281629" y="1225190"/>
                  </a:cubicBezTo>
                  <a:lnTo>
                    <a:pt x="698934" y="1225190"/>
                  </a:lnTo>
                  <a:lnTo>
                    <a:pt x="698934" y="1039150"/>
                  </a:lnTo>
                  <a:lnTo>
                    <a:pt x="928143" y="1039150"/>
                  </a:lnTo>
                  <a:lnTo>
                    <a:pt x="915809" y="1454399"/>
                  </a:lnTo>
                  <a:lnTo>
                    <a:pt x="0" y="1454399"/>
                  </a:lnTo>
                  <a:cubicBezTo>
                    <a:pt x="0" y="1329687"/>
                    <a:pt x="10107" y="1233070"/>
                    <a:pt x="30321" y="1164547"/>
                  </a:cubicBezTo>
                  <a:cubicBezTo>
                    <a:pt x="50536" y="1096024"/>
                    <a:pt x="83769" y="1029557"/>
                    <a:pt x="130022" y="965145"/>
                  </a:cubicBezTo>
                  <a:cubicBezTo>
                    <a:pt x="176275" y="900734"/>
                    <a:pt x="240858" y="830155"/>
                    <a:pt x="323771" y="753409"/>
                  </a:cubicBezTo>
                  <a:cubicBezTo>
                    <a:pt x="432722" y="653366"/>
                    <a:pt x="504500" y="579875"/>
                    <a:pt x="539104" y="532937"/>
                  </a:cubicBezTo>
                  <a:cubicBezTo>
                    <a:pt x="573708" y="485999"/>
                    <a:pt x="591010" y="433065"/>
                    <a:pt x="591010" y="374135"/>
                  </a:cubicBezTo>
                  <a:cubicBezTo>
                    <a:pt x="591010" y="330280"/>
                    <a:pt x="577991" y="294134"/>
                    <a:pt x="551952" y="265697"/>
                  </a:cubicBezTo>
                  <a:cubicBezTo>
                    <a:pt x="525914" y="237260"/>
                    <a:pt x="493365" y="223042"/>
                    <a:pt x="454307" y="223042"/>
                  </a:cubicBezTo>
                  <a:cubicBezTo>
                    <a:pt x="397433" y="223042"/>
                    <a:pt x="355463" y="246511"/>
                    <a:pt x="328396" y="293449"/>
                  </a:cubicBezTo>
                  <a:cubicBezTo>
                    <a:pt x="301330" y="340387"/>
                    <a:pt x="285741" y="416962"/>
                    <a:pt x="281629" y="523172"/>
                  </a:cubicBezTo>
                  <a:lnTo>
                    <a:pt x="19529" y="510838"/>
                  </a:lnTo>
                  <a:cubicBezTo>
                    <a:pt x="19529" y="373107"/>
                    <a:pt x="40086" y="269295"/>
                    <a:pt x="81200" y="199401"/>
                  </a:cubicBezTo>
                  <a:cubicBezTo>
                    <a:pt x="122313" y="129508"/>
                    <a:pt x="178160" y="78801"/>
                    <a:pt x="248738" y="47280"/>
                  </a:cubicBezTo>
                  <a:cubicBezTo>
                    <a:pt x="319317" y="15760"/>
                    <a:pt x="396063" y="0"/>
                    <a:pt x="478975" y="0"/>
                  </a:cubicBezTo>
                  <a:close/>
                </a:path>
              </a:pathLst>
            </a:custGeom>
            <a:solidFill>
              <a:srgbClr val="F966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505C5D3-CC3D-4590-8537-6BC0771CB8FF}"/>
                </a:ext>
              </a:extLst>
            </p:cNvPr>
            <p:cNvSpPr txBox="1"/>
            <p:nvPr/>
          </p:nvSpPr>
          <p:spPr>
            <a:xfrm>
              <a:off x="3340094" y="2769387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 Nova Cond" panose="020B0506020202020204" pitchFamily="34" charset="0"/>
                  <a:ea typeface="+mn-ea"/>
                  <a:cs typeface="+mn-cs"/>
                </a:rPr>
                <a:t>Step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0651ADD-5ACC-421B-8618-7BA935ADC4F4}"/>
                </a:ext>
              </a:extLst>
            </p:cNvPr>
            <p:cNvGrpSpPr/>
            <p:nvPr/>
          </p:nvGrpSpPr>
          <p:grpSpPr>
            <a:xfrm>
              <a:off x="3746237" y="1768400"/>
              <a:ext cx="628292" cy="530881"/>
              <a:chOff x="720199" y="1095428"/>
              <a:chExt cx="1090411" cy="876378"/>
            </a:xfrm>
            <a:solidFill>
              <a:srgbClr val="46B3BA"/>
            </a:solidFill>
          </p:grpSpPr>
          <p:sp>
            <p:nvSpPr>
              <p:cNvPr id="227" name="Freeform 324">
                <a:extLst>
                  <a:ext uri="{FF2B5EF4-FFF2-40B4-BE49-F238E27FC236}">
                    <a16:creationId xmlns:a16="http://schemas.microsoft.com/office/drawing/2014/main" id="{F62D7388-1D2D-44C8-BB2C-A5D350DF7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199" y="1227807"/>
                <a:ext cx="757340" cy="743999"/>
              </a:xfrm>
              <a:custGeom>
                <a:avLst/>
                <a:gdLst>
                  <a:gd name="connsiteX0" fmla="*/ 1084803 w 2169606"/>
                  <a:gd name="connsiteY0" fmla="*/ 0 h 2131386"/>
                  <a:gd name="connsiteX1" fmla="*/ 1851875 w 2169606"/>
                  <a:gd name="connsiteY1" fmla="*/ 312134 h 2131386"/>
                  <a:gd name="connsiteX2" fmla="*/ 1947352 w 2169606"/>
                  <a:gd name="connsiteY2" fmla="*/ 425816 h 2131386"/>
                  <a:gd name="connsiteX3" fmla="*/ 1816338 w 2169606"/>
                  <a:gd name="connsiteY3" fmla="*/ 521003 h 2131386"/>
                  <a:gd name="connsiteX4" fmla="*/ 1735462 w 2169606"/>
                  <a:gd name="connsiteY4" fmla="*/ 424391 h 2131386"/>
                  <a:gd name="connsiteX5" fmla="*/ 1084803 w 2169606"/>
                  <a:gd name="connsiteY5" fmla="*/ 158754 h 2131386"/>
                  <a:gd name="connsiteX6" fmla="*/ 164632 w 2169606"/>
                  <a:gd name="connsiteY6" fmla="*/ 1065695 h 2131386"/>
                  <a:gd name="connsiteX7" fmla="*/ 1084803 w 2169606"/>
                  <a:gd name="connsiteY7" fmla="*/ 1972636 h 2131386"/>
                  <a:gd name="connsiteX8" fmla="*/ 2004974 w 2169606"/>
                  <a:gd name="connsiteY8" fmla="*/ 1065695 h 2131386"/>
                  <a:gd name="connsiteX9" fmla="*/ 1932663 w 2169606"/>
                  <a:gd name="connsiteY9" fmla="*/ 712673 h 2131386"/>
                  <a:gd name="connsiteX10" fmla="*/ 1899396 w 2169606"/>
                  <a:gd name="connsiteY10" fmla="*/ 652265 h 2131386"/>
                  <a:gd name="connsiteX11" fmla="*/ 2031924 w 2169606"/>
                  <a:gd name="connsiteY11" fmla="*/ 555978 h 2131386"/>
                  <a:gd name="connsiteX12" fmla="*/ 2084357 w 2169606"/>
                  <a:gd name="connsiteY12" fmla="*/ 650877 h 2131386"/>
                  <a:gd name="connsiteX13" fmla="*/ 2169606 w 2169606"/>
                  <a:gd name="connsiteY13" fmla="*/ 1065693 h 2131386"/>
                  <a:gd name="connsiteX14" fmla="*/ 1084803 w 2169606"/>
                  <a:gd name="connsiteY14" fmla="*/ 2131386 h 2131386"/>
                  <a:gd name="connsiteX15" fmla="*/ 0 w 2169606"/>
                  <a:gd name="connsiteY15" fmla="*/ 1065693 h 2131386"/>
                  <a:gd name="connsiteX16" fmla="*/ 1084803 w 2169606"/>
                  <a:gd name="connsiteY16" fmla="*/ 0 h 21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69606" h="2131386">
                    <a:moveTo>
                      <a:pt x="1084803" y="0"/>
                    </a:moveTo>
                    <a:cubicBezTo>
                      <a:pt x="1384363" y="0"/>
                      <a:pt x="1655564" y="119282"/>
                      <a:pt x="1851875" y="312134"/>
                    </a:cubicBezTo>
                    <a:lnTo>
                      <a:pt x="1947352" y="425816"/>
                    </a:lnTo>
                    <a:lnTo>
                      <a:pt x="1816338" y="521003"/>
                    </a:lnTo>
                    <a:lnTo>
                      <a:pt x="1735462" y="424391"/>
                    </a:lnTo>
                    <a:cubicBezTo>
                      <a:pt x="1568944" y="260267"/>
                      <a:pt x="1338901" y="158754"/>
                      <a:pt x="1084803" y="158754"/>
                    </a:cubicBezTo>
                    <a:cubicBezTo>
                      <a:pt x="576607" y="158754"/>
                      <a:pt x="164632" y="564805"/>
                      <a:pt x="164632" y="1065695"/>
                    </a:cubicBezTo>
                    <a:cubicBezTo>
                      <a:pt x="164632" y="1566585"/>
                      <a:pt x="576607" y="1972636"/>
                      <a:pt x="1084803" y="1972636"/>
                    </a:cubicBezTo>
                    <a:cubicBezTo>
                      <a:pt x="1592999" y="1972636"/>
                      <a:pt x="2004974" y="1566585"/>
                      <a:pt x="2004974" y="1065695"/>
                    </a:cubicBezTo>
                    <a:cubicBezTo>
                      <a:pt x="2004974" y="940473"/>
                      <a:pt x="1979226" y="821178"/>
                      <a:pt x="1932663" y="712673"/>
                    </a:cubicBezTo>
                    <a:lnTo>
                      <a:pt x="1899396" y="652265"/>
                    </a:lnTo>
                    <a:lnTo>
                      <a:pt x="2031924" y="555978"/>
                    </a:lnTo>
                    <a:lnTo>
                      <a:pt x="2084357" y="650877"/>
                    </a:lnTo>
                    <a:cubicBezTo>
                      <a:pt x="2139251" y="778375"/>
                      <a:pt x="2169606" y="918552"/>
                      <a:pt x="2169606" y="1065693"/>
                    </a:cubicBezTo>
                    <a:cubicBezTo>
                      <a:pt x="2169606" y="1654259"/>
                      <a:pt x="1683923" y="2131386"/>
                      <a:pt x="1084803" y="2131386"/>
                    </a:cubicBezTo>
                    <a:cubicBezTo>
                      <a:pt x="485683" y="2131386"/>
                      <a:pt x="0" y="1654259"/>
                      <a:pt x="0" y="1065693"/>
                    </a:cubicBezTo>
                    <a:cubicBezTo>
                      <a:pt x="0" y="477127"/>
                      <a:pt x="485683" y="0"/>
                      <a:pt x="108480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325">
                <a:extLst>
                  <a:ext uri="{FF2B5EF4-FFF2-40B4-BE49-F238E27FC236}">
                    <a16:creationId xmlns:a16="http://schemas.microsoft.com/office/drawing/2014/main" id="{FBC654D6-7FF4-4560-B396-2635A2C95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694" y="1340690"/>
                <a:ext cx="527469" cy="518232"/>
              </a:xfrm>
              <a:custGeom>
                <a:avLst/>
                <a:gdLst>
                  <a:gd name="connsiteX0" fmla="*/ 755539 w 1511078"/>
                  <a:gd name="connsiteY0" fmla="*/ 0 h 1484618"/>
                  <a:gd name="connsiteX1" fmla="*/ 1289786 w 1511078"/>
                  <a:gd name="connsiteY1" fmla="*/ 217417 h 1484618"/>
                  <a:gd name="connsiteX2" fmla="*/ 1354220 w 1511078"/>
                  <a:gd name="connsiteY2" fmla="*/ 294144 h 1484618"/>
                  <a:gd name="connsiteX3" fmla="*/ 1225262 w 1511078"/>
                  <a:gd name="connsiteY3" fmla="*/ 387838 h 1484618"/>
                  <a:gd name="connsiteX4" fmla="*/ 1175452 w 1511078"/>
                  <a:gd name="connsiteY4" fmla="*/ 328813 h 1484618"/>
                  <a:gd name="connsiteX5" fmla="*/ 755538 w 1511078"/>
                  <a:gd name="connsiteY5" fmla="*/ 158753 h 1484618"/>
                  <a:gd name="connsiteX6" fmla="*/ 161690 w 1511078"/>
                  <a:gd name="connsiteY6" fmla="*/ 739373 h 1484618"/>
                  <a:gd name="connsiteX7" fmla="*/ 755538 w 1511078"/>
                  <a:gd name="connsiteY7" fmla="*/ 1319993 h 1484618"/>
                  <a:gd name="connsiteX8" fmla="*/ 1349386 w 1511078"/>
                  <a:gd name="connsiteY8" fmla="*/ 739373 h 1484618"/>
                  <a:gd name="connsiteX9" fmla="*/ 1337321 w 1511078"/>
                  <a:gd name="connsiteY9" fmla="*/ 622358 h 1484618"/>
                  <a:gd name="connsiteX10" fmla="*/ 1305247 w 1511078"/>
                  <a:gd name="connsiteY10" fmla="*/ 521332 h 1484618"/>
                  <a:gd name="connsiteX11" fmla="*/ 1436549 w 1511078"/>
                  <a:gd name="connsiteY11" fmla="*/ 425936 h 1484618"/>
                  <a:gd name="connsiteX12" fmla="*/ 1451704 w 1511078"/>
                  <a:gd name="connsiteY12" fmla="*/ 453369 h 1484618"/>
                  <a:gd name="connsiteX13" fmla="*/ 1511078 w 1511078"/>
                  <a:gd name="connsiteY13" fmla="*/ 742309 h 1484618"/>
                  <a:gd name="connsiteX14" fmla="*/ 755539 w 1511078"/>
                  <a:gd name="connsiteY14" fmla="*/ 1484618 h 1484618"/>
                  <a:gd name="connsiteX15" fmla="*/ 0 w 1511078"/>
                  <a:gd name="connsiteY15" fmla="*/ 742309 h 1484618"/>
                  <a:gd name="connsiteX16" fmla="*/ 755539 w 1511078"/>
                  <a:gd name="connsiteY16" fmla="*/ 0 h 148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11078" h="1484618">
                    <a:moveTo>
                      <a:pt x="755539" y="0"/>
                    </a:moveTo>
                    <a:cubicBezTo>
                      <a:pt x="964176" y="0"/>
                      <a:pt x="1153061" y="83086"/>
                      <a:pt x="1289786" y="217417"/>
                    </a:cubicBezTo>
                    <a:lnTo>
                      <a:pt x="1354220" y="294144"/>
                    </a:lnTo>
                    <a:lnTo>
                      <a:pt x="1225262" y="387838"/>
                    </a:lnTo>
                    <a:lnTo>
                      <a:pt x="1175452" y="328813"/>
                    </a:lnTo>
                    <a:cubicBezTo>
                      <a:pt x="1067987" y="223741"/>
                      <a:pt x="919525" y="158753"/>
                      <a:pt x="755538" y="158753"/>
                    </a:cubicBezTo>
                    <a:cubicBezTo>
                      <a:pt x="427565" y="158753"/>
                      <a:pt x="161690" y="418705"/>
                      <a:pt x="161690" y="739373"/>
                    </a:cubicBezTo>
                    <a:cubicBezTo>
                      <a:pt x="161690" y="1060041"/>
                      <a:pt x="427565" y="1319993"/>
                      <a:pt x="755538" y="1319993"/>
                    </a:cubicBezTo>
                    <a:cubicBezTo>
                      <a:pt x="1083511" y="1319993"/>
                      <a:pt x="1349386" y="1060041"/>
                      <a:pt x="1349386" y="739373"/>
                    </a:cubicBezTo>
                    <a:cubicBezTo>
                      <a:pt x="1349386" y="699290"/>
                      <a:pt x="1345232" y="660155"/>
                      <a:pt x="1337321" y="622358"/>
                    </a:cubicBezTo>
                    <a:lnTo>
                      <a:pt x="1305247" y="521332"/>
                    </a:lnTo>
                    <a:lnTo>
                      <a:pt x="1436549" y="425936"/>
                    </a:lnTo>
                    <a:lnTo>
                      <a:pt x="1451704" y="453369"/>
                    </a:lnTo>
                    <a:cubicBezTo>
                      <a:pt x="1489937" y="542178"/>
                      <a:pt x="1511078" y="639818"/>
                      <a:pt x="1511078" y="742309"/>
                    </a:cubicBezTo>
                    <a:cubicBezTo>
                      <a:pt x="1511078" y="1152275"/>
                      <a:pt x="1172812" y="1484618"/>
                      <a:pt x="755539" y="1484618"/>
                    </a:cubicBezTo>
                    <a:cubicBezTo>
                      <a:pt x="338266" y="1484618"/>
                      <a:pt x="0" y="1152275"/>
                      <a:pt x="0" y="742309"/>
                    </a:cubicBezTo>
                    <a:cubicBezTo>
                      <a:pt x="0" y="332343"/>
                      <a:pt x="338266" y="0"/>
                      <a:pt x="75553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326">
                <a:extLst>
                  <a:ext uri="{FF2B5EF4-FFF2-40B4-BE49-F238E27FC236}">
                    <a16:creationId xmlns:a16="http://schemas.microsoft.com/office/drawing/2014/main" id="{50C22135-B642-430B-AE3E-7C08536DC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890" y="1464860"/>
                <a:ext cx="276049" cy="270919"/>
              </a:xfrm>
              <a:custGeom>
                <a:avLst/>
                <a:gdLst>
                  <a:gd name="connsiteX0" fmla="*/ 395409 w 790818"/>
                  <a:gd name="connsiteY0" fmla="*/ 0 h 776120"/>
                  <a:gd name="connsiteX1" fmla="*/ 675006 w 790818"/>
                  <a:gd name="connsiteY1" fmla="*/ 113660 h 776120"/>
                  <a:gd name="connsiteX2" fmla="*/ 705099 w 790818"/>
                  <a:gd name="connsiteY2" fmla="*/ 149456 h 776120"/>
                  <a:gd name="connsiteX3" fmla="*/ 565281 w 790818"/>
                  <a:gd name="connsiteY3" fmla="*/ 251040 h 776120"/>
                  <a:gd name="connsiteX4" fmla="*/ 535329 w 790818"/>
                  <a:gd name="connsiteY4" fmla="*/ 331314 h 776120"/>
                  <a:gd name="connsiteX5" fmla="*/ 548134 w 790818"/>
                  <a:gd name="connsiteY5" fmla="*/ 359301 h 776120"/>
                  <a:gd name="connsiteX6" fmla="*/ 548134 w 790818"/>
                  <a:gd name="connsiteY6" fmla="*/ 359301 h 776120"/>
                  <a:gd name="connsiteX7" fmla="*/ 548134 w 790818"/>
                  <a:gd name="connsiteY7" fmla="*/ 359302 h 776120"/>
                  <a:gd name="connsiteX8" fmla="*/ 548134 w 790818"/>
                  <a:gd name="connsiteY8" fmla="*/ 359301 h 776120"/>
                  <a:gd name="connsiteX9" fmla="*/ 570795 w 790818"/>
                  <a:gd name="connsiteY9" fmla="*/ 380128 h 776120"/>
                  <a:gd name="connsiteX10" fmla="*/ 656396 w 790818"/>
                  <a:gd name="connsiteY10" fmla="*/ 376448 h 776120"/>
                  <a:gd name="connsiteX11" fmla="*/ 776296 w 790818"/>
                  <a:gd name="connsiteY11" fmla="*/ 289336 h 776120"/>
                  <a:gd name="connsiteX12" fmla="*/ 782785 w 790818"/>
                  <a:gd name="connsiteY12" fmla="*/ 309852 h 776120"/>
                  <a:gd name="connsiteX13" fmla="*/ 790818 w 790818"/>
                  <a:gd name="connsiteY13" fmla="*/ 388060 h 776120"/>
                  <a:gd name="connsiteX14" fmla="*/ 395409 w 790818"/>
                  <a:gd name="connsiteY14" fmla="*/ 776120 h 776120"/>
                  <a:gd name="connsiteX15" fmla="*/ 0 w 790818"/>
                  <a:gd name="connsiteY15" fmla="*/ 388060 h 776120"/>
                  <a:gd name="connsiteX16" fmla="*/ 395409 w 790818"/>
                  <a:gd name="connsiteY16" fmla="*/ 0 h 77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0818" h="776120">
                    <a:moveTo>
                      <a:pt x="395409" y="0"/>
                    </a:moveTo>
                    <a:cubicBezTo>
                      <a:pt x="504598" y="0"/>
                      <a:pt x="603451" y="43435"/>
                      <a:pt x="675006" y="113660"/>
                    </a:cubicBezTo>
                    <a:lnTo>
                      <a:pt x="705099" y="149456"/>
                    </a:lnTo>
                    <a:lnTo>
                      <a:pt x="565281" y="251040"/>
                    </a:lnTo>
                    <a:cubicBezTo>
                      <a:pt x="539308" y="269910"/>
                      <a:pt x="528497" y="301893"/>
                      <a:pt x="535329" y="331314"/>
                    </a:cubicBezTo>
                    <a:lnTo>
                      <a:pt x="548134" y="359301"/>
                    </a:lnTo>
                    <a:lnTo>
                      <a:pt x="548134" y="359301"/>
                    </a:lnTo>
                    <a:lnTo>
                      <a:pt x="548134" y="359302"/>
                    </a:lnTo>
                    <a:lnTo>
                      <a:pt x="548134" y="359301"/>
                    </a:lnTo>
                    <a:lnTo>
                      <a:pt x="570795" y="380128"/>
                    </a:lnTo>
                    <a:cubicBezTo>
                      <a:pt x="596665" y="395718"/>
                      <a:pt x="630423" y="395318"/>
                      <a:pt x="656396" y="376448"/>
                    </a:cubicBezTo>
                    <a:lnTo>
                      <a:pt x="776296" y="289336"/>
                    </a:lnTo>
                    <a:lnTo>
                      <a:pt x="782785" y="309852"/>
                    </a:lnTo>
                    <a:cubicBezTo>
                      <a:pt x="788052" y="335114"/>
                      <a:pt x="790818" y="361270"/>
                      <a:pt x="790818" y="388060"/>
                    </a:cubicBezTo>
                    <a:cubicBezTo>
                      <a:pt x="790818" y="602380"/>
                      <a:pt x="613787" y="776120"/>
                      <a:pt x="395409" y="776120"/>
                    </a:cubicBezTo>
                    <a:cubicBezTo>
                      <a:pt x="177031" y="776120"/>
                      <a:pt x="0" y="602380"/>
                      <a:pt x="0" y="388060"/>
                    </a:cubicBezTo>
                    <a:cubicBezTo>
                      <a:pt x="0" y="173740"/>
                      <a:pt x="177031" y="0"/>
                      <a:pt x="39540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125">
                <a:extLst>
                  <a:ext uri="{FF2B5EF4-FFF2-40B4-BE49-F238E27FC236}">
                    <a16:creationId xmlns:a16="http://schemas.microsoft.com/office/drawing/2014/main" id="{6F959625-1F5E-4264-8C49-45451FD0E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358" y="1215499"/>
                <a:ext cx="327360" cy="208319"/>
              </a:xfrm>
              <a:custGeom>
                <a:avLst/>
                <a:gdLst>
                  <a:gd name="T0" fmla="*/ 267 w 319"/>
                  <a:gd name="T1" fmla="*/ 0 h 203"/>
                  <a:gd name="T2" fmla="*/ 319 w 319"/>
                  <a:gd name="T3" fmla="*/ 70 h 203"/>
                  <a:gd name="T4" fmla="*/ 138 w 319"/>
                  <a:gd name="T5" fmla="*/ 203 h 203"/>
                  <a:gd name="T6" fmla="*/ 0 w 319"/>
                  <a:gd name="T7" fmla="*/ 196 h 203"/>
                  <a:gd name="T8" fmla="*/ 267 w 319"/>
                  <a:gd name="T9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03">
                    <a:moveTo>
                      <a:pt x="267" y="0"/>
                    </a:moveTo>
                    <a:lnTo>
                      <a:pt x="319" y="70"/>
                    </a:lnTo>
                    <a:lnTo>
                      <a:pt x="138" y="203"/>
                    </a:lnTo>
                    <a:lnTo>
                      <a:pt x="0" y="196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126">
                <a:extLst>
                  <a:ext uri="{FF2B5EF4-FFF2-40B4-BE49-F238E27FC236}">
                    <a16:creationId xmlns:a16="http://schemas.microsoft.com/office/drawing/2014/main" id="{E8BBC5BF-EE8D-4EA7-B756-59E7709A4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770" y="1095428"/>
                <a:ext cx="273996" cy="271944"/>
              </a:xfrm>
              <a:custGeom>
                <a:avLst/>
                <a:gdLst>
                  <a:gd name="T0" fmla="*/ 215 w 267"/>
                  <a:gd name="T1" fmla="*/ 0 h 265"/>
                  <a:gd name="T2" fmla="*/ 267 w 267"/>
                  <a:gd name="T3" fmla="*/ 70 h 265"/>
                  <a:gd name="T4" fmla="*/ 0 w 267"/>
                  <a:gd name="T5" fmla="*/ 265 h 265"/>
                  <a:gd name="T6" fmla="*/ 34 w 267"/>
                  <a:gd name="T7" fmla="*/ 134 h 265"/>
                  <a:gd name="T8" fmla="*/ 215 w 267"/>
                  <a:gd name="T9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65">
                    <a:moveTo>
                      <a:pt x="215" y="0"/>
                    </a:moveTo>
                    <a:lnTo>
                      <a:pt x="267" y="70"/>
                    </a:lnTo>
                    <a:lnTo>
                      <a:pt x="0" y="265"/>
                    </a:lnTo>
                    <a:lnTo>
                      <a:pt x="34" y="134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ounded Rectangle 329">
                <a:extLst>
                  <a:ext uri="{FF2B5EF4-FFF2-40B4-BE49-F238E27FC236}">
                    <a16:creationId xmlns:a16="http://schemas.microsoft.com/office/drawing/2014/main" id="{3887A422-B30A-43F7-9FE7-EC318BF8F901}"/>
                  </a:ext>
                </a:extLst>
              </p:cNvPr>
              <p:cNvSpPr/>
              <p:nvPr/>
            </p:nvSpPr>
            <p:spPr>
              <a:xfrm rot="19440000">
                <a:off x="1110684" y="1357368"/>
                <a:ext cx="699926" cy="405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667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827F0B2-ABF1-4E7A-B3EB-1D51EEDAD2F6}"/>
              </a:ext>
            </a:extLst>
          </p:cNvPr>
          <p:cNvGrpSpPr/>
          <p:nvPr/>
        </p:nvGrpSpPr>
        <p:grpSpPr>
          <a:xfrm>
            <a:off x="451761" y="563684"/>
            <a:ext cx="11128258" cy="625240"/>
            <a:chOff x="451761" y="258880"/>
            <a:chExt cx="11128258" cy="625240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B0E7D1C-F4CF-4111-8DD6-3D7E3CAAAD95}"/>
                </a:ext>
              </a:extLst>
            </p:cNvPr>
            <p:cNvSpPr/>
            <p:nvPr/>
          </p:nvSpPr>
          <p:spPr>
            <a:xfrm>
              <a:off x="451761" y="258880"/>
              <a:ext cx="625240" cy="625240"/>
            </a:xfrm>
            <a:prstGeom prst="ellipse">
              <a:avLst/>
            </a:prstGeom>
            <a:pattFill prst="pct20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2645541D-69FC-4127-B194-BAB7B06E77DF}"/>
                </a:ext>
              </a:extLst>
            </p:cNvPr>
            <p:cNvGrpSpPr/>
            <p:nvPr/>
          </p:nvGrpSpPr>
          <p:grpSpPr>
            <a:xfrm>
              <a:off x="616744" y="344047"/>
              <a:ext cx="10963275" cy="453065"/>
              <a:chOff x="616744" y="344047"/>
              <a:chExt cx="10963275" cy="45306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A57D2C5-D912-4343-A3B5-E334882DF4AC}"/>
                  </a:ext>
                </a:extLst>
              </p:cNvPr>
              <p:cNvSpPr/>
              <p:nvPr/>
            </p:nvSpPr>
            <p:spPr>
              <a:xfrm>
                <a:off x="616744" y="344047"/>
                <a:ext cx="10963275" cy="446528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+mn-ea"/>
                    <a:cs typeface="+mn-cs"/>
                  </a:rPr>
                  <a:t>Machine Learning Steps Taken</a:t>
                </a: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123275D-5B0C-4A67-875D-A5E241F72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546" y="797112"/>
                <a:ext cx="3374232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bg1"/>
                    </a:gs>
                    <a:gs pos="91000">
                      <a:schemeClr val="bg1">
                        <a:lumMod val="85000"/>
                      </a:schemeClr>
                    </a:gs>
                  </a:gsLst>
                  <a:lin ang="10800000" scaled="1"/>
                  <a:tileRect/>
                </a:gra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036F6-FC62-4FB1-8E7F-0C3118C2C321}"/>
              </a:ext>
            </a:extLst>
          </p:cNvPr>
          <p:cNvGrpSpPr/>
          <p:nvPr/>
        </p:nvGrpSpPr>
        <p:grpSpPr>
          <a:xfrm>
            <a:off x="690293" y="1494670"/>
            <a:ext cx="1855025" cy="1647798"/>
            <a:chOff x="4888980" y="1490921"/>
            <a:chExt cx="1855025" cy="164779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8B1EA26-65D5-45A8-9797-44FDB94F1D76}"/>
                </a:ext>
              </a:extLst>
            </p:cNvPr>
            <p:cNvSpPr/>
            <p:nvPr/>
          </p:nvSpPr>
          <p:spPr>
            <a:xfrm>
              <a:off x="5491109" y="1490921"/>
              <a:ext cx="1252896" cy="1251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6B3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A9D923-FAF2-47CF-80E3-65F32C37D816}"/>
                </a:ext>
              </a:extLst>
            </p:cNvPr>
            <p:cNvSpPr/>
            <p:nvPr/>
          </p:nvSpPr>
          <p:spPr>
            <a:xfrm>
              <a:off x="4888980" y="2010065"/>
              <a:ext cx="679954" cy="1023499"/>
            </a:xfrm>
            <a:custGeom>
              <a:avLst/>
              <a:gdLst/>
              <a:ahLst/>
              <a:cxnLst/>
              <a:rect l="l" t="t" r="r" b="b"/>
              <a:pathLst>
                <a:path w="978508" h="1472900">
                  <a:moveTo>
                    <a:pt x="483087" y="0"/>
                  </a:moveTo>
                  <a:cubicBezTo>
                    <a:pt x="623559" y="0"/>
                    <a:pt x="732681" y="33576"/>
                    <a:pt x="810455" y="100728"/>
                  </a:cubicBezTo>
                  <a:cubicBezTo>
                    <a:pt x="888229" y="167881"/>
                    <a:pt x="927115" y="259702"/>
                    <a:pt x="927115" y="376191"/>
                  </a:cubicBezTo>
                  <a:cubicBezTo>
                    <a:pt x="927115" y="527626"/>
                    <a:pt x="855852" y="635893"/>
                    <a:pt x="713324" y="700989"/>
                  </a:cubicBezTo>
                  <a:cubicBezTo>
                    <a:pt x="890113" y="758549"/>
                    <a:pt x="978508" y="872297"/>
                    <a:pt x="978508" y="1042234"/>
                  </a:cubicBezTo>
                  <a:cubicBezTo>
                    <a:pt x="978508" y="1177224"/>
                    <a:pt x="932940" y="1282749"/>
                    <a:pt x="841804" y="1358810"/>
                  </a:cubicBezTo>
                  <a:cubicBezTo>
                    <a:pt x="750669" y="1434870"/>
                    <a:pt x="634865" y="1472900"/>
                    <a:pt x="494393" y="1472900"/>
                  </a:cubicBezTo>
                  <a:cubicBezTo>
                    <a:pt x="188095" y="1472900"/>
                    <a:pt x="23298" y="1321122"/>
                    <a:pt x="0" y="1017565"/>
                  </a:cubicBezTo>
                  <a:lnTo>
                    <a:pt x="275462" y="994953"/>
                  </a:lnTo>
                  <a:cubicBezTo>
                    <a:pt x="278888" y="1162834"/>
                    <a:pt x="341929" y="1246775"/>
                    <a:pt x="464586" y="1246775"/>
                  </a:cubicBezTo>
                  <a:cubicBezTo>
                    <a:pt x="520089" y="1246775"/>
                    <a:pt x="565314" y="1226560"/>
                    <a:pt x="600261" y="1186132"/>
                  </a:cubicBezTo>
                  <a:cubicBezTo>
                    <a:pt x="635208" y="1145703"/>
                    <a:pt x="652681" y="1094311"/>
                    <a:pt x="652681" y="1031955"/>
                  </a:cubicBezTo>
                  <a:cubicBezTo>
                    <a:pt x="652681" y="970970"/>
                    <a:pt x="635550" y="920092"/>
                    <a:pt x="601289" y="879320"/>
                  </a:cubicBezTo>
                  <a:cubicBezTo>
                    <a:pt x="567027" y="838549"/>
                    <a:pt x="515635" y="818164"/>
                    <a:pt x="447112" y="818164"/>
                  </a:cubicBezTo>
                  <a:cubicBezTo>
                    <a:pt x="430667" y="818164"/>
                    <a:pt x="409425" y="818849"/>
                    <a:pt x="383386" y="820219"/>
                  </a:cubicBezTo>
                  <a:lnTo>
                    <a:pt x="383386" y="579704"/>
                  </a:lnTo>
                  <a:cubicBezTo>
                    <a:pt x="464928" y="579704"/>
                    <a:pt x="524200" y="561374"/>
                    <a:pt x="561203" y="524714"/>
                  </a:cubicBezTo>
                  <a:cubicBezTo>
                    <a:pt x="598205" y="488054"/>
                    <a:pt x="616706" y="443343"/>
                    <a:pt x="616706" y="390580"/>
                  </a:cubicBezTo>
                  <a:cubicBezTo>
                    <a:pt x="616706" y="343985"/>
                    <a:pt x="602611" y="305783"/>
                    <a:pt x="574420" y="275976"/>
                  </a:cubicBezTo>
                  <a:cubicBezTo>
                    <a:pt x="546230" y="246168"/>
                    <a:pt x="509447" y="231265"/>
                    <a:pt x="464072" y="231265"/>
                  </a:cubicBezTo>
                  <a:cubicBezTo>
                    <a:pt x="362315" y="231265"/>
                    <a:pt x="311437" y="294306"/>
                    <a:pt x="311437" y="420388"/>
                  </a:cubicBezTo>
                  <a:lnTo>
                    <a:pt x="44197" y="399831"/>
                  </a:lnTo>
                  <a:cubicBezTo>
                    <a:pt x="49679" y="270323"/>
                    <a:pt x="93020" y="171307"/>
                    <a:pt x="174219" y="102784"/>
                  </a:cubicBezTo>
                  <a:cubicBezTo>
                    <a:pt x="255419" y="34261"/>
                    <a:pt x="358375" y="0"/>
                    <a:pt x="483087" y="0"/>
                  </a:cubicBezTo>
                  <a:close/>
                </a:path>
              </a:pathLst>
            </a:custGeom>
            <a:solidFill>
              <a:srgbClr val="46B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6F1800F-D0ED-46F2-9FB7-2D0566E68380}"/>
                </a:ext>
              </a:extLst>
            </p:cNvPr>
            <p:cNvSpPr txBox="1"/>
            <p:nvPr/>
          </p:nvSpPr>
          <p:spPr>
            <a:xfrm>
              <a:off x="5469007" y="2769387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 Nova Cond" panose="020B0506020202020204" pitchFamily="34" charset="0"/>
                  <a:ea typeface="+mn-ea"/>
                  <a:cs typeface="+mn-cs"/>
                </a:rPr>
                <a:t>Step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410D8BA-2DB8-40EB-B5F5-D52111019866}"/>
                </a:ext>
              </a:extLst>
            </p:cNvPr>
            <p:cNvGrpSpPr/>
            <p:nvPr/>
          </p:nvGrpSpPr>
          <p:grpSpPr>
            <a:xfrm>
              <a:off x="5797984" y="1738716"/>
              <a:ext cx="657133" cy="893428"/>
              <a:chOff x="6627812" y="1592067"/>
              <a:chExt cx="3584373" cy="5265933"/>
            </a:xfrm>
          </p:grpSpPr>
          <p:grpSp>
            <p:nvGrpSpPr>
              <p:cNvPr id="218" name="Group 41">
                <a:extLst>
                  <a:ext uri="{FF2B5EF4-FFF2-40B4-BE49-F238E27FC236}">
                    <a16:creationId xmlns:a16="http://schemas.microsoft.com/office/drawing/2014/main" id="{4F69B65C-F772-4A9B-AC2F-84F6A7984737}"/>
                  </a:ext>
                </a:extLst>
              </p:cNvPr>
              <p:cNvGrpSpPr/>
              <p:nvPr/>
            </p:nvGrpSpPr>
            <p:grpSpPr>
              <a:xfrm>
                <a:off x="6627812" y="1592067"/>
                <a:ext cx="3584373" cy="5265933"/>
                <a:chOff x="1217612" y="1592067"/>
                <a:chExt cx="3584373" cy="5265933"/>
              </a:xfrm>
              <a:effectLst>
                <a:outerShdw blurRad="76200" dir="18900000" sy="23000" kx="-1200000" algn="bl" rotWithShape="0">
                  <a:prstClr val="black">
                    <a:alpha val="10000"/>
                  </a:prstClr>
                </a:outerShdw>
              </a:effectLst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3E328C60-86DF-456A-BD4E-5DEF5DDC85F2}"/>
                    </a:ext>
                  </a:extLst>
                </p:cNvPr>
                <p:cNvSpPr/>
                <p:nvPr/>
              </p:nvSpPr>
              <p:spPr>
                <a:xfrm>
                  <a:off x="2860761" y="3733800"/>
                  <a:ext cx="287387" cy="3124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65000"/>
                        <a:lumOff val="3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1" name="Group 51">
                  <a:extLst>
                    <a:ext uri="{FF2B5EF4-FFF2-40B4-BE49-F238E27FC236}">
                      <a16:creationId xmlns:a16="http://schemas.microsoft.com/office/drawing/2014/main" id="{BB89CF1F-533F-4DF0-B3D4-D1C210E3724E}"/>
                    </a:ext>
                  </a:extLst>
                </p:cNvPr>
                <p:cNvGrpSpPr/>
                <p:nvPr/>
              </p:nvGrpSpPr>
              <p:grpSpPr>
                <a:xfrm>
                  <a:off x="1217612" y="1592067"/>
                  <a:ext cx="3584373" cy="3598790"/>
                  <a:chOff x="1217612" y="1592067"/>
                  <a:chExt cx="3584373" cy="3598790"/>
                </a:xfrm>
              </p:grpSpPr>
              <p:grpSp>
                <p:nvGrpSpPr>
                  <p:cNvPr id="222" name="Group 2">
                    <a:extLst>
                      <a:ext uri="{FF2B5EF4-FFF2-40B4-BE49-F238E27FC236}">
                        <a16:creationId xmlns:a16="http://schemas.microsoft.com/office/drawing/2014/main" id="{7BBFD161-4465-4270-9886-19B0B34DF7FD}"/>
                      </a:ext>
                    </a:extLst>
                  </p:cNvPr>
                  <p:cNvGrpSpPr/>
                  <p:nvPr/>
                </p:nvGrpSpPr>
                <p:grpSpPr>
                  <a:xfrm>
                    <a:off x="1217612" y="1600200"/>
                    <a:ext cx="3584373" cy="3590657"/>
                    <a:chOff x="1138238" y="4137025"/>
                    <a:chExt cx="2716213" cy="2720975"/>
                  </a:xfrm>
                </p:grpSpPr>
                <p:sp>
                  <p:nvSpPr>
                    <p:cNvPr id="224" name="Freeform 207">
                      <a:extLst>
                        <a:ext uri="{FF2B5EF4-FFF2-40B4-BE49-F238E27FC236}">
                          <a16:creationId xmlns:a16="http://schemas.microsoft.com/office/drawing/2014/main" id="{365E26E0-C94B-47FB-B518-7458C89CFF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8238" y="4137025"/>
                      <a:ext cx="2716213" cy="2720975"/>
                    </a:xfrm>
                    <a:custGeom>
                      <a:avLst/>
                      <a:gdLst/>
                      <a:ahLst/>
                      <a:cxnLst>
                        <a:cxn ang="0">
                          <a:pos x="855" y="0"/>
                        </a:cxn>
                        <a:cxn ang="0">
                          <a:pos x="891" y="4"/>
                        </a:cxn>
                        <a:cxn ang="0">
                          <a:pos x="925" y="14"/>
                        </a:cxn>
                        <a:cxn ang="0">
                          <a:pos x="957" y="31"/>
                        </a:cxn>
                        <a:cxn ang="0">
                          <a:pos x="986" y="54"/>
                        </a:cxn>
                        <a:cxn ang="0">
                          <a:pos x="1657" y="727"/>
                        </a:cxn>
                        <a:cxn ang="0">
                          <a:pos x="1680" y="756"/>
                        </a:cxn>
                        <a:cxn ang="0">
                          <a:pos x="1698" y="788"/>
                        </a:cxn>
                        <a:cxn ang="0">
                          <a:pos x="1706" y="822"/>
                        </a:cxn>
                        <a:cxn ang="0">
                          <a:pos x="1711" y="857"/>
                        </a:cxn>
                        <a:cxn ang="0">
                          <a:pos x="1706" y="893"/>
                        </a:cxn>
                        <a:cxn ang="0">
                          <a:pos x="1698" y="926"/>
                        </a:cxn>
                        <a:cxn ang="0">
                          <a:pos x="1680" y="958"/>
                        </a:cxn>
                        <a:cxn ang="0">
                          <a:pos x="1657" y="987"/>
                        </a:cxn>
                        <a:cxn ang="0">
                          <a:pos x="986" y="1659"/>
                        </a:cxn>
                        <a:cxn ang="0">
                          <a:pos x="957" y="1682"/>
                        </a:cxn>
                        <a:cxn ang="0">
                          <a:pos x="925" y="1700"/>
                        </a:cxn>
                        <a:cxn ang="0">
                          <a:pos x="891" y="1710"/>
                        </a:cxn>
                        <a:cxn ang="0">
                          <a:pos x="855" y="1714"/>
                        </a:cxn>
                        <a:cxn ang="0">
                          <a:pos x="820" y="1710"/>
                        </a:cxn>
                        <a:cxn ang="0">
                          <a:pos x="785" y="1700"/>
                        </a:cxn>
                        <a:cxn ang="0">
                          <a:pos x="754" y="1682"/>
                        </a:cxn>
                        <a:cxn ang="0">
                          <a:pos x="725" y="1659"/>
                        </a:cxn>
                        <a:cxn ang="0">
                          <a:pos x="53" y="987"/>
                        </a:cxn>
                        <a:cxn ang="0">
                          <a:pos x="30" y="958"/>
                        </a:cxn>
                        <a:cxn ang="0">
                          <a:pos x="13" y="926"/>
                        </a:cxn>
                        <a:cxn ang="0">
                          <a:pos x="4" y="893"/>
                        </a:cxn>
                        <a:cxn ang="0">
                          <a:pos x="0" y="857"/>
                        </a:cxn>
                        <a:cxn ang="0">
                          <a:pos x="4" y="822"/>
                        </a:cxn>
                        <a:cxn ang="0">
                          <a:pos x="13" y="788"/>
                        </a:cxn>
                        <a:cxn ang="0">
                          <a:pos x="30" y="756"/>
                        </a:cxn>
                        <a:cxn ang="0">
                          <a:pos x="53" y="727"/>
                        </a:cxn>
                        <a:cxn ang="0">
                          <a:pos x="725" y="54"/>
                        </a:cxn>
                        <a:cxn ang="0">
                          <a:pos x="754" y="31"/>
                        </a:cxn>
                        <a:cxn ang="0">
                          <a:pos x="785" y="14"/>
                        </a:cxn>
                        <a:cxn ang="0">
                          <a:pos x="820" y="4"/>
                        </a:cxn>
                        <a:cxn ang="0">
                          <a:pos x="855" y="0"/>
                        </a:cxn>
                      </a:cxnLst>
                      <a:rect l="0" t="0" r="r" b="b"/>
                      <a:pathLst>
                        <a:path w="1711" h="1714">
                          <a:moveTo>
                            <a:pt x="855" y="0"/>
                          </a:moveTo>
                          <a:lnTo>
                            <a:pt x="891" y="4"/>
                          </a:lnTo>
                          <a:lnTo>
                            <a:pt x="925" y="14"/>
                          </a:lnTo>
                          <a:lnTo>
                            <a:pt x="957" y="31"/>
                          </a:lnTo>
                          <a:lnTo>
                            <a:pt x="986" y="54"/>
                          </a:lnTo>
                          <a:lnTo>
                            <a:pt x="1657" y="727"/>
                          </a:lnTo>
                          <a:lnTo>
                            <a:pt x="1680" y="756"/>
                          </a:lnTo>
                          <a:lnTo>
                            <a:pt x="1698" y="788"/>
                          </a:lnTo>
                          <a:lnTo>
                            <a:pt x="1706" y="822"/>
                          </a:lnTo>
                          <a:lnTo>
                            <a:pt x="1711" y="857"/>
                          </a:lnTo>
                          <a:lnTo>
                            <a:pt x="1706" y="893"/>
                          </a:lnTo>
                          <a:lnTo>
                            <a:pt x="1698" y="926"/>
                          </a:lnTo>
                          <a:lnTo>
                            <a:pt x="1680" y="958"/>
                          </a:lnTo>
                          <a:lnTo>
                            <a:pt x="1657" y="987"/>
                          </a:lnTo>
                          <a:lnTo>
                            <a:pt x="986" y="1659"/>
                          </a:lnTo>
                          <a:lnTo>
                            <a:pt x="957" y="1682"/>
                          </a:lnTo>
                          <a:lnTo>
                            <a:pt x="925" y="1700"/>
                          </a:lnTo>
                          <a:lnTo>
                            <a:pt x="891" y="1710"/>
                          </a:lnTo>
                          <a:lnTo>
                            <a:pt x="855" y="1714"/>
                          </a:lnTo>
                          <a:lnTo>
                            <a:pt x="820" y="1710"/>
                          </a:lnTo>
                          <a:lnTo>
                            <a:pt x="785" y="1700"/>
                          </a:lnTo>
                          <a:lnTo>
                            <a:pt x="754" y="1682"/>
                          </a:lnTo>
                          <a:lnTo>
                            <a:pt x="725" y="1659"/>
                          </a:lnTo>
                          <a:lnTo>
                            <a:pt x="53" y="987"/>
                          </a:lnTo>
                          <a:lnTo>
                            <a:pt x="30" y="958"/>
                          </a:lnTo>
                          <a:lnTo>
                            <a:pt x="13" y="926"/>
                          </a:lnTo>
                          <a:lnTo>
                            <a:pt x="4" y="893"/>
                          </a:lnTo>
                          <a:lnTo>
                            <a:pt x="0" y="857"/>
                          </a:lnTo>
                          <a:lnTo>
                            <a:pt x="4" y="822"/>
                          </a:lnTo>
                          <a:lnTo>
                            <a:pt x="13" y="788"/>
                          </a:lnTo>
                          <a:lnTo>
                            <a:pt x="30" y="756"/>
                          </a:lnTo>
                          <a:lnTo>
                            <a:pt x="53" y="727"/>
                          </a:lnTo>
                          <a:lnTo>
                            <a:pt x="725" y="54"/>
                          </a:lnTo>
                          <a:lnTo>
                            <a:pt x="754" y="31"/>
                          </a:lnTo>
                          <a:lnTo>
                            <a:pt x="785" y="14"/>
                          </a:lnTo>
                          <a:lnTo>
                            <a:pt x="820" y="4"/>
                          </a:lnTo>
                          <a:lnTo>
                            <a:pt x="85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D6A300"/>
                        </a:gs>
                        <a:gs pos="100000">
                          <a:srgbClr val="FFC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5" name="Freeform 208">
                      <a:extLst>
                        <a:ext uri="{FF2B5EF4-FFF2-40B4-BE49-F238E27FC236}">
                          <a16:creationId xmlns:a16="http://schemas.microsoft.com/office/drawing/2014/main" id="{51483370-5598-4B32-BF02-C27674EDD2E3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309688" y="4308475"/>
                      <a:ext cx="2371725" cy="2378075"/>
                    </a:xfrm>
                    <a:custGeom>
                      <a:avLst/>
                      <a:gdLst/>
                      <a:ahLst/>
                      <a:cxnLst>
                        <a:cxn ang="0">
                          <a:pos x="718" y="49"/>
                        </a:cxn>
                        <a:cxn ang="0">
                          <a:pos x="663" y="72"/>
                        </a:cxn>
                        <a:cxn ang="0">
                          <a:pos x="89" y="642"/>
                        </a:cxn>
                        <a:cxn ang="0">
                          <a:pos x="56" y="693"/>
                        </a:cxn>
                        <a:cxn ang="0">
                          <a:pos x="45" y="749"/>
                        </a:cxn>
                        <a:cxn ang="0">
                          <a:pos x="56" y="805"/>
                        </a:cxn>
                        <a:cxn ang="0">
                          <a:pos x="89" y="856"/>
                        </a:cxn>
                        <a:cxn ang="0">
                          <a:pos x="663" y="1427"/>
                        </a:cxn>
                        <a:cxn ang="0">
                          <a:pos x="718" y="1449"/>
                        </a:cxn>
                        <a:cxn ang="0">
                          <a:pos x="777" y="1449"/>
                        </a:cxn>
                        <a:cxn ang="0">
                          <a:pos x="832" y="1427"/>
                        </a:cxn>
                        <a:cxn ang="0">
                          <a:pos x="1405" y="856"/>
                        </a:cxn>
                        <a:cxn ang="0">
                          <a:pos x="1438" y="805"/>
                        </a:cxn>
                        <a:cxn ang="0">
                          <a:pos x="1450" y="749"/>
                        </a:cxn>
                        <a:cxn ang="0">
                          <a:pos x="1438" y="693"/>
                        </a:cxn>
                        <a:cxn ang="0">
                          <a:pos x="1405" y="642"/>
                        </a:cxn>
                        <a:cxn ang="0">
                          <a:pos x="832" y="72"/>
                        </a:cxn>
                        <a:cxn ang="0">
                          <a:pos x="777" y="49"/>
                        </a:cxn>
                        <a:cxn ang="0">
                          <a:pos x="747" y="0"/>
                        </a:cxn>
                        <a:cxn ang="0">
                          <a:pos x="807" y="11"/>
                        </a:cxn>
                        <a:cxn ang="0">
                          <a:pos x="860" y="47"/>
                        </a:cxn>
                        <a:cxn ang="0">
                          <a:pos x="1469" y="661"/>
                        </a:cxn>
                        <a:cxn ang="0">
                          <a:pos x="1492" y="718"/>
                        </a:cxn>
                        <a:cxn ang="0">
                          <a:pos x="1492" y="781"/>
                        </a:cxn>
                        <a:cxn ang="0">
                          <a:pos x="1469" y="838"/>
                        </a:cxn>
                        <a:cxn ang="0">
                          <a:pos x="860" y="1452"/>
                        </a:cxn>
                        <a:cxn ang="0">
                          <a:pos x="807" y="1486"/>
                        </a:cxn>
                        <a:cxn ang="0">
                          <a:pos x="747" y="1498"/>
                        </a:cxn>
                        <a:cxn ang="0">
                          <a:pos x="687" y="1486"/>
                        </a:cxn>
                        <a:cxn ang="0">
                          <a:pos x="634" y="1452"/>
                        </a:cxn>
                        <a:cxn ang="0">
                          <a:pos x="26" y="838"/>
                        </a:cxn>
                        <a:cxn ang="0">
                          <a:pos x="3" y="781"/>
                        </a:cxn>
                        <a:cxn ang="0">
                          <a:pos x="3" y="718"/>
                        </a:cxn>
                        <a:cxn ang="0">
                          <a:pos x="26" y="661"/>
                        </a:cxn>
                        <a:cxn ang="0">
                          <a:pos x="634" y="47"/>
                        </a:cxn>
                        <a:cxn ang="0">
                          <a:pos x="687" y="11"/>
                        </a:cxn>
                        <a:cxn ang="0">
                          <a:pos x="747" y="0"/>
                        </a:cxn>
                      </a:cxnLst>
                      <a:rect l="0" t="0" r="r" b="b"/>
                      <a:pathLst>
                        <a:path w="1494" h="1498">
                          <a:moveTo>
                            <a:pt x="747" y="46"/>
                          </a:moveTo>
                          <a:lnTo>
                            <a:pt x="718" y="49"/>
                          </a:lnTo>
                          <a:lnTo>
                            <a:pt x="690" y="58"/>
                          </a:lnTo>
                          <a:lnTo>
                            <a:pt x="663" y="72"/>
                          </a:lnTo>
                          <a:lnTo>
                            <a:pt x="640" y="91"/>
                          </a:lnTo>
                          <a:lnTo>
                            <a:pt x="89" y="642"/>
                          </a:lnTo>
                          <a:lnTo>
                            <a:pt x="71" y="665"/>
                          </a:lnTo>
                          <a:lnTo>
                            <a:pt x="56" y="693"/>
                          </a:lnTo>
                          <a:lnTo>
                            <a:pt x="48" y="720"/>
                          </a:lnTo>
                          <a:lnTo>
                            <a:pt x="45" y="749"/>
                          </a:lnTo>
                          <a:lnTo>
                            <a:pt x="48" y="778"/>
                          </a:lnTo>
                          <a:lnTo>
                            <a:pt x="56" y="805"/>
                          </a:lnTo>
                          <a:lnTo>
                            <a:pt x="71" y="833"/>
                          </a:lnTo>
                          <a:lnTo>
                            <a:pt x="89" y="856"/>
                          </a:lnTo>
                          <a:lnTo>
                            <a:pt x="640" y="1408"/>
                          </a:lnTo>
                          <a:lnTo>
                            <a:pt x="663" y="1427"/>
                          </a:lnTo>
                          <a:lnTo>
                            <a:pt x="690" y="1442"/>
                          </a:lnTo>
                          <a:lnTo>
                            <a:pt x="718" y="1449"/>
                          </a:lnTo>
                          <a:lnTo>
                            <a:pt x="747" y="1452"/>
                          </a:lnTo>
                          <a:lnTo>
                            <a:pt x="777" y="1449"/>
                          </a:lnTo>
                          <a:lnTo>
                            <a:pt x="804" y="1442"/>
                          </a:lnTo>
                          <a:lnTo>
                            <a:pt x="832" y="1427"/>
                          </a:lnTo>
                          <a:lnTo>
                            <a:pt x="855" y="1408"/>
                          </a:lnTo>
                          <a:lnTo>
                            <a:pt x="1405" y="856"/>
                          </a:lnTo>
                          <a:lnTo>
                            <a:pt x="1424" y="833"/>
                          </a:lnTo>
                          <a:lnTo>
                            <a:pt x="1438" y="805"/>
                          </a:lnTo>
                          <a:lnTo>
                            <a:pt x="1447" y="778"/>
                          </a:lnTo>
                          <a:lnTo>
                            <a:pt x="1450" y="749"/>
                          </a:lnTo>
                          <a:lnTo>
                            <a:pt x="1447" y="720"/>
                          </a:lnTo>
                          <a:lnTo>
                            <a:pt x="1438" y="693"/>
                          </a:lnTo>
                          <a:lnTo>
                            <a:pt x="1424" y="665"/>
                          </a:lnTo>
                          <a:lnTo>
                            <a:pt x="1405" y="642"/>
                          </a:lnTo>
                          <a:lnTo>
                            <a:pt x="855" y="91"/>
                          </a:lnTo>
                          <a:lnTo>
                            <a:pt x="832" y="72"/>
                          </a:lnTo>
                          <a:lnTo>
                            <a:pt x="804" y="58"/>
                          </a:lnTo>
                          <a:lnTo>
                            <a:pt x="777" y="49"/>
                          </a:lnTo>
                          <a:lnTo>
                            <a:pt x="747" y="46"/>
                          </a:lnTo>
                          <a:close/>
                          <a:moveTo>
                            <a:pt x="747" y="0"/>
                          </a:moveTo>
                          <a:lnTo>
                            <a:pt x="778" y="3"/>
                          </a:lnTo>
                          <a:lnTo>
                            <a:pt x="807" y="11"/>
                          </a:lnTo>
                          <a:lnTo>
                            <a:pt x="836" y="27"/>
                          </a:lnTo>
                          <a:lnTo>
                            <a:pt x="860" y="47"/>
                          </a:lnTo>
                          <a:lnTo>
                            <a:pt x="1448" y="635"/>
                          </a:lnTo>
                          <a:lnTo>
                            <a:pt x="1469" y="661"/>
                          </a:lnTo>
                          <a:lnTo>
                            <a:pt x="1483" y="688"/>
                          </a:lnTo>
                          <a:lnTo>
                            <a:pt x="1492" y="718"/>
                          </a:lnTo>
                          <a:lnTo>
                            <a:pt x="1494" y="749"/>
                          </a:lnTo>
                          <a:lnTo>
                            <a:pt x="1492" y="781"/>
                          </a:lnTo>
                          <a:lnTo>
                            <a:pt x="1483" y="809"/>
                          </a:lnTo>
                          <a:lnTo>
                            <a:pt x="1469" y="838"/>
                          </a:lnTo>
                          <a:lnTo>
                            <a:pt x="1448" y="863"/>
                          </a:lnTo>
                          <a:lnTo>
                            <a:pt x="860" y="1452"/>
                          </a:lnTo>
                          <a:lnTo>
                            <a:pt x="836" y="1472"/>
                          </a:lnTo>
                          <a:lnTo>
                            <a:pt x="807" y="1486"/>
                          </a:lnTo>
                          <a:lnTo>
                            <a:pt x="778" y="1495"/>
                          </a:lnTo>
                          <a:lnTo>
                            <a:pt x="747" y="1498"/>
                          </a:lnTo>
                          <a:lnTo>
                            <a:pt x="716" y="1495"/>
                          </a:lnTo>
                          <a:lnTo>
                            <a:pt x="687" y="1486"/>
                          </a:lnTo>
                          <a:lnTo>
                            <a:pt x="659" y="1472"/>
                          </a:lnTo>
                          <a:lnTo>
                            <a:pt x="634" y="1452"/>
                          </a:lnTo>
                          <a:lnTo>
                            <a:pt x="46" y="863"/>
                          </a:lnTo>
                          <a:lnTo>
                            <a:pt x="26" y="838"/>
                          </a:lnTo>
                          <a:lnTo>
                            <a:pt x="12" y="809"/>
                          </a:lnTo>
                          <a:lnTo>
                            <a:pt x="3" y="781"/>
                          </a:lnTo>
                          <a:lnTo>
                            <a:pt x="0" y="749"/>
                          </a:lnTo>
                          <a:lnTo>
                            <a:pt x="3" y="718"/>
                          </a:lnTo>
                          <a:lnTo>
                            <a:pt x="12" y="688"/>
                          </a:lnTo>
                          <a:lnTo>
                            <a:pt x="26" y="661"/>
                          </a:lnTo>
                          <a:lnTo>
                            <a:pt x="46" y="635"/>
                          </a:lnTo>
                          <a:lnTo>
                            <a:pt x="634" y="47"/>
                          </a:lnTo>
                          <a:lnTo>
                            <a:pt x="659" y="27"/>
                          </a:lnTo>
                          <a:lnTo>
                            <a:pt x="687" y="11"/>
                          </a:lnTo>
                          <a:lnTo>
                            <a:pt x="716" y="3"/>
                          </a:lnTo>
                          <a:lnTo>
                            <a:pt x="747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50000">
                          <a:schemeClr val="tx1">
                            <a:lumMod val="95000"/>
                            <a:lumOff val="5000"/>
                          </a:schemeClr>
                        </a:gs>
                        <a:gs pos="100000">
                          <a:schemeClr val="tx1">
                            <a:lumMod val="95000"/>
                            <a:lumOff val="5000"/>
                          </a:schemeClr>
                        </a:gs>
                      </a:gsLst>
                      <a:lin ang="16200000" scaled="1"/>
                      <a:tileRect/>
                    </a:gradFill>
                    <a:ln w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23" name="Freeform 26">
                    <a:extLst>
                      <a:ext uri="{FF2B5EF4-FFF2-40B4-BE49-F238E27FC236}">
                        <a16:creationId xmlns:a16="http://schemas.microsoft.com/office/drawing/2014/main" id="{B3EDCC60-C18A-4AF6-9298-749FF1F3ED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5907" y="1592067"/>
                    <a:ext cx="3559953" cy="2148658"/>
                  </a:xfrm>
                  <a:custGeom>
                    <a:avLst/>
                    <a:gdLst/>
                    <a:ahLst/>
                    <a:cxnLst>
                      <a:cxn ang="0">
                        <a:pos x="1122" y="0"/>
                      </a:cxn>
                      <a:cxn ang="0">
                        <a:pos x="1170" y="6"/>
                      </a:cxn>
                      <a:cxn ang="0">
                        <a:pos x="1215" y="19"/>
                      </a:cxn>
                      <a:cxn ang="0">
                        <a:pos x="1257" y="42"/>
                      </a:cxn>
                      <a:cxn ang="0">
                        <a:pos x="1295" y="72"/>
                      </a:cxn>
                      <a:cxn ang="0">
                        <a:pos x="2177" y="956"/>
                      </a:cxn>
                      <a:cxn ang="0">
                        <a:pos x="2203" y="988"/>
                      </a:cxn>
                      <a:cxn ang="0">
                        <a:pos x="2224" y="1024"/>
                      </a:cxn>
                      <a:cxn ang="0">
                        <a:pos x="2237" y="1062"/>
                      </a:cxn>
                      <a:cxn ang="0">
                        <a:pos x="2245" y="1101"/>
                      </a:cxn>
                      <a:cxn ang="0">
                        <a:pos x="2084" y="1168"/>
                      </a:cxn>
                      <a:cxn ang="0">
                        <a:pos x="1927" y="1225"/>
                      </a:cxn>
                      <a:cxn ang="0">
                        <a:pos x="1772" y="1268"/>
                      </a:cxn>
                      <a:cxn ang="0">
                        <a:pos x="1620" y="1302"/>
                      </a:cxn>
                      <a:cxn ang="0">
                        <a:pos x="1474" y="1329"/>
                      </a:cxn>
                      <a:cxn ang="0">
                        <a:pos x="1332" y="1344"/>
                      </a:cxn>
                      <a:cxn ang="0">
                        <a:pos x="1194" y="1354"/>
                      </a:cxn>
                      <a:cxn ang="0">
                        <a:pos x="1062" y="1355"/>
                      </a:cxn>
                      <a:cxn ang="0">
                        <a:pos x="935" y="1352"/>
                      </a:cxn>
                      <a:cxn ang="0">
                        <a:pos x="812" y="1342"/>
                      </a:cxn>
                      <a:cxn ang="0">
                        <a:pos x="698" y="1329"/>
                      </a:cxn>
                      <a:cxn ang="0">
                        <a:pos x="589" y="1312"/>
                      </a:cxn>
                      <a:cxn ang="0">
                        <a:pos x="488" y="1291"/>
                      </a:cxn>
                      <a:cxn ang="0">
                        <a:pos x="394" y="1268"/>
                      </a:cxn>
                      <a:cxn ang="0">
                        <a:pos x="307" y="1244"/>
                      </a:cxn>
                      <a:cxn ang="0">
                        <a:pos x="227" y="1219"/>
                      </a:cxn>
                      <a:cxn ang="0">
                        <a:pos x="157" y="1196"/>
                      </a:cxn>
                      <a:cxn ang="0">
                        <a:pos x="97" y="1172"/>
                      </a:cxn>
                      <a:cxn ang="0">
                        <a:pos x="44" y="1151"/>
                      </a:cxn>
                      <a:cxn ang="0">
                        <a:pos x="0" y="1132"/>
                      </a:cxn>
                      <a:cxn ang="0">
                        <a:pos x="4" y="1084"/>
                      </a:cxn>
                      <a:cxn ang="0">
                        <a:pos x="17" y="1037"/>
                      </a:cxn>
                      <a:cxn ang="0">
                        <a:pos x="40" y="993"/>
                      </a:cxn>
                      <a:cxn ang="0">
                        <a:pos x="70" y="956"/>
                      </a:cxn>
                      <a:cxn ang="0">
                        <a:pos x="952" y="72"/>
                      </a:cxn>
                      <a:cxn ang="0">
                        <a:pos x="990" y="42"/>
                      </a:cxn>
                      <a:cxn ang="0">
                        <a:pos x="1032" y="19"/>
                      </a:cxn>
                      <a:cxn ang="0">
                        <a:pos x="1077" y="6"/>
                      </a:cxn>
                      <a:cxn ang="0">
                        <a:pos x="1122" y="0"/>
                      </a:cxn>
                    </a:cxnLst>
                    <a:rect l="0" t="0" r="r" b="b"/>
                    <a:pathLst>
                      <a:path w="2245" h="1355">
                        <a:moveTo>
                          <a:pt x="1122" y="0"/>
                        </a:moveTo>
                        <a:lnTo>
                          <a:pt x="1170" y="6"/>
                        </a:lnTo>
                        <a:lnTo>
                          <a:pt x="1215" y="19"/>
                        </a:lnTo>
                        <a:lnTo>
                          <a:pt x="1257" y="42"/>
                        </a:lnTo>
                        <a:lnTo>
                          <a:pt x="1295" y="72"/>
                        </a:lnTo>
                        <a:lnTo>
                          <a:pt x="2177" y="956"/>
                        </a:lnTo>
                        <a:lnTo>
                          <a:pt x="2203" y="988"/>
                        </a:lnTo>
                        <a:lnTo>
                          <a:pt x="2224" y="1024"/>
                        </a:lnTo>
                        <a:lnTo>
                          <a:pt x="2237" y="1062"/>
                        </a:lnTo>
                        <a:lnTo>
                          <a:pt x="2245" y="1101"/>
                        </a:lnTo>
                        <a:lnTo>
                          <a:pt x="2084" y="1168"/>
                        </a:lnTo>
                        <a:lnTo>
                          <a:pt x="1927" y="1225"/>
                        </a:lnTo>
                        <a:lnTo>
                          <a:pt x="1772" y="1268"/>
                        </a:lnTo>
                        <a:lnTo>
                          <a:pt x="1620" y="1302"/>
                        </a:lnTo>
                        <a:lnTo>
                          <a:pt x="1474" y="1329"/>
                        </a:lnTo>
                        <a:lnTo>
                          <a:pt x="1332" y="1344"/>
                        </a:lnTo>
                        <a:lnTo>
                          <a:pt x="1194" y="1354"/>
                        </a:lnTo>
                        <a:lnTo>
                          <a:pt x="1062" y="1355"/>
                        </a:lnTo>
                        <a:lnTo>
                          <a:pt x="935" y="1352"/>
                        </a:lnTo>
                        <a:lnTo>
                          <a:pt x="812" y="1342"/>
                        </a:lnTo>
                        <a:lnTo>
                          <a:pt x="698" y="1329"/>
                        </a:lnTo>
                        <a:lnTo>
                          <a:pt x="589" y="1312"/>
                        </a:lnTo>
                        <a:lnTo>
                          <a:pt x="488" y="1291"/>
                        </a:lnTo>
                        <a:lnTo>
                          <a:pt x="394" y="1268"/>
                        </a:lnTo>
                        <a:lnTo>
                          <a:pt x="307" y="1244"/>
                        </a:lnTo>
                        <a:lnTo>
                          <a:pt x="227" y="1219"/>
                        </a:lnTo>
                        <a:lnTo>
                          <a:pt x="157" y="1196"/>
                        </a:lnTo>
                        <a:lnTo>
                          <a:pt x="97" y="1172"/>
                        </a:lnTo>
                        <a:lnTo>
                          <a:pt x="44" y="1151"/>
                        </a:lnTo>
                        <a:lnTo>
                          <a:pt x="0" y="1132"/>
                        </a:lnTo>
                        <a:lnTo>
                          <a:pt x="4" y="1084"/>
                        </a:lnTo>
                        <a:lnTo>
                          <a:pt x="17" y="1037"/>
                        </a:lnTo>
                        <a:lnTo>
                          <a:pt x="40" y="993"/>
                        </a:lnTo>
                        <a:lnTo>
                          <a:pt x="70" y="956"/>
                        </a:lnTo>
                        <a:lnTo>
                          <a:pt x="952" y="72"/>
                        </a:lnTo>
                        <a:lnTo>
                          <a:pt x="990" y="42"/>
                        </a:lnTo>
                        <a:lnTo>
                          <a:pt x="1032" y="19"/>
                        </a:lnTo>
                        <a:lnTo>
                          <a:pt x="1077" y="6"/>
                        </a:lnTo>
                        <a:lnTo>
                          <a:pt x="112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95000"/>
                          <a:alpha val="0"/>
                        </a:schemeClr>
                      </a:gs>
                      <a:gs pos="100000">
                        <a:schemeClr val="bg1">
                          <a:alpha val="32000"/>
                        </a:schemeClr>
                      </a:gs>
                    </a:gsLst>
                    <a:lin ang="5400000" scaled="1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9" name="Freeform 6">
                <a:extLst>
                  <a:ext uri="{FF2B5EF4-FFF2-40B4-BE49-F238E27FC236}">
                    <a16:creationId xmlns:a16="http://schemas.microsoft.com/office/drawing/2014/main" id="{4AC9B1EE-4A69-4165-8631-C2D962D47F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5661" y="2750486"/>
                <a:ext cx="990600" cy="1023098"/>
              </a:xfrm>
              <a:custGeom>
                <a:avLst/>
                <a:gdLst/>
                <a:ahLst/>
                <a:cxnLst>
                  <a:cxn ang="0">
                    <a:pos x="591" y="420"/>
                  </a:cxn>
                  <a:cxn ang="0">
                    <a:pos x="724" y="296"/>
                  </a:cxn>
                  <a:cxn ang="0">
                    <a:pos x="542" y="134"/>
                  </a:cxn>
                  <a:cxn ang="0">
                    <a:pos x="646" y="137"/>
                  </a:cxn>
                  <a:cxn ang="0">
                    <a:pos x="703" y="141"/>
                  </a:cxn>
                  <a:cxn ang="0">
                    <a:pos x="735" y="165"/>
                  </a:cxn>
                  <a:cxn ang="0">
                    <a:pos x="746" y="195"/>
                  </a:cxn>
                  <a:cxn ang="0">
                    <a:pos x="757" y="226"/>
                  </a:cxn>
                  <a:cxn ang="0">
                    <a:pos x="771" y="275"/>
                  </a:cxn>
                  <a:cxn ang="0">
                    <a:pos x="795" y="263"/>
                  </a:cxn>
                  <a:cxn ang="0">
                    <a:pos x="816" y="276"/>
                  </a:cxn>
                  <a:cxn ang="0">
                    <a:pos x="819" y="296"/>
                  </a:cxn>
                  <a:cxn ang="0">
                    <a:pos x="796" y="321"/>
                  </a:cxn>
                  <a:cxn ang="0">
                    <a:pos x="771" y="365"/>
                  </a:cxn>
                  <a:cxn ang="0">
                    <a:pos x="796" y="409"/>
                  </a:cxn>
                  <a:cxn ang="0">
                    <a:pos x="799" y="526"/>
                  </a:cxn>
                  <a:cxn ang="0">
                    <a:pos x="799" y="708"/>
                  </a:cxn>
                  <a:cxn ang="0">
                    <a:pos x="811" y="754"/>
                  </a:cxn>
                  <a:cxn ang="0">
                    <a:pos x="823" y="813"/>
                  </a:cxn>
                  <a:cxn ang="0">
                    <a:pos x="808" y="845"/>
                  </a:cxn>
                  <a:cxn ang="0">
                    <a:pos x="780" y="844"/>
                  </a:cxn>
                  <a:cxn ang="0">
                    <a:pos x="755" y="813"/>
                  </a:cxn>
                  <a:cxn ang="0">
                    <a:pos x="730" y="742"/>
                  </a:cxn>
                  <a:cxn ang="0">
                    <a:pos x="717" y="682"/>
                  </a:cxn>
                  <a:cxn ang="0">
                    <a:pos x="707" y="560"/>
                  </a:cxn>
                  <a:cxn ang="0">
                    <a:pos x="703" y="492"/>
                  </a:cxn>
                  <a:cxn ang="0">
                    <a:pos x="609" y="625"/>
                  </a:cxn>
                  <a:cxn ang="0">
                    <a:pos x="629" y="691"/>
                  </a:cxn>
                  <a:cxn ang="0">
                    <a:pos x="652" y="765"/>
                  </a:cxn>
                  <a:cxn ang="0">
                    <a:pos x="665" y="819"/>
                  </a:cxn>
                  <a:cxn ang="0">
                    <a:pos x="652" y="845"/>
                  </a:cxn>
                  <a:cxn ang="0">
                    <a:pos x="618" y="847"/>
                  </a:cxn>
                  <a:cxn ang="0">
                    <a:pos x="594" y="821"/>
                  </a:cxn>
                  <a:cxn ang="0">
                    <a:pos x="571" y="754"/>
                  </a:cxn>
                  <a:cxn ang="0">
                    <a:pos x="528" y="632"/>
                  </a:cxn>
                  <a:cxn ang="0">
                    <a:pos x="509" y="580"/>
                  </a:cxn>
                  <a:cxn ang="0">
                    <a:pos x="353" y="705"/>
                  </a:cxn>
                  <a:cxn ang="0">
                    <a:pos x="254" y="619"/>
                  </a:cxn>
                  <a:cxn ang="0">
                    <a:pos x="337" y="674"/>
                  </a:cxn>
                  <a:cxn ang="0">
                    <a:pos x="375" y="641"/>
                  </a:cxn>
                  <a:cxn ang="0">
                    <a:pos x="492" y="529"/>
                  </a:cxn>
                  <a:cxn ang="0">
                    <a:pos x="510" y="499"/>
                  </a:cxn>
                  <a:cxn ang="0">
                    <a:pos x="493" y="460"/>
                  </a:cxn>
                  <a:cxn ang="0">
                    <a:pos x="458" y="401"/>
                  </a:cxn>
                  <a:cxn ang="0">
                    <a:pos x="422" y="345"/>
                  </a:cxn>
                  <a:cxn ang="0">
                    <a:pos x="409" y="309"/>
                  </a:cxn>
                  <a:cxn ang="0">
                    <a:pos x="428" y="263"/>
                  </a:cxn>
                  <a:cxn ang="0">
                    <a:pos x="477" y="188"/>
                  </a:cxn>
                  <a:cxn ang="0">
                    <a:pos x="511" y="147"/>
                  </a:cxn>
                  <a:cxn ang="0">
                    <a:pos x="542" y="134"/>
                  </a:cxn>
                  <a:cxn ang="0">
                    <a:pos x="397" y="12"/>
                  </a:cxn>
                  <a:cxn ang="0">
                    <a:pos x="445" y="64"/>
                  </a:cxn>
                  <a:cxn ang="0">
                    <a:pos x="454" y="139"/>
                  </a:cxn>
                  <a:cxn ang="0">
                    <a:pos x="416" y="202"/>
                  </a:cxn>
                  <a:cxn ang="0">
                    <a:pos x="350" y="227"/>
                  </a:cxn>
                  <a:cxn ang="0">
                    <a:pos x="282" y="202"/>
                  </a:cxn>
                  <a:cxn ang="0">
                    <a:pos x="244" y="139"/>
                  </a:cxn>
                  <a:cxn ang="0">
                    <a:pos x="253" y="64"/>
                  </a:cxn>
                  <a:cxn ang="0">
                    <a:pos x="302" y="12"/>
                  </a:cxn>
                </a:cxnLst>
                <a:rect l="0" t="0" r="r" b="b"/>
                <a:pathLst>
                  <a:path w="823" h="850">
                    <a:moveTo>
                      <a:pt x="510" y="366"/>
                    </a:moveTo>
                    <a:lnTo>
                      <a:pt x="561" y="449"/>
                    </a:lnTo>
                    <a:lnTo>
                      <a:pt x="591" y="420"/>
                    </a:lnTo>
                    <a:lnTo>
                      <a:pt x="510" y="366"/>
                    </a:lnTo>
                    <a:close/>
                    <a:moveTo>
                      <a:pt x="641" y="210"/>
                    </a:moveTo>
                    <a:lnTo>
                      <a:pt x="724" y="296"/>
                    </a:lnTo>
                    <a:lnTo>
                      <a:pt x="692" y="218"/>
                    </a:lnTo>
                    <a:lnTo>
                      <a:pt x="641" y="210"/>
                    </a:lnTo>
                    <a:close/>
                    <a:moveTo>
                      <a:pt x="542" y="134"/>
                    </a:moveTo>
                    <a:lnTo>
                      <a:pt x="591" y="134"/>
                    </a:lnTo>
                    <a:lnTo>
                      <a:pt x="619" y="136"/>
                    </a:lnTo>
                    <a:lnTo>
                      <a:pt x="646" y="137"/>
                    </a:lnTo>
                    <a:lnTo>
                      <a:pt x="669" y="139"/>
                    </a:lnTo>
                    <a:lnTo>
                      <a:pt x="689" y="141"/>
                    </a:lnTo>
                    <a:lnTo>
                      <a:pt x="703" y="141"/>
                    </a:lnTo>
                    <a:lnTo>
                      <a:pt x="716" y="144"/>
                    </a:lnTo>
                    <a:lnTo>
                      <a:pt x="726" y="153"/>
                    </a:lnTo>
                    <a:lnTo>
                      <a:pt x="735" y="165"/>
                    </a:lnTo>
                    <a:lnTo>
                      <a:pt x="740" y="178"/>
                    </a:lnTo>
                    <a:lnTo>
                      <a:pt x="744" y="188"/>
                    </a:lnTo>
                    <a:lnTo>
                      <a:pt x="746" y="195"/>
                    </a:lnTo>
                    <a:lnTo>
                      <a:pt x="749" y="202"/>
                    </a:lnTo>
                    <a:lnTo>
                      <a:pt x="752" y="212"/>
                    </a:lnTo>
                    <a:lnTo>
                      <a:pt x="757" y="226"/>
                    </a:lnTo>
                    <a:lnTo>
                      <a:pt x="764" y="254"/>
                    </a:lnTo>
                    <a:lnTo>
                      <a:pt x="768" y="266"/>
                    </a:lnTo>
                    <a:lnTo>
                      <a:pt x="771" y="275"/>
                    </a:lnTo>
                    <a:lnTo>
                      <a:pt x="772" y="277"/>
                    </a:lnTo>
                    <a:lnTo>
                      <a:pt x="783" y="267"/>
                    </a:lnTo>
                    <a:lnTo>
                      <a:pt x="795" y="263"/>
                    </a:lnTo>
                    <a:lnTo>
                      <a:pt x="804" y="264"/>
                    </a:lnTo>
                    <a:lnTo>
                      <a:pt x="811" y="270"/>
                    </a:lnTo>
                    <a:lnTo>
                      <a:pt x="816" y="276"/>
                    </a:lnTo>
                    <a:lnTo>
                      <a:pt x="820" y="284"/>
                    </a:lnTo>
                    <a:lnTo>
                      <a:pt x="820" y="291"/>
                    </a:lnTo>
                    <a:lnTo>
                      <a:pt x="819" y="296"/>
                    </a:lnTo>
                    <a:lnTo>
                      <a:pt x="814" y="303"/>
                    </a:lnTo>
                    <a:lnTo>
                      <a:pt x="805" y="310"/>
                    </a:lnTo>
                    <a:lnTo>
                      <a:pt x="796" y="321"/>
                    </a:lnTo>
                    <a:lnTo>
                      <a:pt x="786" y="329"/>
                    </a:lnTo>
                    <a:lnTo>
                      <a:pt x="760" y="355"/>
                    </a:lnTo>
                    <a:lnTo>
                      <a:pt x="771" y="365"/>
                    </a:lnTo>
                    <a:lnTo>
                      <a:pt x="781" y="377"/>
                    </a:lnTo>
                    <a:lnTo>
                      <a:pt x="790" y="391"/>
                    </a:lnTo>
                    <a:lnTo>
                      <a:pt x="796" y="409"/>
                    </a:lnTo>
                    <a:lnTo>
                      <a:pt x="797" y="420"/>
                    </a:lnTo>
                    <a:lnTo>
                      <a:pt x="799" y="439"/>
                    </a:lnTo>
                    <a:lnTo>
                      <a:pt x="799" y="526"/>
                    </a:lnTo>
                    <a:lnTo>
                      <a:pt x="797" y="560"/>
                    </a:lnTo>
                    <a:lnTo>
                      <a:pt x="797" y="698"/>
                    </a:lnTo>
                    <a:lnTo>
                      <a:pt x="799" y="708"/>
                    </a:lnTo>
                    <a:lnTo>
                      <a:pt x="801" y="720"/>
                    </a:lnTo>
                    <a:lnTo>
                      <a:pt x="806" y="735"/>
                    </a:lnTo>
                    <a:lnTo>
                      <a:pt x="811" y="754"/>
                    </a:lnTo>
                    <a:lnTo>
                      <a:pt x="818" y="773"/>
                    </a:lnTo>
                    <a:lnTo>
                      <a:pt x="822" y="794"/>
                    </a:lnTo>
                    <a:lnTo>
                      <a:pt x="823" y="813"/>
                    </a:lnTo>
                    <a:lnTo>
                      <a:pt x="820" y="830"/>
                    </a:lnTo>
                    <a:lnTo>
                      <a:pt x="815" y="840"/>
                    </a:lnTo>
                    <a:lnTo>
                      <a:pt x="808" y="845"/>
                    </a:lnTo>
                    <a:lnTo>
                      <a:pt x="799" y="847"/>
                    </a:lnTo>
                    <a:lnTo>
                      <a:pt x="788" y="846"/>
                    </a:lnTo>
                    <a:lnTo>
                      <a:pt x="780" y="844"/>
                    </a:lnTo>
                    <a:lnTo>
                      <a:pt x="772" y="839"/>
                    </a:lnTo>
                    <a:lnTo>
                      <a:pt x="766" y="831"/>
                    </a:lnTo>
                    <a:lnTo>
                      <a:pt x="755" y="813"/>
                    </a:lnTo>
                    <a:lnTo>
                      <a:pt x="746" y="790"/>
                    </a:lnTo>
                    <a:lnTo>
                      <a:pt x="738" y="766"/>
                    </a:lnTo>
                    <a:lnTo>
                      <a:pt x="730" y="742"/>
                    </a:lnTo>
                    <a:lnTo>
                      <a:pt x="724" y="720"/>
                    </a:lnTo>
                    <a:lnTo>
                      <a:pt x="720" y="702"/>
                    </a:lnTo>
                    <a:lnTo>
                      <a:pt x="717" y="682"/>
                    </a:lnTo>
                    <a:lnTo>
                      <a:pt x="715" y="655"/>
                    </a:lnTo>
                    <a:lnTo>
                      <a:pt x="712" y="624"/>
                    </a:lnTo>
                    <a:lnTo>
                      <a:pt x="707" y="560"/>
                    </a:lnTo>
                    <a:lnTo>
                      <a:pt x="706" y="531"/>
                    </a:lnTo>
                    <a:lnTo>
                      <a:pt x="704" y="508"/>
                    </a:lnTo>
                    <a:lnTo>
                      <a:pt x="703" y="492"/>
                    </a:lnTo>
                    <a:lnTo>
                      <a:pt x="603" y="599"/>
                    </a:lnTo>
                    <a:lnTo>
                      <a:pt x="604" y="609"/>
                    </a:lnTo>
                    <a:lnTo>
                      <a:pt x="609" y="625"/>
                    </a:lnTo>
                    <a:lnTo>
                      <a:pt x="614" y="645"/>
                    </a:lnTo>
                    <a:lnTo>
                      <a:pt x="622" y="666"/>
                    </a:lnTo>
                    <a:lnTo>
                      <a:pt x="629" y="691"/>
                    </a:lnTo>
                    <a:lnTo>
                      <a:pt x="638" y="715"/>
                    </a:lnTo>
                    <a:lnTo>
                      <a:pt x="646" y="740"/>
                    </a:lnTo>
                    <a:lnTo>
                      <a:pt x="652" y="765"/>
                    </a:lnTo>
                    <a:lnTo>
                      <a:pt x="659" y="786"/>
                    </a:lnTo>
                    <a:lnTo>
                      <a:pt x="664" y="804"/>
                    </a:lnTo>
                    <a:lnTo>
                      <a:pt x="665" y="819"/>
                    </a:lnTo>
                    <a:lnTo>
                      <a:pt x="665" y="828"/>
                    </a:lnTo>
                    <a:lnTo>
                      <a:pt x="660" y="837"/>
                    </a:lnTo>
                    <a:lnTo>
                      <a:pt x="652" y="845"/>
                    </a:lnTo>
                    <a:lnTo>
                      <a:pt x="642" y="850"/>
                    </a:lnTo>
                    <a:lnTo>
                      <a:pt x="631" y="850"/>
                    </a:lnTo>
                    <a:lnTo>
                      <a:pt x="618" y="847"/>
                    </a:lnTo>
                    <a:lnTo>
                      <a:pt x="607" y="840"/>
                    </a:lnTo>
                    <a:lnTo>
                      <a:pt x="596" y="826"/>
                    </a:lnTo>
                    <a:lnTo>
                      <a:pt x="594" y="821"/>
                    </a:lnTo>
                    <a:lnTo>
                      <a:pt x="590" y="810"/>
                    </a:lnTo>
                    <a:lnTo>
                      <a:pt x="579" y="776"/>
                    </a:lnTo>
                    <a:lnTo>
                      <a:pt x="571" y="754"/>
                    </a:lnTo>
                    <a:lnTo>
                      <a:pt x="562" y="731"/>
                    </a:lnTo>
                    <a:lnTo>
                      <a:pt x="535" y="655"/>
                    </a:lnTo>
                    <a:lnTo>
                      <a:pt x="528" y="632"/>
                    </a:lnTo>
                    <a:lnTo>
                      <a:pt x="520" y="611"/>
                    </a:lnTo>
                    <a:lnTo>
                      <a:pt x="514" y="592"/>
                    </a:lnTo>
                    <a:lnTo>
                      <a:pt x="509" y="580"/>
                    </a:lnTo>
                    <a:lnTo>
                      <a:pt x="506" y="569"/>
                    </a:lnTo>
                    <a:lnTo>
                      <a:pt x="505" y="567"/>
                    </a:lnTo>
                    <a:lnTo>
                      <a:pt x="353" y="705"/>
                    </a:lnTo>
                    <a:lnTo>
                      <a:pt x="505" y="846"/>
                    </a:lnTo>
                    <a:lnTo>
                      <a:pt x="0" y="846"/>
                    </a:lnTo>
                    <a:lnTo>
                      <a:pt x="254" y="619"/>
                    </a:lnTo>
                    <a:lnTo>
                      <a:pt x="328" y="682"/>
                    </a:lnTo>
                    <a:lnTo>
                      <a:pt x="330" y="679"/>
                    </a:lnTo>
                    <a:lnTo>
                      <a:pt x="337" y="674"/>
                    </a:lnTo>
                    <a:lnTo>
                      <a:pt x="347" y="665"/>
                    </a:lnTo>
                    <a:lnTo>
                      <a:pt x="360" y="654"/>
                    </a:lnTo>
                    <a:lnTo>
                      <a:pt x="375" y="641"/>
                    </a:lnTo>
                    <a:lnTo>
                      <a:pt x="393" y="625"/>
                    </a:lnTo>
                    <a:lnTo>
                      <a:pt x="428" y="592"/>
                    </a:lnTo>
                    <a:lnTo>
                      <a:pt x="492" y="529"/>
                    </a:lnTo>
                    <a:lnTo>
                      <a:pt x="501" y="516"/>
                    </a:lnTo>
                    <a:lnTo>
                      <a:pt x="507" y="506"/>
                    </a:lnTo>
                    <a:lnTo>
                      <a:pt x="510" y="499"/>
                    </a:lnTo>
                    <a:lnTo>
                      <a:pt x="507" y="490"/>
                    </a:lnTo>
                    <a:lnTo>
                      <a:pt x="502" y="476"/>
                    </a:lnTo>
                    <a:lnTo>
                      <a:pt x="493" y="460"/>
                    </a:lnTo>
                    <a:lnTo>
                      <a:pt x="482" y="442"/>
                    </a:lnTo>
                    <a:lnTo>
                      <a:pt x="470" y="421"/>
                    </a:lnTo>
                    <a:lnTo>
                      <a:pt x="458" y="401"/>
                    </a:lnTo>
                    <a:lnTo>
                      <a:pt x="445" y="382"/>
                    </a:lnTo>
                    <a:lnTo>
                      <a:pt x="434" y="363"/>
                    </a:lnTo>
                    <a:lnTo>
                      <a:pt x="422" y="345"/>
                    </a:lnTo>
                    <a:lnTo>
                      <a:pt x="414" y="331"/>
                    </a:lnTo>
                    <a:lnTo>
                      <a:pt x="409" y="319"/>
                    </a:lnTo>
                    <a:lnTo>
                      <a:pt x="409" y="309"/>
                    </a:lnTo>
                    <a:lnTo>
                      <a:pt x="412" y="296"/>
                    </a:lnTo>
                    <a:lnTo>
                      <a:pt x="418" y="281"/>
                    </a:lnTo>
                    <a:lnTo>
                      <a:pt x="428" y="263"/>
                    </a:lnTo>
                    <a:lnTo>
                      <a:pt x="439" y="244"/>
                    </a:lnTo>
                    <a:lnTo>
                      <a:pt x="464" y="206"/>
                    </a:lnTo>
                    <a:lnTo>
                      <a:pt x="477" y="188"/>
                    </a:lnTo>
                    <a:lnTo>
                      <a:pt x="489" y="171"/>
                    </a:lnTo>
                    <a:lnTo>
                      <a:pt x="501" y="157"/>
                    </a:lnTo>
                    <a:lnTo>
                      <a:pt x="511" y="147"/>
                    </a:lnTo>
                    <a:lnTo>
                      <a:pt x="517" y="139"/>
                    </a:lnTo>
                    <a:lnTo>
                      <a:pt x="521" y="137"/>
                    </a:lnTo>
                    <a:lnTo>
                      <a:pt x="542" y="134"/>
                    </a:lnTo>
                    <a:close/>
                    <a:moveTo>
                      <a:pt x="350" y="0"/>
                    </a:moveTo>
                    <a:lnTo>
                      <a:pt x="374" y="3"/>
                    </a:lnTo>
                    <a:lnTo>
                      <a:pt x="397" y="12"/>
                    </a:lnTo>
                    <a:lnTo>
                      <a:pt x="416" y="26"/>
                    </a:lnTo>
                    <a:lnTo>
                      <a:pt x="432" y="42"/>
                    </a:lnTo>
                    <a:lnTo>
                      <a:pt x="445" y="64"/>
                    </a:lnTo>
                    <a:lnTo>
                      <a:pt x="454" y="88"/>
                    </a:lnTo>
                    <a:lnTo>
                      <a:pt x="456" y="114"/>
                    </a:lnTo>
                    <a:lnTo>
                      <a:pt x="454" y="139"/>
                    </a:lnTo>
                    <a:lnTo>
                      <a:pt x="445" y="164"/>
                    </a:lnTo>
                    <a:lnTo>
                      <a:pt x="432" y="185"/>
                    </a:lnTo>
                    <a:lnTo>
                      <a:pt x="416" y="202"/>
                    </a:lnTo>
                    <a:lnTo>
                      <a:pt x="397" y="216"/>
                    </a:lnTo>
                    <a:lnTo>
                      <a:pt x="374" y="225"/>
                    </a:lnTo>
                    <a:lnTo>
                      <a:pt x="350" y="227"/>
                    </a:lnTo>
                    <a:lnTo>
                      <a:pt x="324" y="225"/>
                    </a:lnTo>
                    <a:lnTo>
                      <a:pt x="302" y="216"/>
                    </a:lnTo>
                    <a:lnTo>
                      <a:pt x="282" y="202"/>
                    </a:lnTo>
                    <a:lnTo>
                      <a:pt x="266" y="185"/>
                    </a:lnTo>
                    <a:lnTo>
                      <a:pt x="253" y="164"/>
                    </a:lnTo>
                    <a:lnTo>
                      <a:pt x="244" y="139"/>
                    </a:lnTo>
                    <a:lnTo>
                      <a:pt x="241" y="114"/>
                    </a:lnTo>
                    <a:lnTo>
                      <a:pt x="244" y="88"/>
                    </a:lnTo>
                    <a:lnTo>
                      <a:pt x="253" y="64"/>
                    </a:lnTo>
                    <a:lnTo>
                      <a:pt x="266" y="42"/>
                    </a:lnTo>
                    <a:lnTo>
                      <a:pt x="282" y="26"/>
                    </a:lnTo>
                    <a:lnTo>
                      <a:pt x="302" y="12"/>
                    </a:lnTo>
                    <a:lnTo>
                      <a:pt x="324" y="3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56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827F0B2-ABF1-4E7A-B3EB-1D51EEDAD2F6}"/>
              </a:ext>
            </a:extLst>
          </p:cNvPr>
          <p:cNvGrpSpPr/>
          <p:nvPr/>
        </p:nvGrpSpPr>
        <p:grpSpPr>
          <a:xfrm>
            <a:off x="451761" y="563684"/>
            <a:ext cx="11128258" cy="625240"/>
            <a:chOff x="451761" y="258880"/>
            <a:chExt cx="11128258" cy="625240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B0E7D1C-F4CF-4111-8DD6-3D7E3CAAAD95}"/>
                </a:ext>
              </a:extLst>
            </p:cNvPr>
            <p:cNvSpPr/>
            <p:nvPr/>
          </p:nvSpPr>
          <p:spPr>
            <a:xfrm>
              <a:off x="451761" y="258880"/>
              <a:ext cx="625240" cy="625240"/>
            </a:xfrm>
            <a:prstGeom prst="ellipse">
              <a:avLst/>
            </a:prstGeom>
            <a:pattFill prst="pct20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2645541D-69FC-4127-B194-BAB7B06E77DF}"/>
                </a:ext>
              </a:extLst>
            </p:cNvPr>
            <p:cNvGrpSpPr/>
            <p:nvPr/>
          </p:nvGrpSpPr>
          <p:grpSpPr>
            <a:xfrm>
              <a:off x="616744" y="344047"/>
              <a:ext cx="10963275" cy="453065"/>
              <a:chOff x="616744" y="344047"/>
              <a:chExt cx="10963275" cy="45306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A57D2C5-D912-4343-A3B5-E334882DF4AC}"/>
                  </a:ext>
                </a:extLst>
              </p:cNvPr>
              <p:cNvSpPr/>
              <p:nvPr/>
            </p:nvSpPr>
            <p:spPr>
              <a:xfrm>
                <a:off x="616744" y="344047"/>
                <a:ext cx="10963275" cy="446528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+mn-ea"/>
                    <a:cs typeface="+mn-cs"/>
                  </a:rPr>
                  <a:t>Machine Learning Steps Taken</a:t>
                </a: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123275D-5B0C-4A67-875D-A5E241F72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546" y="797112"/>
                <a:ext cx="3374232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bg1"/>
                    </a:gs>
                    <a:gs pos="91000">
                      <a:schemeClr val="bg1">
                        <a:lumMod val="85000"/>
                      </a:schemeClr>
                    </a:gs>
                  </a:gsLst>
                  <a:lin ang="10800000" scaled="1"/>
                  <a:tileRect/>
                </a:gra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E23EA3-A6BB-4ABC-AE4B-960CCA7E2616}"/>
              </a:ext>
            </a:extLst>
          </p:cNvPr>
          <p:cNvGrpSpPr/>
          <p:nvPr/>
        </p:nvGrpSpPr>
        <p:grpSpPr>
          <a:xfrm>
            <a:off x="600486" y="1493064"/>
            <a:ext cx="1853723" cy="1646191"/>
            <a:chOff x="7069850" y="1492528"/>
            <a:chExt cx="1853723" cy="1646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FF1BA56-4855-4DB9-8A67-17EC0EBDEE64}"/>
                </a:ext>
              </a:extLst>
            </p:cNvPr>
            <p:cNvSpPr/>
            <p:nvPr/>
          </p:nvSpPr>
          <p:spPr>
            <a:xfrm>
              <a:off x="7670677" y="1492528"/>
              <a:ext cx="1252896" cy="1251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9665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5D0D4E-041B-487B-91D2-BFB81EEFE172}"/>
                </a:ext>
              </a:extLst>
            </p:cNvPr>
            <p:cNvSpPr/>
            <p:nvPr/>
          </p:nvSpPr>
          <p:spPr>
            <a:xfrm>
              <a:off x="7069850" y="2021313"/>
              <a:ext cx="719370" cy="1010644"/>
            </a:xfrm>
            <a:custGeom>
              <a:avLst/>
              <a:gdLst/>
              <a:ahLst/>
              <a:cxnLst/>
              <a:rect l="l" t="t" r="r" b="b"/>
              <a:pathLst>
                <a:path w="1035232" h="1454399">
                  <a:moveTo>
                    <a:pt x="614490" y="0"/>
                  </a:moveTo>
                  <a:lnTo>
                    <a:pt x="896473" y="0"/>
                  </a:lnTo>
                  <a:lnTo>
                    <a:pt x="896473" y="865444"/>
                  </a:lnTo>
                  <a:lnTo>
                    <a:pt x="1035232" y="865444"/>
                  </a:lnTo>
                  <a:lnTo>
                    <a:pt x="1035232" y="1060735"/>
                  </a:lnTo>
                  <a:lnTo>
                    <a:pt x="896473" y="1060735"/>
                  </a:lnTo>
                  <a:lnTo>
                    <a:pt x="896473" y="1244719"/>
                  </a:lnTo>
                  <a:lnTo>
                    <a:pt x="1016731" y="1244719"/>
                  </a:lnTo>
                  <a:lnTo>
                    <a:pt x="1016731" y="1454399"/>
                  </a:lnTo>
                  <a:lnTo>
                    <a:pt x="443194" y="1454399"/>
                  </a:lnTo>
                  <a:lnTo>
                    <a:pt x="443194" y="1244719"/>
                  </a:lnTo>
                  <a:lnTo>
                    <a:pt x="601482" y="1244719"/>
                  </a:lnTo>
                  <a:lnTo>
                    <a:pt x="601482" y="1060735"/>
                  </a:lnTo>
                  <a:lnTo>
                    <a:pt x="76093" y="1060735"/>
                  </a:lnTo>
                  <a:cubicBezTo>
                    <a:pt x="51414" y="987233"/>
                    <a:pt x="26050" y="926098"/>
                    <a:pt x="0" y="877329"/>
                  </a:cubicBezTo>
                  <a:lnTo>
                    <a:pt x="614490" y="0"/>
                  </a:lnTo>
                  <a:close/>
                  <a:moveTo>
                    <a:pt x="601482" y="366940"/>
                  </a:moveTo>
                  <a:lnTo>
                    <a:pt x="245848" y="865444"/>
                  </a:lnTo>
                  <a:lnTo>
                    <a:pt x="601482" y="865444"/>
                  </a:lnTo>
                  <a:lnTo>
                    <a:pt x="601482" y="366940"/>
                  </a:lnTo>
                  <a:close/>
                </a:path>
              </a:pathLst>
            </a:custGeom>
            <a:solidFill>
              <a:srgbClr val="F966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26CC7C6-6134-4733-B39F-05266EDB0AF2}"/>
                </a:ext>
              </a:extLst>
            </p:cNvPr>
            <p:cNvSpPr txBox="1"/>
            <p:nvPr/>
          </p:nvSpPr>
          <p:spPr>
            <a:xfrm>
              <a:off x="7738413" y="2769387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 Nova Cond" panose="020B0506020202020204" pitchFamily="34" charset="0"/>
                  <a:ea typeface="+mn-ea"/>
                  <a:cs typeface="+mn-cs"/>
                </a:rPr>
                <a:t>Step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BE44C83-0F02-4D11-B84F-629AEBE2BD67}"/>
                </a:ext>
              </a:extLst>
            </p:cNvPr>
            <p:cNvGrpSpPr/>
            <p:nvPr/>
          </p:nvGrpSpPr>
          <p:grpSpPr>
            <a:xfrm>
              <a:off x="8006486" y="1763180"/>
              <a:ext cx="628719" cy="810974"/>
              <a:chOff x="7938469" y="769806"/>
              <a:chExt cx="657133" cy="915852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93E2C0AD-6217-4065-B343-D6D9A93E3E3C}"/>
                  </a:ext>
                </a:extLst>
              </p:cNvPr>
              <p:cNvGrpSpPr/>
              <p:nvPr/>
            </p:nvGrpSpPr>
            <p:grpSpPr>
              <a:xfrm>
                <a:off x="7938469" y="792230"/>
                <a:ext cx="657133" cy="893428"/>
                <a:chOff x="6627812" y="1592067"/>
                <a:chExt cx="3584373" cy="5265933"/>
              </a:xfrm>
            </p:grpSpPr>
            <p:grpSp>
              <p:nvGrpSpPr>
                <p:cNvPr id="234" name="Group 41">
                  <a:extLst>
                    <a:ext uri="{FF2B5EF4-FFF2-40B4-BE49-F238E27FC236}">
                      <a16:creationId xmlns:a16="http://schemas.microsoft.com/office/drawing/2014/main" id="{444499E6-F55C-4BED-88DD-4F04333CA0EF}"/>
                    </a:ext>
                  </a:extLst>
                </p:cNvPr>
                <p:cNvGrpSpPr/>
                <p:nvPr/>
              </p:nvGrpSpPr>
              <p:grpSpPr>
                <a:xfrm>
                  <a:off x="6627812" y="1592067"/>
                  <a:ext cx="3584373" cy="5265933"/>
                  <a:chOff x="1217612" y="1592067"/>
                  <a:chExt cx="3584373" cy="5265933"/>
                </a:xfrm>
                <a:effectLst>
                  <a:outerShdw blurRad="76200" dir="18900000" sy="23000" kx="-1200000" algn="bl" rotWithShape="0">
                    <a:prstClr val="black">
                      <a:alpha val="10000"/>
                    </a:prstClr>
                  </a:outerShdw>
                </a:effectLst>
              </p:grpSpPr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8F50672D-4DED-43B3-ADE6-FD3D5F09D7E6}"/>
                      </a:ext>
                    </a:extLst>
                  </p:cNvPr>
                  <p:cNvSpPr/>
                  <p:nvPr/>
                </p:nvSpPr>
                <p:spPr>
                  <a:xfrm>
                    <a:off x="2860761" y="3733800"/>
                    <a:ext cx="287387" cy="31242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65000"/>
                          <a:lumOff val="3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7" name="Group 51">
                    <a:extLst>
                      <a:ext uri="{FF2B5EF4-FFF2-40B4-BE49-F238E27FC236}">
                        <a16:creationId xmlns:a16="http://schemas.microsoft.com/office/drawing/2014/main" id="{1FAEA178-9851-4ED0-9315-6168708364D8}"/>
                      </a:ext>
                    </a:extLst>
                  </p:cNvPr>
                  <p:cNvGrpSpPr/>
                  <p:nvPr/>
                </p:nvGrpSpPr>
                <p:grpSpPr>
                  <a:xfrm>
                    <a:off x="1217612" y="1592067"/>
                    <a:ext cx="3584373" cy="3598790"/>
                    <a:chOff x="1217612" y="1592067"/>
                    <a:chExt cx="3584373" cy="3598790"/>
                  </a:xfrm>
                </p:grpSpPr>
                <p:grpSp>
                  <p:nvGrpSpPr>
                    <p:cNvPr id="238" name="Group 2">
                      <a:extLst>
                        <a:ext uri="{FF2B5EF4-FFF2-40B4-BE49-F238E27FC236}">
                          <a16:creationId xmlns:a16="http://schemas.microsoft.com/office/drawing/2014/main" id="{52FA840A-DCAF-4AD9-B54B-BE83D96FD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17612" y="1600200"/>
                      <a:ext cx="3584373" cy="3590657"/>
                      <a:chOff x="1138238" y="4137025"/>
                      <a:chExt cx="2716213" cy="2720975"/>
                    </a:xfrm>
                  </p:grpSpPr>
                  <p:sp>
                    <p:nvSpPr>
                      <p:cNvPr id="240" name="Freeform 207">
                        <a:extLst>
                          <a:ext uri="{FF2B5EF4-FFF2-40B4-BE49-F238E27FC236}">
                            <a16:creationId xmlns:a16="http://schemas.microsoft.com/office/drawing/2014/main" id="{441DA6FA-8763-47E3-95E0-8042BD43AF2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38238" y="4137025"/>
                        <a:ext cx="2716213" cy="272097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855" y="0"/>
                          </a:cxn>
                          <a:cxn ang="0">
                            <a:pos x="891" y="4"/>
                          </a:cxn>
                          <a:cxn ang="0">
                            <a:pos x="925" y="14"/>
                          </a:cxn>
                          <a:cxn ang="0">
                            <a:pos x="957" y="31"/>
                          </a:cxn>
                          <a:cxn ang="0">
                            <a:pos x="986" y="54"/>
                          </a:cxn>
                          <a:cxn ang="0">
                            <a:pos x="1657" y="727"/>
                          </a:cxn>
                          <a:cxn ang="0">
                            <a:pos x="1680" y="756"/>
                          </a:cxn>
                          <a:cxn ang="0">
                            <a:pos x="1698" y="788"/>
                          </a:cxn>
                          <a:cxn ang="0">
                            <a:pos x="1706" y="822"/>
                          </a:cxn>
                          <a:cxn ang="0">
                            <a:pos x="1711" y="857"/>
                          </a:cxn>
                          <a:cxn ang="0">
                            <a:pos x="1706" y="893"/>
                          </a:cxn>
                          <a:cxn ang="0">
                            <a:pos x="1698" y="926"/>
                          </a:cxn>
                          <a:cxn ang="0">
                            <a:pos x="1680" y="958"/>
                          </a:cxn>
                          <a:cxn ang="0">
                            <a:pos x="1657" y="987"/>
                          </a:cxn>
                          <a:cxn ang="0">
                            <a:pos x="986" y="1659"/>
                          </a:cxn>
                          <a:cxn ang="0">
                            <a:pos x="957" y="1682"/>
                          </a:cxn>
                          <a:cxn ang="0">
                            <a:pos x="925" y="1700"/>
                          </a:cxn>
                          <a:cxn ang="0">
                            <a:pos x="891" y="1710"/>
                          </a:cxn>
                          <a:cxn ang="0">
                            <a:pos x="855" y="1714"/>
                          </a:cxn>
                          <a:cxn ang="0">
                            <a:pos x="820" y="1710"/>
                          </a:cxn>
                          <a:cxn ang="0">
                            <a:pos x="785" y="1700"/>
                          </a:cxn>
                          <a:cxn ang="0">
                            <a:pos x="754" y="1682"/>
                          </a:cxn>
                          <a:cxn ang="0">
                            <a:pos x="725" y="1659"/>
                          </a:cxn>
                          <a:cxn ang="0">
                            <a:pos x="53" y="987"/>
                          </a:cxn>
                          <a:cxn ang="0">
                            <a:pos x="30" y="958"/>
                          </a:cxn>
                          <a:cxn ang="0">
                            <a:pos x="13" y="926"/>
                          </a:cxn>
                          <a:cxn ang="0">
                            <a:pos x="4" y="893"/>
                          </a:cxn>
                          <a:cxn ang="0">
                            <a:pos x="0" y="857"/>
                          </a:cxn>
                          <a:cxn ang="0">
                            <a:pos x="4" y="822"/>
                          </a:cxn>
                          <a:cxn ang="0">
                            <a:pos x="13" y="788"/>
                          </a:cxn>
                          <a:cxn ang="0">
                            <a:pos x="30" y="756"/>
                          </a:cxn>
                          <a:cxn ang="0">
                            <a:pos x="53" y="727"/>
                          </a:cxn>
                          <a:cxn ang="0">
                            <a:pos x="725" y="54"/>
                          </a:cxn>
                          <a:cxn ang="0">
                            <a:pos x="754" y="31"/>
                          </a:cxn>
                          <a:cxn ang="0">
                            <a:pos x="785" y="14"/>
                          </a:cxn>
                          <a:cxn ang="0">
                            <a:pos x="820" y="4"/>
                          </a:cxn>
                          <a:cxn ang="0">
                            <a:pos x="855" y="0"/>
                          </a:cxn>
                        </a:cxnLst>
                        <a:rect l="0" t="0" r="r" b="b"/>
                        <a:pathLst>
                          <a:path w="1711" h="1714">
                            <a:moveTo>
                              <a:pt x="855" y="0"/>
                            </a:moveTo>
                            <a:lnTo>
                              <a:pt x="891" y="4"/>
                            </a:lnTo>
                            <a:lnTo>
                              <a:pt x="925" y="14"/>
                            </a:lnTo>
                            <a:lnTo>
                              <a:pt x="957" y="31"/>
                            </a:lnTo>
                            <a:lnTo>
                              <a:pt x="986" y="54"/>
                            </a:lnTo>
                            <a:lnTo>
                              <a:pt x="1657" y="727"/>
                            </a:lnTo>
                            <a:lnTo>
                              <a:pt x="1680" y="756"/>
                            </a:lnTo>
                            <a:lnTo>
                              <a:pt x="1698" y="788"/>
                            </a:lnTo>
                            <a:lnTo>
                              <a:pt x="1706" y="822"/>
                            </a:lnTo>
                            <a:lnTo>
                              <a:pt x="1711" y="857"/>
                            </a:lnTo>
                            <a:lnTo>
                              <a:pt x="1706" y="893"/>
                            </a:lnTo>
                            <a:lnTo>
                              <a:pt x="1698" y="926"/>
                            </a:lnTo>
                            <a:lnTo>
                              <a:pt x="1680" y="958"/>
                            </a:lnTo>
                            <a:lnTo>
                              <a:pt x="1657" y="987"/>
                            </a:lnTo>
                            <a:lnTo>
                              <a:pt x="986" y="1659"/>
                            </a:lnTo>
                            <a:lnTo>
                              <a:pt x="957" y="1682"/>
                            </a:lnTo>
                            <a:lnTo>
                              <a:pt x="925" y="1700"/>
                            </a:lnTo>
                            <a:lnTo>
                              <a:pt x="891" y="1710"/>
                            </a:lnTo>
                            <a:lnTo>
                              <a:pt x="855" y="1714"/>
                            </a:lnTo>
                            <a:lnTo>
                              <a:pt x="820" y="1710"/>
                            </a:lnTo>
                            <a:lnTo>
                              <a:pt x="785" y="1700"/>
                            </a:lnTo>
                            <a:lnTo>
                              <a:pt x="754" y="1682"/>
                            </a:lnTo>
                            <a:lnTo>
                              <a:pt x="725" y="1659"/>
                            </a:lnTo>
                            <a:lnTo>
                              <a:pt x="53" y="987"/>
                            </a:lnTo>
                            <a:lnTo>
                              <a:pt x="30" y="958"/>
                            </a:lnTo>
                            <a:lnTo>
                              <a:pt x="13" y="926"/>
                            </a:lnTo>
                            <a:lnTo>
                              <a:pt x="4" y="893"/>
                            </a:lnTo>
                            <a:lnTo>
                              <a:pt x="0" y="857"/>
                            </a:lnTo>
                            <a:lnTo>
                              <a:pt x="4" y="822"/>
                            </a:lnTo>
                            <a:lnTo>
                              <a:pt x="13" y="788"/>
                            </a:lnTo>
                            <a:lnTo>
                              <a:pt x="30" y="756"/>
                            </a:lnTo>
                            <a:lnTo>
                              <a:pt x="53" y="727"/>
                            </a:lnTo>
                            <a:lnTo>
                              <a:pt x="725" y="54"/>
                            </a:lnTo>
                            <a:lnTo>
                              <a:pt x="754" y="31"/>
                            </a:lnTo>
                            <a:lnTo>
                              <a:pt x="785" y="14"/>
                            </a:lnTo>
                            <a:lnTo>
                              <a:pt x="820" y="4"/>
                            </a:lnTo>
                            <a:lnTo>
                              <a:pt x="855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D6A300"/>
                          </a:gs>
                          <a:gs pos="100000">
                            <a:srgbClr val="FFC0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1" name="Freeform 208">
                        <a:extLst>
                          <a:ext uri="{FF2B5EF4-FFF2-40B4-BE49-F238E27FC236}">
                            <a16:creationId xmlns:a16="http://schemas.microsoft.com/office/drawing/2014/main" id="{DEC33EE1-C580-481B-A3BF-DD40C9BB2C68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1309688" y="4308475"/>
                        <a:ext cx="2371725" cy="237807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718" y="49"/>
                          </a:cxn>
                          <a:cxn ang="0">
                            <a:pos x="663" y="72"/>
                          </a:cxn>
                          <a:cxn ang="0">
                            <a:pos x="89" y="642"/>
                          </a:cxn>
                          <a:cxn ang="0">
                            <a:pos x="56" y="693"/>
                          </a:cxn>
                          <a:cxn ang="0">
                            <a:pos x="45" y="749"/>
                          </a:cxn>
                          <a:cxn ang="0">
                            <a:pos x="56" y="805"/>
                          </a:cxn>
                          <a:cxn ang="0">
                            <a:pos x="89" y="856"/>
                          </a:cxn>
                          <a:cxn ang="0">
                            <a:pos x="663" y="1427"/>
                          </a:cxn>
                          <a:cxn ang="0">
                            <a:pos x="718" y="1449"/>
                          </a:cxn>
                          <a:cxn ang="0">
                            <a:pos x="777" y="1449"/>
                          </a:cxn>
                          <a:cxn ang="0">
                            <a:pos x="832" y="1427"/>
                          </a:cxn>
                          <a:cxn ang="0">
                            <a:pos x="1405" y="856"/>
                          </a:cxn>
                          <a:cxn ang="0">
                            <a:pos x="1438" y="805"/>
                          </a:cxn>
                          <a:cxn ang="0">
                            <a:pos x="1450" y="749"/>
                          </a:cxn>
                          <a:cxn ang="0">
                            <a:pos x="1438" y="693"/>
                          </a:cxn>
                          <a:cxn ang="0">
                            <a:pos x="1405" y="642"/>
                          </a:cxn>
                          <a:cxn ang="0">
                            <a:pos x="832" y="72"/>
                          </a:cxn>
                          <a:cxn ang="0">
                            <a:pos x="777" y="49"/>
                          </a:cxn>
                          <a:cxn ang="0">
                            <a:pos x="747" y="0"/>
                          </a:cxn>
                          <a:cxn ang="0">
                            <a:pos x="807" y="11"/>
                          </a:cxn>
                          <a:cxn ang="0">
                            <a:pos x="860" y="47"/>
                          </a:cxn>
                          <a:cxn ang="0">
                            <a:pos x="1469" y="661"/>
                          </a:cxn>
                          <a:cxn ang="0">
                            <a:pos x="1492" y="718"/>
                          </a:cxn>
                          <a:cxn ang="0">
                            <a:pos x="1492" y="781"/>
                          </a:cxn>
                          <a:cxn ang="0">
                            <a:pos x="1469" y="838"/>
                          </a:cxn>
                          <a:cxn ang="0">
                            <a:pos x="860" y="1452"/>
                          </a:cxn>
                          <a:cxn ang="0">
                            <a:pos x="807" y="1486"/>
                          </a:cxn>
                          <a:cxn ang="0">
                            <a:pos x="747" y="1498"/>
                          </a:cxn>
                          <a:cxn ang="0">
                            <a:pos x="687" y="1486"/>
                          </a:cxn>
                          <a:cxn ang="0">
                            <a:pos x="634" y="1452"/>
                          </a:cxn>
                          <a:cxn ang="0">
                            <a:pos x="26" y="838"/>
                          </a:cxn>
                          <a:cxn ang="0">
                            <a:pos x="3" y="781"/>
                          </a:cxn>
                          <a:cxn ang="0">
                            <a:pos x="3" y="718"/>
                          </a:cxn>
                          <a:cxn ang="0">
                            <a:pos x="26" y="661"/>
                          </a:cxn>
                          <a:cxn ang="0">
                            <a:pos x="634" y="47"/>
                          </a:cxn>
                          <a:cxn ang="0">
                            <a:pos x="687" y="11"/>
                          </a:cxn>
                          <a:cxn ang="0">
                            <a:pos x="747" y="0"/>
                          </a:cxn>
                        </a:cxnLst>
                        <a:rect l="0" t="0" r="r" b="b"/>
                        <a:pathLst>
                          <a:path w="1494" h="1498">
                            <a:moveTo>
                              <a:pt x="747" y="46"/>
                            </a:moveTo>
                            <a:lnTo>
                              <a:pt x="718" y="49"/>
                            </a:lnTo>
                            <a:lnTo>
                              <a:pt x="690" y="58"/>
                            </a:lnTo>
                            <a:lnTo>
                              <a:pt x="663" y="72"/>
                            </a:lnTo>
                            <a:lnTo>
                              <a:pt x="640" y="91"/>
                            </a:lnTo>
                            <a:lnTo>
                              <a:pt x="89" y="642"/>
                            </a:lnTo>
                            <a:lnTo>
                              <a:pt x="71" y="665"/>
                            </a:lnTo>
                            <a:lnTo>
                              <a:pt x="56" y="693"/>
                            </a:lnTo>
                            <a:lnTo>
                              <a:pt x="48" y="720"/>
                            </a:lnTo>
                            <a:lnTo>
                              <a:pt x="45" y="749"/>
                            </a:lnTo>
                            <a:lnTo>
                              <a:pt x="48" y="778"/>
                            </a:lnTo>
                            <a:lnTo>
                              <a:pt x="56" y="805"/>
                            </a:lnTo>
                            <a:lnTo>
                              <a:pt x="71" y="833"/>
                            </a:lnTo>
                            <a:lnTo>
                              <a:pt x="89" y="856"/>
                            </a:lnTo>
                            <a:lnTo>
                              <a:pt x="640" y="1408"/>
                            </a:lnTo>
                            <a:lnTo>
                              <a:pt x="663" y="1427"/>
                            </a:lnTo>
                            <a:lnTo>
                              <a:pt x="690" y="1442"/>
                            </a:lnTo>
                            <a:lnTo>
                              <a:pt x="718" y="1449"/>
                            </a:lnTo>
                            <a:lnTo>
                              <a:pt x="747" y="1452"/>
                            </a:lnTo>
                            <a:lnTo>
                              <a:pt x="777" y="1449"/>
                            </a:lnTo>
                            <a:lnTo>
                              <a:pt x="804" y="1442"/>
                            </a:lnTo>
                            <a:lnTo>
                              <a:pt x="832" y="1427"/>
                            </a:lnTo>
                            <a:lnTo>
                              <a:pt x="855" y="1408"/>
                            </a:lnTo>
                            <a:lnTo>
                              <a:pt x="1405" y="856"/>
                            </a:lnTo>
                            <a:lnTo>
                              <a:pt x="1424" y="833"/>
                            </a:lnTo>
                            <a:lnTo>
                              <a:pt x="1438" y="805"/>
                            </a:lnTo>
                            <a:lnTo>
                              <a:pt x="1447" y="778"/>
                            </a:lnTo>
                            <a:lnTo>
                              <a:pt x="1450" y="749"/>
                            </a:lnTo>
                            <a:lnTo>
                              <a:pt x="1447" y="720"/>
                            </a:lnTo>
                            <a:lnTo>
                              <a:pt x="1438" y="693"/>
                            </a:lnTo>
                            <a:lnTo>
                              <a:pt x="1424" y="665"/>
                            </a:lnTo>
                            <a:lnTo>
                              <a:pt x="1405" y="642"/>
                            </a:lnTo>
                            <a:lnTo>
                              <a:pt x="855" y="91"/>
                            </a:lnTo>
                            <a:lnTo>
                              <a:pt x="832" y="72"/>
                            </a:lnTo>
                            <a:lnTo>
                              <a:pt x="804" y="58"/>
                            </a:lnTo>
                            <a:lnTo>
                              <a:pt x="777" y="49"/>
                            </a:lnTo>
                            <a:lnTo>
                              <a:pt x="747" y="46"/>
                            </a:lnTo>
                            <a:close/>
                            <a:moveTo>
                              <a:pt x="747" y="0"/>
                            </a:moveTo>
                            <a:lnTo>
                              <a:pt x="778" y="3"/>
                            </a:lnTo>
                            <a:lnTo>
                              <a:pt x="807" y="11"/>
                            </a:lnTo>
                            <a:lnTo>
                              <a:pt x="836" y="27"/>
                            </a:lnTo>
                            <a:lnTo>
                              <a:pt x="860" y="47"/>
                            </a:lnTo>
                            <a:lnTo>
                              <a:pt x="1448" y="635"/>
                            </a:lnTo>
                            <a:lnTo>
                              <a:pt x="1469" y="661"/>
                            </a:lnTo>
                            <a:lnTo>
                              <a:pt x="1483" y="688"/>
                            </a:lnTo>
                            <a:lnTo>
                              <a:pt x="1492" y="718"/>
                            </a:lnTo>
                            <a:lnTo>
                              <a:pt x="1494" y="749"/>
                            </a:lnTo>
                            <a:lnTo>
                              <a:pt x="1492" y="781"/>
                            </a:lnTo>
                            <a:lnTo>
                              <a:pt x="1483" y="809"/>
                            </a:lnTo>
                            <a:lnTo>
                              <a:pt x="1469" y="838"/>
                            </a:lnTo>
                            <a:lnTo>
                              <a:pt x="1448" y="863"/>
                            </a:lnTo>
                            <a:lnTo>
                              <a:pt x="860" y="1452"/>
                            </a:lnTo>
                            <a:lnTo>
                              <a:pt x="836" y="1472"/>
                            </a:lnTo>
                            <a:lnTo>
                              <a:pt x="807" y="1486"/>
                            </a:lnTo>
                            <a:lnTo>
                              <a:pt x="778" y="1495"/>
                            </a:lnTo>
                            <a:lnTo>
                              <a:pt x="747" y="1498"/>
                            </a:lnTo>
                            <a:lnTo>
                              <a:pt x="716" y="1495"/>
                            </a:lnTo>
                            <a:lnTo>
                              <a:pt x="687" y="1486"/>
                            </a:lnTo>
                            <a:lnTo>
                              <a:pt x="659" y="1472"/>
                            </a:lnTo>
                            <a:lnTo>
                              <a:pt x="634" y="1452"/>
                            </a:lnTo>
                            <a:lnTo>
                              <a:pt x="46" y="863"/>
                            </a:lnTo>
                            <a:lnTo>
                              <a:pt x="26" y="838"/>
                            </a:lnTo>
                            <a:lnTo>
                              <a:pt x="12" y="809"/>
                            </a:lnTo>
                            <a:lnTo>
                              <a:pt x="3" y="781"/>
                            </a:lnTo>
                            <a:lnTo>
                              <a:pt x="0" y="749"/>
                            </a:lnTo>
                            <a:lnTo>
                              <a:pt x="3" y="718"/>
                            </a:lnTo>
                            <a:lnTo>
                              <a:pt x="12" y="688"/>
                            </a:lnTo>
                            <a:lnTo>
                              <a:pt x="26" y="661"/>
                            </a:lnTo>
                            <a:lnTo>
                              <a:pt x="46" y="635"/>
                            </a:lnTo>
                            <a:lnTo>
                              <a:pt x="634" y="47"/>
                            </a:lnTo>
                            <a:lnTo>
                              <a:pt x="659" y="27"/>
                            </a:lnTo>
                            <a:lnTo>
                              <a:pt x="687" y="11"/>
                            </a:lnTo>
                            <a:lnTo>
                              <a:pt x="716" y="3"/>
                            </a:lnTo>
                            <a:lnTo>
                              <a:pt x="747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50000">
                            <a:schemeClr val="tx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tx1">
                              <a:lumMod val="95000"/>
                              <a:lumOff val="5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39" name="Freeform 26">
                      <a:extLst>
                        <a:ext uri="{FF2B5EF4-FFF2-40B4-BE49-F238E27FC236}">
                          <a16:creationId xmlns:a16="http://schemas.microsoft.com/office/drawing/2014/main" id="{0027CC5E-EFB2-4BB2-87A8-D25A471016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35907" y="1592067"/>
                      <a:ext cx="3559953" cy="2148658"/>
                    </a:xfrm>
                    <a:custGeom>
                      <a:avLst/>
                      <a:gdLst/>
                      <a:ahLst/>
                      <a:cxnLst>
                        <a:cxn ang="0">
                          <a:pos x="1122" y="0"/>
                        </a:cxn>
                        <a:cxn ang="0">
                          <a:pos x="1170" y="6"/>
                        </a:cxn>
                        <a:cxn ang="0">
                          <a:pos x="1215" y="19"/>
                        </a:cxn>
                        <a:cxn ang="0">
                          <a:pos x="1257" y="42"/>
                        </a:cxn>
                        <a:cxn ang="0">
                          <a:pos x="1295" y="72"/>
                        </a:cxn>
                        <a:cxn ang="0">
                          <a:pos x="2177" y="956"/>
                        </a:cxn>
                        <a:cxn ang="0">
                          <a:pos x="2203" y="988"/>
                        </a:cxn>
                        <a:cxn ang="0">
                          <a:pos x="2224" y="1024"/>
                        </a:cxn>
                        <a:cxn ang="0">
                          <a:pos x="2237" y="1062"/>
                        </a:cxn>
                        <a:cxn ang="0">
                          <a:pos x="2245" y="1101"/>
                        </a:cxn>
                        <a:cxn ang="0">
                          <a:pos x="2084" y="1168"/>
                        </a:cxn>
                        <a:cxn ang="0">
                          <a:pos x="1927" y="1225"/>
                        </a:cxn>
                        <a:cxn ang="0">
                          <a:pos x="1772" y="1268"/>
                        </a:cxn>
                        <a:cxn ang="0">
                          <a:pos x="1620" y="1302"/>
                        </a:cxn>
                        <a:cxn ang="0">
                          <a:pos x="1474" y="1329"/>
                        </a:cxn>
                        <a:cxn ang="0">
                          <a:pos x="1332" y="1344"/>
                        </a:cxn>
                        <a:cxn ang="0">
                          <a:pos x="1194" y="1354"/>
                        </a:cxn>
                        <a:cxn ang="0">
                          <a:pos x="1062" y="1355"/>
                        </a:cxn>
                        <a:cxn ang="0">
                          <a:pos x="935" y="1352"/>
                        </a:cxn>
                        <a:cxn ang="0">
                          <a:pos x="812" y="1342"/>
                        </a:cxn>
                        <a:cxn ang="0">
                          <a:pos x="698" y="1329"/>
                        </a:cxn>
                        <a:cxn ang="0">
                          <a:pos x="589" y="1312"/>
                        </a:cxn>
                        <a:cxn ang="0">
                          <a:pos x="488" y="1291"/>
                        </a:cxn>
                        <a:cxn ang="0">
                          <a:pos x="394" y="1268"/>
                        </a:cxn>
                        <a:cxn ang="0">
                          <a:pos x="307" y="1244"/>
                        </a:cxn>
                        <a:cxn ang="0">
                          <a:pos x="227" y="1219"/>
                        </a:cxn>
                        <a:cxn ang="0">
                          <a:pos x="157" y="1196"/>
                        </a:cxn>
                        <a:cxn ang="0">
                          <a:pos x="97" y="1172"/>
                        </a:cxn>
                        <a:cxn ang="0">
                          <a:pos x="44" y="1151"/>
                        </a:cxn>
                        <a:cxn ang="0">
                          <a:pos x="0" y="1132"/>
                        </a:cxn>
                        <a:cxn ang="0">
                          <a:pos x="4" y="1084"/>
                        </a:cxn>
                        <a:cxn ang="0">
                          <a:pos x="17" y="1037"/>
                        </a:cxn>
                        <a:cxn ang="0">
                          <a:pos x="40" y="993"/>
                        </a:cxn>
                        <a:cxn ang="0">
                          <a:pos x="70" y="956"/>
                        </a:cxn>
                        <a:cxn ang="0">
                          <a:pos x="952" y="72"/>
                        </a:cxn>
                        <a:cxn ang="0">
                          <a:pos x="990" y="42"/>
                        </a:cxn>
                        <a:cxn ang="0">
                          <a:pos x="1032" y="19"/>
                        </a:cxn>
                        <a:cxn ang="0">
                          <a:pos x="1077" y="6"/>
                        </a:cxn>
                        <a:cxn ang="0">
                          <a:pos x="1122" y="0"/>
                        </a:cxn>
                      </a:cxnLst>
                      <a:rect l="0" t="0" r="r" b="b"/>
                      <a:pathLst>
                        <a:path w="2245" h="1355">
                          <a:moveTo>
                            <a:pt x="1122" y="0"/>
                          </a:moveTo>
                          <a:lnTo>
                            <a:pt x="1170" y="6"/>
                          </a:lnTo>
                          <a:lnTo>
                            <a:pt x="1215" y="19"/>
                          </a:lnTo>
                          <a:lnTo>
                            <a:pt x="1257" y="42"/>
                          </a:lnTo>
                          <a:lnTo>
                            <a:pt x="1295" y="72"/>
                          </a:lnTo>
                          <a:lnTo>
                            <a:pt x="2177" y="956"/>
                          </a:lnTo>
                          <a:lnTo>
                            <a:pt x="2203" y="988"/>
                          </a:lnTo>
                          <a:lnTo>
                            <a:pt x="2224" y="1024"/>
                          </a:lnTo>
                          <a:lnTo>
                            <a:pt x="2237" y="1062"/>
                          </a:lnTo>
                          <a:lnTo>
                            <a:pt x="2245" y="1101"/>
                          </a:lnTo>
                          <a:lnTo>
                            <a:pt x="2084" y="1168"/>
                          </a:lnTo>
                          <a:lnTo>
                            <a:pt x="1927" y="1225"/>
                          </a:lnTo>
                          <a:lnTo>
                            <a:pt x="1772" y="1268"/>
                          </a:lnTo>
                          <a:lnTo>
                            <a:pt x="1620" y="1302"/>
                          </a:lnTo>
                          <a:lnTo>
                            <a:pt x="1474" y="1329"/>
                          </a:lnTo>
                          <a:lnTo>
                            <a:pt x="1332" y="1344"/>
                          </a:lnTo>
                          <a:lnTo>
                            <a:pt x="1194" y="1354"/>
                          </a:lnTo>
                          <a:lnTo>
                            <a:pt x="1062" y="1355"/>
                          </a:lnTo>
                          <a:lnTo>
                            <a:pt x="935" y="1352"/>
                          </a:lnTo>
                          <a:lnTo>
                            <a:pt x="812" y="1342"/>
                          </a:lnTo>
                          <a:lnTo>
                            <a:pt x="698" y="1329"/>
                          </a:lnTo>
                          <a:lnTo>
                            <a:pt x="589" y="1312"/>
                          </a:lnTo>
                          <a:lnTo>
                            <a:pt x="488" y="1291"/>
                          </a:lnTo>
                          <a:lnTo>
                            <a:pt x="394" y="1268"/>
                          </a:lnTo>
                          <a:lnTo>
                            <a:pt x="307" y="1244"/>
                          </a:lnTo>
                          <a:lnTo>
                            <a:pt x="227" y="1219"/>
                          </a:lnTo>
                          <a:lnTo>
                            <a:pt x="157" y="1196"/>
                          </a:lnTo>
                          <a:lnTo>
                            <a:pt x="97" y="1172"/>
                          </a:lnTo>
                          <a:lnTo>
                            <a:pt x="44" y="1151"/>
                          </a:lnTo>
                          <a:lnTo>
                            <a:pt x="0" y="1132"/>
                          </a:lnTo>
                          <a:lnTo>
                            <a:pt x="4" y="1084"/>
                          </a:lnTo>
                          <a:lnTo>
                            <a:pt x="17" y="1037"/>
                          </a:lnTo>
                          <a:lnTo>
                            <a:pt x="40" y="993"/>
                          </a:lnTo>
                          <a:lnTo>
                            <a:pt x="70" y="956"/>
                          </a:lnTo>
                          <a:lnTo>
                            <a:pt x="952" y="72"/>
                          </a:lnTo>
                          <a:lnTo>
                            <a:pt x="990" y="42"/>
                          </a:lnTo>
                          <a:lnTo>
                            <a:pt x="1032" y="19"/>
                          </a:lnTo>
                          <a:lnTo>
                            <a:pt x="1077" y="6"/>
                          </a:lnTo>
                          <a:lnTo>
                            <a:pt x="112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95000"/>
                            <a:alpha val="0"/>
                          </a:schemeClr>
                        </a:gs>
                        <a:gs pos="100000">
                          <a:schemeClr val="bg1">
                            <a:alpha val="32000"/>
                          </a:schemeClr>
                        </a:gs>
                      </a:gsLst>
                      <a:lin ang="5400000" scaled="1"/>
                      <a:tileRect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35" name="Freeform 6">
                  <a:extLst>
                    <a:ext uri="{FF2B5EF4-FFF2-40B4-BE49-F238E27FC236}">
                      <a16:creationId xmlns:a16="http://schemas.microsoft.com/office/drawing/2014/main" id="{9F753A22-99C5-4DE8-A6E3-509C66EC25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75661" y="2750486"/>
                  <a:ext cx="990600" cy="1023098"/>
                </a:xfrm>
                <a:custGeom>
                  <a:avLst/>
                  <a:gdLst/>
                  <a:ahLst/>
                  <a:cxnLst>
                    <a:cxn ang="0">
                      <a:pos x="591" y="420"/>
                    </a:cxn>
                    <a:cxn ang="0">
                      <a:pos x="724" y="296"/>
                    </a:cxn>
                    <a:cxn ang="0">
                      <a:pos x="542" y="134"/>
                    </a:cxn>
                    <a:cxn ang="0">
                      <a:pos x="646" y="137"/>
                    </a:cxn>
                    <a:cxn ang="0">
                      <a:pos x="703" y="141"/>
                    </a:cxn>
                    <a:cxn ang="0">
                      <a:pos x="735" y="165"/>
                    </a:cxn>
                    <a:cxn ang="0">
                      <a:pos x="746" y="195"/>
                    </a:cxn>
                    <a:cxn ang="0">
                      <a:pos x="757" y="226"/>
                    </a:cxn>
                    <a:cxn ang="0">
                      <a:pos x="771" y="275"/>
                    </a:cxn>
                    <a:cxn ang="0">
                      <a:pos x="795" y="263"/>
                    </a:cxn>
                    <a:cxn ang="0">
                      <a:pos x="816" y="276"/>
                    </a:cxn>
                    <a:cxn ang="0">
                      <a:pos x="819" y="296"/>
                    </a:cxn>
                    <a:cxn ang="0">
                      <a:pos x="796" y="321"/>
                    </a:cxn>
                    <a:cxn ang="0">
                      <a:pos x="771" y="365"/>
                    </a:cxn>
                    <a:cxn ang="0">
                      <a:pos x="796" y="409"/>
                    </a:cxn>
                    <a:cxn ang="0">
                      <a:pos x="799" y="526"/>
                    </a:cxn>
                    <a:cxn ang="0">
                      <a:pos x="799" y="708"/>
                    </a:cxn>
                    <a:cxn ang="0">
                      <a:pos x="811" y="754"/>
                    </a:cxn>
                    <a:cxn ang="0">
                      <a:pos x="823" y="813"/>
                    </a:cxn>
                    <a:cxn ang="0">
                      <a:pos x="808" y="845"/>
                    </a:cxn>
                    <a:cxn ang="0">
                      <a:pos x="780" y="844"/>
                    </a:cxn>
                    <a:cxn ang="0">
                      <a:pos x="755" y="813"/>
                    </a:cxn>
                    <a:cxn ang="0">
                      <a:pos x="730" y="742"/>
                    </a:cxn>
                    <a:cxn ang="0">
                      <a:pos x="717" y="682"/>
                    </a:cxn>
                    <a:cxn ang="0">
                      <a:pos x="707" y="560"/>
                    </a:cxn>
                    <a:cxn ang="0">
                      <a:pos x="703" y="492"/>
                    </a:cxn>
                    <a:cxn ang="0">
                      <a:pos x="609" y="625"/>
                    </a:cxn>
                    <a:cxn ang="0">
                      <a:pos x="629" y="691"/>
                    </a:cxn>
                    <a:cxn ang="0">
                      <a:pos x="652" y="765"/>
                    </a:cxn>
                    <a:cxn ang="0">
                      <a:pos x="665" y="819"/>
                    </a:cxn>
                    <a:cxn ang="0">
                      <a:pos x="652" y="845"/>
                    </a:cxn>
                    <a:cxn ang="0">
                      <a:pos x="618" y="847"/>
                    </a:cxn>
                    <a:cxn ang="0">
                      <a:pos x="594" y="821"/>
                    </a:cxn>
                    <a:cxn ang="0">
                      <a:pos x="571" y="754"/>
                    </a:cxn>
                    <a:cxn ang="0">
                      <a:pos x="528" y="632"/>
                    </a:cxn>
                    <a:cxn ang="0">
                      <a:pos x="509" y="580"/>
                    </a:cxn>
                    <a:cxn ang="0">
                      <a:pos x="353" y="705"/>
                    </a:cxn>
                    <a:cxn ang="0">
                      <a:pos x="254" y="619"/>
                    </a:cxn>
                    <a:cxn ang="0">
                      <a:pos x="337" y="674"/>
                    </a:cxn>
                    <a:cxn ang="0">
                      <a:pos x="375" y="641"/>
                    </a:cxn>
                    <a:cxn ang="0">
                      <a:pos x="492" y="529"/>
                    </a:cxn>
                    <a:cxn ang="0">
                      <a:pos x="510" y="499"/>
                    </a:cxn>
                    <a:cxn ang="0">
                      <a:pos x="493" y="460"/>
                    </a:cxn>
                    <a:cxn ang="0">
                      <a:pos x="458" y="401"/>
                    </a:cxn>
                    <a:cxn ang="0">
                      <a:pos x="422" y="345"/>
                    </a:cxn>
                    <a:cxn ang="0">
                      <a:pos x="409" y="309"/>
                    </a:cxn>
                    <a:cxn ang="0">
                      <a:pos x="428" y="263"/>
                    </a:cxn>
                    <a:cxn ang="0">
                      <a:pos x="477" y="188"/>
                    </a:cxn>
                    <a:cxn ang="0">
                      <a:pos x="511" y="147"/>
                    </a:cxn>
                    <a:cxn ang="0">
                      <a:pos x="542" y="134"/>
                    </a:cxn>
                    <a:cxn ang="0">
                      <a:pos x="397" y="12"/>
                    </a:cxn>
                    <a:cxn ang="0">
                      <a:pos x="445" y="64"/>
                    </a:cxn>
                    <a:cxn ang="0">
                      <a:pos x="454" y="139"/>
                    </a:cxn>
                    <a:cxn ang="0">
                      <a:pos x="416" y="202"/>
                    </a:cxn>
                    <a:cxn ang="0">
                      <a:pos x="350" y="227"/>
                    </a:cxn>
                    <a:cxn ang="0">
                      <a:pos x="282" y="202"/>
                    </a:cxn>
                    <a:cxn ang="0">
                      <a:pos x="244" y="139"/>
                    </a:cxn>
                    <a:cxn ang="0">
                      <a:pos x="253" y="64"/>
                    </a:cxn>
                    <a:cxn ang="0">
                      <a:pos x="302" y="12"/>
                    </a:cxn>
                  </a:cxnLst>
                  <a:rect l="0" t="0" r="r" b="b"/>
                  <a:pathLst>
                    <a:path w="823" h="850">
                      <a:moveTo>
                        <a:pt x="510" y="366"/>
                      </a:moveTo>
                      <a:lnTo>
                        <a:pt x="561" y="449"/>
                      </a:lnTo>
                      <a:lnTo>
                        <a:pt x="591" y="420"/>
                      </a:lnTo>
                      <a:lnTo>
                        <a:pt x="510" y="366"/>
                      </a:lnTo>
                      <a:close/>
                      <a:moveTo>
                        <a:pt x="641" y="210"/>
                      </a:moveTo>
                      <a:lnTo>
                        <a:pt x="724" y="296"/>
                      </a:lnTo>
                      <a:lnTo>
                        <a:pt x="692" y="218"/>
                      </a:lnTo>
                      <a:lnTo>
                        <a:pt x="641" y="210"/>
                      </a:lnTo>
                      <a:close/>
                      <a:moveTo>
                        <a:pt x="542" y="134"/>
                      </a:moveTo>
                      <a:lnTo>
                        <a:pt x="591" y="134"/>
                      </a:lnTo>
                      <a:lnTo>
                        <a:pt x="619" y="136"/>
                      </a:lnTo>
                      <a:lnTo>
                        <a:pt x="646" y="137"/>
                      </a:lnTo>
                      <a:lnTo>
                        <a:pt x="669" y="139"/>
                      </a:lnTo>
                      <a:lnTo>
                        <a:pt x="689" y="141"/>
                      </a:lnTo>
                      <a:lnTo>
                        <a:pt x="703" y="141"/>
                      </a:lnTo>
                      <a:lnTo>
                        <a:pt x="716" y="144"/>
                      </a:lnTo>
                      <a:lnTo>
                        <a:pt x="726" y="153"/>
                      </a:lnTo>
                      <a:lnTo>
                        <a:pt x="735" y="165"/>
                      </a:lnTo>
                      <a:lnTo>
                        <a:pt x="740" y="178"/>
                      </a:lnTo>
                      <a:lnTo>
                        <a:pt x="744" y="188"/>
                      </a:lnTo>
                      <a:lnTo>
                        <a:pt x="746" y="195"/>
                      </a:lnTo>
                      <a:lnTo>
                        <a:pt x="749" y="202"/>
                      </a:lnTo>
                      <a:lnTo>
                        <a:pt x="752" y="212"/>
                      </a:lnTo>
                      <a:lnTo>
                        <a:pt x="757" y="226"/>
                      </a:lnTo>
                      <a:lnTo>
                        <a:pt x="764" y="254"/>
                      </a:lnTo>
                      <a:lnTo>
                        <a:pt x="768" y="266"/>
                      </a:lnTo>
                      <a:lnTo>
                        <a:pt x="771" y="275"/>
                      </a:lnTo>
                      <a:lnTo>
                        <a:pt x="772" y="277"/>
                      </a:lnTo>
                      <a:lnTo>
                        <a:pt x="783" y="267"/>
                      </a:lnTo>
                      <a:lnTo>
                        <a:pt x="795" y="263"/>
                      </a:lnTo>
                      <a:lnTo>
                        <a:pt x="804" y="264"/>
                      </a:lnTo>
                      <a:lnTo>
                        <a:pt x="811" y="270"/>
                      </a:lnTo>
                      <a:lnTo>
                        <a:pt x="816" y="276"/>
                      </a:lnTo>
                      <a:lnTo>
                        <a:pt x="820" y="284"/>
                      </a:lnTo>
                      <a:lnTo>
                        <a:pt x="820" y="291"/>
                      </a:lnTo>
                      <a:lnTo>
                        <a:pt x="819" y="296"/>
                      </a:lnTo>
                      <a:lnTo>
                        <a:pt x="814" y="303"/>
                      </a:lnTo>
                      <a:lnTo>
                        <a:pt x="805" y="310"/>
                      </a:lnTo>
                      <a:lnTo>
                        <a:pt x="796" y="321"/>
                      </a:lnTo>
                      <a:lnTo>
                        <a:pt x="786" y="329"/>
                      </a:lnTo>
                      <a:lnTo>
                        <a:pt x="760" y="355"/>
                      </a:lnTo>
                      <a:lnTo>
                        <a:pt x="771" y="365"/>
                      </a:lnTo>
                      <a:lnTo>
                        <a:pt x="781" y="377"/>
                      </a:lnTo>
                      <a:lnTo>
                        <a:pt x="790" y="391"/>
                      </a:lnTo>
                      <a:lnTo>
                        <a:pt x="796" y="409"/>
                      </a:lnTo>
                      <a:lnTo>
                        <a:pt x="797" y="420"/>
                      </a:lnTo>
                      <a:lnTo>
                        <a:pt x="799" y="439"/>
                      </a:lnTo>
                      <a:lnTo>
                        <a:pt x="799" y="526"/>
                      </a:lnTo>
                      <a:lnTo>
                        <a:pt x="797" y="560"/>
                      </a:lnTo>
                      <a:lnTo>
                        <a:pt x="797" y="698"/>
                      </a:lnTo>
                      <a:lnTo>
                        <a:pt x="799" y="708"/>
                      </a:lnTo>
                      <a:lnTo>
                        <a:pt x="801" y="720"/>
                      </a:lnTo>
                      <a:lnTo>
                        <a:pt x="806" y="735"/>
                      </a:lnTo>
                      <a:lnTo>
                        <a:pt x="811" y="754"/>
                      </a:lnTo>
                      <a:lnTo>
                        <a:pt x="818" y="773"/>
                      </a:lnTo>
                      <a:lnTo>
                        <a:pt x="822" y="794"/>
                      </a:lnTo>
                      <a:lnTo>
                        <a:pt x="823" y="813"/>
                      </a:lnTo>
                      <a:lnTo>
                        <a:pt x="820" y="830"/>
                      </a:lnTo>
                      <a:lnTo>
                        <a:pt x="815" y="840"/>
                      </a:lnTo>
                      <a:lnTo>
                        <a:pt x="808" y="845"/>
                      </a:lnTo>
                      <a:lnTo>
                        <a:pt x="799" y="847"/>
                      </a:lnTo>
                      <a:lnTo>
                        <a:pt x="788" y="846"/>
                      </a:lnTo>
                      <a:lnTo>
                        <a:pt x="780" y="844"/>
                      </a:lnTo>
                      <a:lnTo>
                        <a:pt x="772" y="839"/>
                      </a:lnTo>
                      <a:lnTo>
                        <a:pt x="766" y="831"/>
                      </a:lnTo>
                      <a:lnTo>
                        <a:pt x="755" y="813"/>
                      </a:lnTo>
                      <a:lnTo>
                        <a:pt x="746" y="790"/>
                      </a:lnTo>
                      <a:lnTo>
                        <a:pt x="738" y="766"/>
                      </a:lnTo>
                      <a:lnTo>
                        <a:pt x="730" y="742"/>
                      </a:lnTo>
                      <a:lnTo>
                        <a:pt x="724" y="720"/>
                      </a:lnTo>
                      <a:lnTo>
                        <a:pt x="720" y="702"/>
                      </a:lnTo>
                      <a:lnTo>
                        <a:pt x="717" y="682"/>
                      </a:lnTo>
                      <a:lnTo>
                        <a:pt x="715" y="655"/>
                      </a:lnTo>
                      <a:lnTo>
                        <a:pt x="712" y="624"/>
                      </a:lnTo>
                      <a:lnTo>
                        <a:pt x="707" y="560"/>
                      </a:lnTo>
                      <a:lnTo>
                        <a:pt x="706" y="531"/>
                      </a:lnTo>
                      <a:lnTo>
                        <a:pt x="704" y="508"/>
                      </a:lnTo>
                      <a:lnTo>
                        <a:pt x="703" y="492"/>
                      </a:lnTo>
                      <a:lnTo>
                        <a:pt x="603" y="599"/>
                      </a:lnTo>
                      <a:lnTo>
                        <a:pt x="604" y="609"/>
                      </a:lnTo>
                      <a:lnTo>
                        <a:pt x="609" y="625"/>
                      </a:lnTo>
                      <a:lnTo>
                        <a:pt x="614" y="645"/>
                      </a:lnTo>
                      <a:lnTo>
                        <a:pt x="622" y="666"/>
                      </a:lnTo>
                      <a:lnTo>
                        <a:pt x="629" y="691"/>
                      </a:lnTo>
                      <a:lnTo>
                        <a:pt x="638" y="715"/>
                      </a:lnTo>
                      <a:lnTo>
                        <a:pt x="646" y="740"/>
                      </a:lnTo>
                      <a:lnTo>
                        <a:pt x="652" y="765"/>
                      </a:lnTo>
                      <a:lnTo>
                        <a:pt x="659" y="786"/>
                      </a:lnTo>
                      <a:lnTo>
                        <a:pt x="664" y="804"/>
                      </a:lnTo>
                      <a:lnTo>
                        <a:pt x="665" y="819"/>
                      </a:lnTo>
                      <a:lnTo>
                        <a:pt x="665" y="828"/>
                      </a:lnTo>
                      <a:lnTo>
                        <a:pt x="660" y="837"/>
                      </a:lnTo>
                      <a:lnTo>
                        <a:pt x="652" y="845"/>
                      </a:lnTo>
                      <a:lnTo>
                        <a:pt x="642" y="850"/>
                      </a:lnTo>
                      <a:lnTo>
                        <a:pt x="631" y="850"/>
                      </a:lnTo>
                      <a:lnTo>
                        <a:pt x="618" y="847"/>
                      </a:lnTo>
                      <a:lnTo>
                        <a:pt x="607" y="840"/>
                      </a:lnTo>
                      <a:lnTo>
                        <a:pt x="596" y="826"/>
                      </a:lnTo>
                      <a:lnTo>
                        <a:pt x="594" y="821"/>
                      </a:lnTo>
                      <a:lnTo>
                        <a:pt x="590" y="810"/>
                      </a:lnTo>
                      <a:lnTo>
                        <a:pt x="579" y="776"/>
                      </a:lnTo>
                      <a:lnTo>
                        <a:pt x="571" y="754"/>
                      </a:lnTo>
                      <a:lnTo>
                        <a:pt x="562" y="731"/>
                      </a:lnTo>
                      <a:lnTo>
                        <a:pt x="535" y="655"/>
                      </a:lnTo>
                      <a:lnTo>
                        <a:pt x="528" y="632"/>
                      </a:lnTo>
                      <a:lnTo>
                        <a:pt x="520" y="611"/>
                      </a:lnTo>
                      <a:lnTo>
                        <a:pt x="514" y="592"/>
                      </a:lnTo>
                      <a:lnTo>
                        <a:pt x="509" y="580"/>
                      </a:lnTo>
                      <a:lnTo>
                        <a:pt x="506" y="569"/>
                      </a:lnTo>
                      <a:lnTo>
                        <a:pt x="505" y="567"/>
                      </a:lnTo>
                      <a:lnTo>
                        <a:pt x="353" y="705"/>
                      </a:lnTo>
                      <a:lnTo>
                        <a:pt x="505" y="846"/>
                      </a:lnTo>
                      <a:lnTo>
                        <a:pt x="0" y="846"/>
                      </a:lnTo>
                      <a:lnTo>
                        <a:pt x="254" y="619"/>
                      </a:lnTo>
                      <a:lnTo>
                        <a:pt x="328" y="682"/>
                      </a:lnTo>
                      <a:lnTo>
                        <a:pt x="330" y="679"/>
                      </a:lnTo>
                      <a:lnTo>
                        <a:pt x="337" y="674"/>
                      </a:lnTo>
                      <a:lnTo>
                        <a:pt x="347" y="665"/>
                      </a:lnTo>
                      <a:lnTo>
                        <a:pt x="360" y="654"/>
                      </a:lnTo>
                      <a:lnTo>
                        <a:pt x="375" y="641"/>
                      </a:lnTo>
                      <a:lnTo>
                        <a:pt x="393" y="625"/>
                      </a:lnTo>
                      <a:lnTo>
                        <a:pt x="428" y="592"/>
                      </a:lnTo>
                      <a:lnTo>
                        <a:pt x="492" y="529"/>
                      </a:lnTo>
                      <a:lnTo>
                        <a:pt x="501" y="516"/>
                      </a:lnTo>
                      <a:lnTo>
                        <a:pt x="507" y="506"/>
                      </a:lnTo>
                      <a:lnTo>
                        <a:pt x="510" y="499"/>
                      </a:lnTo>
                      <a:lnTo>
                        <a:pt x="507" y="490"/>
                      </a:lnTo>
                      <a:lnTo>
                        <a:pt x="502" y="476"/>
                      </a:lnTo>
                      <a:lnTo>
                        <a:pt x="493" y="460"/>
                      </a:lnTo>
                      <a:lnTo>
                        <a:pt x="482" y="442"/>
                      </a:lnTo>
                      <a:lnTo>
                        <a:pt x="470" y="421"/>
                      </a:lnTo>
                      <a:lnTo>
                        <a:pt x="458" y="401"/>
                      </a:lnTo>
                      <a:lnTo>
                        <a:pt x="445" y="382"/>
                      </a:lnTo>
                      <a:lnTo>
                        <a:pt x="434" y="363"/>
                      </a:lnTo>
                      <a:lnTo>
                        <a:pt x="422" y="345"/>
                      </a:lnTo>
                      <a:lnTo>
                        <a:pt x="414" y="331"/>
                      </a:lnTo>
                      <a:lnTo>
                        <a:pt x="409" y="319"/>
                      </a:lnTo>
                      <a:lnTo>
                        <a:pt x="409" y="309"/>
                      </a:lnTo>
                      <a:lnTo>
                        <a:pt x="412" y="296"/>
                      </a:lnTo>
                      <a:lnTo>
                        <a:pt x="418" y="281"/>
                      </a:lnTo>
                      <a:lnTo>
                        <a:pt x="428" y="263"/>
                      </a:lnTo>
                      <a:lnTo>
                        <a:pt x="439" y="244"/>
                      </a:lnTo>
                      <a:lnTo>
                        <a:pt x="464" y="206"/>
                      </a:lnTo>
                      <a:lnTo>
                        <a:pt x="477" y="188"/>
                      </a:lnTo>
                      <a:lnTo>
                        <a:pt x="489" y="171"/>
                      </a:lnTo>
                      <a:lnTo>
                        <a:pt x="501" y="157"/>
                      </a:lnTo>
                      <a:lnTo>
                        <a:pt x="511" y="147"/>
                      </a:lnTo>
                      <a:lnTo>
                        <a:pt x="517" y="139"/>
                      </a:lnTo>
                      <a:lnTo>
                        <a:pt x="521" y="137"/>
                      </a:lnTo>
                      <a:lnTo>
                        <a:pt x="542" y="134"/>
                      </a:lnTo>
                      <a:close/>
                      <a:moveTo>
                        <a:pt x="350" y="0"/>
                      </a:moveTo>
                      <a:lnTo>
                        <a:pt x="374" y="3"/>
                      </a:lnTo>
                      <a:lnTo>
                        <a:pt x="397" y="12"/>
                      </a:lnTo>
                      <a:lnTo>
                        <a:pt x="416" y="26"/>
                      </a:lnTo>
                      <a:lnTo>
                        <a:pt x="432" y="42"/>
                      </a:lnTo>
                      <a:lnTo>
                        <a:pt x="445" y="64"/>
                      </a:lnTo>
                      <a:lnTo>
                        <a:pt x="454" y="88"/>
                      </a:lnTo>
                      <a:lnTo>
                        <a:pt x="456" y="114"/>
                      </a:lnTo>
                      <a:lnTo>
                        <a:pt x="454" y="139"/>
                      </a:lnTo>
                      <a:lnTo>
                        <a:pt x="445" y="164"/>
                      </a:lnTo>
                      <a:lnTo>
                        <a:pt x="432" y="185"/>
                      </a:lnTo>
                      <a:lnTo>
                        <a:pt x="416" y="202"/>
                      </a:lnTo>
                      <a:lnTo>
                        <a:pt x="397" y="216"/>
                      </a:lnTo>
                      <a:lnTo>
                        <a:pt x="374" y="225"/>
                      </a:lnTo>
                      <a:lnTo>
                        <a:pt x="350" y="227"/>
                      </a:lnTo>
                      <a:lnTo>
                        <a:pt x="324" y="225"/>
                      </a:lnTo>
                      <a:lnTo>
                        <a:pt x="302" y="216"/>
                      </a:lnTo>
                      <a:lnTo>
                        <a:pt x="282" y="202"/>
                      </a:lnTo>
                      <a:lnTo>
                        <a:pt x="266" y="185"/>
                      </a:lnTo>
                      <a:lnTo>
                        <a:pt x="253" y="164"/>
                      </a:lnTo>
                      <a:lnTo>
                        <a:pt x="244" y="139"/>
                      </a:lnTo>
                      <a:lnTo>
                        <a:pt x="241" y="114"/>
                      </a:lnTo>
                      <a:lnTo>
                        <a:pt x="244" y="88"/>
                      </a:lnTo>
                      <a:lnTo>
                        <a:pt x="253" y="64"/>
                      </a:lnTo>
                      <a:lnTo>
                        <a:pt x="266" y="42"/>
                      </a:lnTo>
                      <a:lnTo>
                        <a:pt x="282" y="26"/>
                      </a:lnTo>
                      <a:lnTo>
                        <a:pt x="302" y="12"/>
                      </a:lnTo>
                      <a:lnTo>
                        <a:pt x="324" y="3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7360C74-8C05-4C3B-8707-7DEB0FE69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8469" y="769806"/>
                <a:ext cx="648312" cy="6351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5007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827F0B2-ABF1-4E7A-B3EB-1D51EEDAD2F6}"/>
              </a:ext>
            </a:extLst>
          </p:cNvPr>
          <p:cNvGrpSpPr/>
          <p:nvPr/>
        </p:nvGrpSpPr>
        <p:grpSpPr>
          <a:xfrm>
            <a:off x="451761" y="563684"/>
            <a:ext cx="11128258" cy="625240"/>
            <a:chOff x="451761" y="258880"/>
            <a:chExt cx="11128258" cy="625240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B0E7D1C-F4CF-4111-8DD6-3D7E3CAAAD95}"/>
                </a:ext>
              </a:extLst>
            </p:cNvPr>
            <p:cNvSpPr/>
            <p:nvPr/>
          </p:nvSpPr>
          <p:spPr>
            <a:xfrm>
              <a:off x="451761" y="258880"/>
              <a:ext cx="625240" cy="625240"/>
            </a:xfrm>
            <a:prstGeom prst="ellipse">
              <a:avLst/>
            </a:prstGeom>
            <a:pattFill prst="pct20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2645541D-69FC-4127-B194-BAB7B06E77DF}"/>
                </a:ext>
              </a:extLst>
            </p:cNvPr>
            <p:cNvGrpSpPr/>
            <p:nvPr/>
          </p:nvGrpSpPr>
          <p:grpSpPr>
            <a:xfrm>
              <a:off x="616744" y="344047"/>
              <a:ext cx="10963275" cy="453065"/>
              <a:chOff x="616744" y="344047"/>
              <a:chExt cx="10963275" cy="45306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A57D2C5-D912-4343-A3B5-E334882DF4AC}"/>
                  </a:ext>
                </a:extLst>
              </p:cNvPr>
              <p:cNvSpPr/>
              <p:nvPr/>
            </p:nvSpPr>
            <p:spPr>
              <a:xfrm>
                <a:off x="616744" y="344047"/>
                <a:ext cx="10963275" cy="446528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+mn-ea"/>
                    <a:cs typeface="+mn-cs"/>
                  </a:rPr>
                  <a:t>Machine Learning Steps Taken</a:t>
                </a: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123275D-5B0C-4A67-875D-A5E241F72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546" y="797112"/>
                <a:ext cx="3374232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bg1"/>
                    </a:gs>
                    <a:gs pos="91000">
                      <a:schemeClr val="bg1">
                        <a:lumMod val="85000"/>
                      </a:schemeClr>
                    </a:gs>
                  </a:gsLst>
                  <a:lin ang="10800000" scaled="1"/>
                  <a:tileRect/>
                </a:gra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034A73-F046-4ED3-9B62-15D910E608B5}"/>
              </a:ext>
            </a:extLst>
          </p:cNvPr>
          <p:cNvGrpSpPr/>
          <p:nvPr/>
        </p:nvGrpSpPr>
        <p:grpSpPr>
          <a:xfrm>
            <a:off x="675492" y="1494670"/>
            <a:ext cx="1881364" cy="1645655"/>
            <a:chOff x="9234477" y="1493064"/>
            <a:chExt cx="1881364" cy="164565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EB769E-74F4-4EAF-8B6A-8CC4596B5781}"/>
                </a:ext>
              </a:extLst>
            </p:cNvPr>
            <p:cNvSpPr/>
            <p:nvPr/>
          </p:nvSpPr>
          <p:spPr>
            <a:xfrm>
              <a:off x="9862945" y="1493064"/>
              <a:ext cx="1252896" cy="12516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6B3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DCF637-72A1-46D8-85CA-9807B6466EFA}"/>
                </a:ext>
              </a:extLst>
            </p:cNvPr>
            <p:cNvSpPr/>
            <p:nvPr/>
          </p:nvSpPr>
          <p:spPr>
            <a:xfrm>
              <a:off x="9234477" y="2025064"/>
              <a:ext cx="679953" cy="1006357"/>
            </a:xfrm>
            <a:custGeom>
              <a:avLst/>
              <a:gdLst/>
              <a:ahLst/>
              <a:cxnLst/>
              <a:rect l="l" t="t" r="r" b="b"/>
              <a:pathLst>
                <a:path w="978507" h="1448232">
                  <a:moveTo>
                    <a:pt x="106895" y="0"/>
                  </a:moveTo>
                  <a:lnTo>
                    <a:pt x="909642" y="0"/>
                  </a:lnTo>
                  <a:lnTo>
                    <a:pt x="909642" y="336105"/>
                  </a:lnTo>
                  <a:lnTo>
                    <a:pt x="700989" y="336105"/>
                  </a:lnTo>
                  <a:lnTo>
                    <a:pt x="681476" y="229209"/>
                  </a:lnTo>
                  <a:lnTo>
                    <a:pt x="313894" y="229209"/>
                  </a:lnTo>
                  <a:lnTo>
                    <a:pt x="293931" y="572509"/>
                  </a:lnTo>
                  <a:cubicBezTo>
                    <a:pt x="369306" y="518376"/>
                    <a:pt x="450511" y="491309"/>
                    <a:pt x="537546" y="491309"/>
                  </a:cubicBezTo>
                  <a:cubicBezTo>
                    <a:pt x="677333" y="491309"/>
                    <a:pt x="785773" y="536706"/>
                    <a:pt x="862867" y="627499"/>
                  </a:cubicBezTo>
                  <a:cubicBezTo>
                    <a:pt x="939961" y="718292"/>
                    <a:pt x="978507" y="828785"/>
                    <a:pt x="978507" y="958979"/>
                  </a:cubicBezTo>
                  <a:cubicBezTo>
                    <a:pt x="978507" y="1098080"/>
                    <a:pt x="937222" y="1214398"/>
                    <a:pt x="854652" y="1307932"/>
                  </a:cubicBezTo>
                  <a:cubicBezTo>
                    <a:pt x="772082" y="1401466"/>
                    <a:pt x="647199" y="1448232"/>
                    <a:pt x="480003" y="1448232"/>
                  </a:cubicBezTo>
                  <a:cubicBezTo>
                    <a:pt x="336790" y="1448232"/>
                    <a:pt x="225440" y="1411915"/>
                    <a:pt x="145953" y="1339281"/>
                  </a:cubicBezTo>
                  <a:cubicBezTo>
                    <a:pt x="66467" y="1266647"/>
                    <a:pt x="17816" y="1168659"/>
                    <a:pt x="0" y="1045317"/>
                  </a:cubicBezTo>
                  <a:lnTo>
                    <a:pt x="270323" y="1013454"/>
                  </a:lnTo>
                  <a:cubicBezTo>
                    <a:pt x="288824" y="1150500"/>
                    <a:pt x="351865" y="1219023"/>
                    <a:pt x="459446" y="1219023"/>
                  </a:cubicBezTo>
                  <a:cubicBezTo>
                    <a:pt x="521117" y="1219023"/>
                    <a:pt x="568569" y="1198295"/>
                    <a:pt x="601802" y="1156839"/>
                  </a:cubicBezTo>
                  <a:cubicBezTo>
                    <a:pt x="635036" y="1115382"/>
                    <a:pt x="651653" y="1056624"/>
                    <a:pt x="651653" y="980563"/>
                  </a:cubicBezTo>
                  <a:cubicBezTo>
                    <a:pt x="651653" y="811312"/>
                    <a:pt x="589634" y="726686"/>
                    <a:pt x="465597" y="726686"/>
                  </a:cubicBezTo>
                  <a:cubicBezTo>
                    <a:pt x="397063" y="726686"/>
                    <a:pt x="339841" y="764031"/>
                    <a:pt x="293931" y="838721"/>
                  </a:cubicBezTo>
                  <a:lnTo>
                    <a:pt x="64754" y="724630"/>
                  </a:lnTo>
                  <a:lnTo>
                    <a:pt x="106895" y="0"/>
                  </a:lnTo>
                  <a:close/>
                </a:path>
              </a:pathLst>
            </a:custGeom>
            <a:solidFill>
              <a:srgbClr val="46B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2B9C28F-0630-4A65-890C-FDFF8B5C0B88}"/>
                </a:ext>
              </a:extLst>
            </p:cNvPr>
            <p:cNvSpPr txBox="1"/>
            <p:nvPr/>
          </p:nvSpPr>
          <p:spPr>
            <a:xfrm>
              <a:off x="9830018" y="2769387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 Nova Cond" panose="020B0506020202020204" pitchFamily="34" charset="0"/>
                  <a:ea typeface="+mn-ea"/>
                  <a:cs typeface="+mn-cs"/>
                </a:rPr>
                <a:t>Step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F1F6060-1C22-4F66-BB59-D02AF0D0BF8D}"/>
                </a:ext>
              </a:extLst>
            </p:cNvPr>
            <p:cNvGrpSpPr/>
            <p:nvPr/>
          </p:nvGrpSpPr>
          <p:grpSpPr>
            <a:xfrm>
              <a:off x="10170704" y="1641435"/>
              <a:ext cx="655365" cy="905858"/>
              <a:chOff x="8164455" y="198169"/>
              <a:chExt cx="655365" cy="905858"/>
            </a:xfrm>
          </p:grpSpPr>
          <p:grpSp>
            <p:nvGrpSpPr>
              <p:cNvPr id="204" name="Group 41">
                <a:extLst>
                  <a:ext uri="{FF2B5EF4-FFF2-40B4-BE49-F238E27FC236}">
                    <a16:creationId xmlns:a16="http://schemas.microsoft.com/office/drawing/2014/main" id="{83EBE20B-B6D7-4F51-8DF9-446407685419}"/>
                  </a:ext>
                </a:extLst>
              </p:cNvPr>
              <p:cNvGrpSpPr/>
              <p:nvPr/>
            </p:nvGrpSpPr>
            <p:grpSpPr>
              <a:xfrm>
                <a:off x="8185792" y="319914"/>
                <a:ext cx="582046" cy="784113"/>
                <a:chOff x="1217612" y="1592067"/>
                <a:chExt cx="3584373" cy="5265933"/>
              </a:xfrm>
              <a:effectLst>
                <a:outerShdw blurRad="76200" dir="18900000" sy="23000" kx="-1200000" algn="bl" rotWithShape="0">
                  <a:prstClr val="black">
                    <a:alpha val="10000"/>
                  </a:prstClr>
                </a:outerShdw>
              </a:effectLst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CC25D253-6D02-4EA3-9FF5-EB62D4AF1B65}"/>
                    </a:ext>
                  </a:extLst>
                </p:cNvPr>
                <p:cNvSpPr/>
                <p:nvPr/>
              </p:nvSpPr>
              <p:spPr>
                <a:xfrm>
                  <a:off x="2860761" y="3733800"/>
                  <a:ext cx="287387" cy="3124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65000"/>
                        <a:lumOff val="3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2" name="Group 51">
                  <a:extLst>
                    <a:ext uri="{FF2B5EF4-FFF2-40B4-BE49-F238E27FC236}">
                      <a16:creationId xmlns:a16="http://schemas.microsoft.com/office/drawing/2014/main" id="{612DA7EA-049C-4D81-8727-0C1E4E62BA96}"/>
                    </a:ext>
                  </a:extLst>
                </p:cNvPr>
                <p:cNvGrpSpPr/>
                <p:nvPr/>
              </p:nvGrpSpPr>
              <p:grpSpPr>
                <a:xfrm>
                  <a:off x="1217612" y="1592067"/>
                  <a:ext cx="3584373" cy="3598790"/>
                  <a:chOff x="1217612" y="1592067"/>
                  <a:chExt cx="3584373" cy="3598790"/>
                </a:xfrm>
              </p:grpSpPr>
              <p:grpSp>
                <p:nvGrpSpPr>
                  <p:cNvPr id="213" name="Group 2">
                    <a:extLst>
                      <a:ext uri="{FF2B5EF4-FFF2-40B4-BE49-F238E27FC236}">
                        <a16:creationId xmlns:a16="http://schemas.microsoft.com/office/drawing/2014/main" id="{EF4359EF-4901-41C7-97D1-977B9758B1C8}"/>
                      </a:ext>
                    </a:extLst>
                  </p:cNvPr>
                  <p:cNvGrpSpPr/>
                  <p:nvPr/>
                </p:nvGrpSpPr>
                <p:grpSpPr>
                  <a:xfrm>
                    <a:off x="1217612" y="1600200"/>
                    <a:ext cx="3584373" cy="3590657"/>
                    <a:chOff x="1138238" y="4137025"/>
                    <a:chExt cx="2716213" cy="2720975"/>
                  </a:xfrm>
                </p:grpSpPr>
                <p:sp>
                  <p:nvSpPr>
                    <p:cNvPr id="215" name="Freeform 207">
                      <a:extLst>
                        <a:ext uri="{FF2B5EF4-FFF2-40B4-BE49-F238E27FC236}">
                          <a16:creationId xmlns:a16="http://schemas.microsoft.com/office/drawing/2014/main" id="{97DDF979-C2F6-48D0-8466-E2B5EF76C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8238" y="4137025"/>
                      <a:ext cx="2716213" cy="2720975"/>
                    </a:xfrm>
                    <a:custGeom>
                      <a:avLst/>
                      <a:gdLst/>
                      <a:ahLst/>
                      <a:cxnLst>
                        <a:cxn ang="0">
                          <a:pos x="855" y="0"/>
                        </a:cxn>
                        <a:cxn ang="0">
                          <a:pos x="891" y="4"/>
                        </a:cxn>
                        <a:cxn ang="0">
                          <a:pos x="925" y="14"/>
                        </a:cxn>
                        <a:cxn ang="0">
                          <a:pos x="957" y="31"/>
                        </a:cxn>
                        <a:cxn ang="0">
                          <a:pos x="986" y="54"/>
                        </a:cxn>
                        <a:cxn ang="0">
                          <a:pos x="1657" y="727"/>
                        </a:cxn>
                        <a:cxn ang="0">
                          <a:pos x="1680" y="756"/>
                        </a:cxn>
                        <a:cxn ang="0">
                          <a:pos x="1698" y="788"/>
                        </a:cxn>
                        <a:cxn ang="0">
                          <a:pos x="1706" y="822"/>
                        </a:cxn>
                        <a:cxn ang="0">
                          <a:pos x="1711" y="857"/>
                        </a:cxn>
                        <a:cxn ang="0">
                          <a:pos x="1706" y="893"/>
                        </a:cxn>
                        <a:cxn ang="0">
                          <a:pos x="1698" y="926"/>
                        </a:cxn>
                        <a:cxn ang="0">
                          <a:pos x="1680" y="958"/>
                        </a:cxn>
                        <a:cxn ang="0">
                          <a:pos x="1657" y="987"/>
                        </a:cxn>
                        <a:cxn ang="0">
                          <a:pos x="986" y="1659"/>
                        </a:cxn>
                        <a:cxn ang="0">
                          <a:pos x="957" y="1682"/>
                        </a:cxn>
                        <a:cxn ang="0">
                          <a:pos x="925" y="1700"/>
                        </a:cxn>
                        <a:cxn ang="0">
                          <a:pos x="891" y="1710"/>
                        </a:cxn>
                        <a:cxn ang="0">
                          <a:pos x="855" y="1714"/>
                        </a:cxn>
                        <a:cxn ang="0">
                          <a:pos x="820" y="1710"/>
                        </a:cxn>
                        <a:cxn ang="0">
                          <a:pos x="785" y="1700"/>
                        </a:cxn>
                        <a:cxn ang="0">
                          <a:pos x="754" y="1682"/>
                        </a:cxn>
                        <a:cxn ang="0">
                          <a:pos x="725" y="1659"/>
                        </a:cxn>
                        <a:cxn ang="0">
                          <a:pos x="53" y="987"/>
                        </a:cxn>
                        <a:cxn ang="0">
                          <a:pos x="30" y="958"/>
                        </a:cxn>
                        <a:cxn ang="0">
                          <a:pos x="13" y="926"/>
                        </a:cxn>
                        <a:cxn ang="0">
                          <a:pos x="4" y="893"/>
                        </a:cxn>
                        <a:cxn ang="0">
                          <a:pos x="0" y="857"/>
                        </a:cxn>
                        <a:cxn ang="0">
                          <a:pos x="4" y="822"/>
                        </a:cxn>
                        <a:cxn ang="0">
                          <a:pos x="13" y="788"/>
                        </a:cxn>
                        <a:cxn ang="0">
                          <a:pos x="30" y="756"/>
                        </a:cxn>
                        <a:cxn ang="0">
                          <a:pos x="53" y="727"/>
                        </a:cxn>
                        <a:cxn ang="0">
                          <a:pos x="725" y="54"/>
                        </a:cxn>
                        <a:cxn ang="0">
                          <a:pos x="754" y="31"/>
                        </a:cxn>
                        <a:cxn ang="0">
                          <a:pos x="785" y="14"/>
                        </a:cxn>
                        <a:cxn ang="0">
                          <a:pos x="820" y="4"/>
                        </a:cxn>
                        <a:cxn ang="0">
                          <a:pos x="855" y="0"/>
                        </a:cxn>
                      </a:cxnLst>
                      <a:rect l="0" t="0" r="r" b="b"/>
                      <a:pathLst>
                        <a:path w="1711" h="1714">
                          <a:moveTo>
                            <a:pt x="855" y="0"/>
                          </a:moveTo>
                          <a:lnTo>
                            <a:pt x="891" y="4"/>
                          </a:lnTo>
                          <a:lnTo>
                            <a:pt x="925" y="14"/>
                          </a:lnTo>
                          <a:lnTo>
                            <a:pt x="957" y="31"/>
                          </a:lnTo>
                          <a:lnTo>
                            <a:pt x="986" y="54"/>
                          </a:lnTo>
                          <a:lnTo>
                            <a:pt x="1657" y="727"/>
                          </a:lnTo>
                          <a:lnTo>
                            <a:pt x="1680" y="756"/>
                          </a:lnTo>
                          <a:lnTo>
                            <a:pt x="1698" y="788"/>
                          </a:lnTo>
                          <a:lnTo>
                            <a:pt x="1706" y="822"/>
                          </a:lnTo>
                          <a:lnTo>
                            <a:pt x="1711" y="857"/>
                          </a:lnTo>
                          <a:lnTo>
                            <a:pt x="1706" y="893"/>
                          </a:lnTo>
                          <a:lnTo>
                            <a:pt x="1698" y="926"/>
                          </a:lnTo>
                          <a:lnTo>
                            <a:pt x="1680" y="958"/>
                          </a:lnTo>
                          <a:lnTo>
                            <a:pt x="1657" y="987"/>
                          </a:lnTo>
                          <a:lnTo>
                            <a:pt x="986" y="1659"/>
                          </a:lnTo>
                          <a:lnTo>
                            <a:pt x="957" y="1682"/>
                          </a:lnTo>
                          <a:lnTo>
                            <a:pt x="925" y="1700"/>
                          </a:lnTo>
                          <a:lnTo>
                            <a:pt x="891" y="1710"/>
                          </a:lnTo>
                          <a:lnTo>
                            <a:pt x="855" y="1714"/>
                          </a:lnTo>
                          <a:lnTo>
                            <a:pt x="820" y="1710"/>
                          </a:lnTo>
                          <a:lnTo>
                            <a:pt x="785" y="1700"/>
                          </a:lnTo>
                          <a:lnTo>
                            <a:pt x="754" y="1682"/>
                          </a:lnTo>
                          <a:lnTo>
                            <a:pt x="725" y="1659"/>
                          </a:lnTo>
                          <a:lnTo>
                            <a:pt x="53" y="987"/>
                          </a:lnTo>
                          <a:lnTo>
                            <a:pt x="30" y="958"/>
                          </a:lnTo>
                          <a:lnTo>
                            <a:pt x="13" y="926"/>
                          </a:lnTo>
                          <a:lnTo>
                            <a:pt x="4" y="893"/>
                          </a:lnTo>
                          <a:lnTo>
                            <a:pt x="0" y="857"/>
                          </a:lnTo>
                          <a:lnTo>
                            <a:pt x="4" y="822"/>
                          </a:lnTo>
                          <a:lnTo>
                            <a:pt x="13" y="788"/>
                          </a:lnTo>
                          <a:lnTo>
                            <a:pt x="30" y="756"/>
                          </a:lnTo>
                          <a:lnTo>
                            <a:pt x="53" y="727"/>
                          </a:lnTo>
                          <a:lnTo>
                            <a:pt x="725" y="54"/>
                          </a:lnTo>
                          <a:lnTo>
                            <a:pt x="754" y="31"/>
                          </a:lnTo>
                          <a:lnTo>
                            <a:pt x="785" y="14"/>
                          </a:lnTo>
                          <a:lnTo>
                            <a:pt x="820" y="4"/>
                          </a:lnTo>
                          <a:lnTo>
                            <a:pt x="85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D6A300"/>
                        </a:gs>
                        <a:gs pos="100000">
                          <a:srgbClr val="FFC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6" name="Freeform 208">
                      <a:extLst>
                        <a:ext uri="{FF2B5EF4-FFF2-40B4-BE49-F238E27FC236}">
                          <a16:creationId xmlns:a16="http://schemas.microsoft.com/office/drawing/2014/main" id="{E1C24DB6-8031-411A-8454-5247CEAB338C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309688" y="4308475"/>
                      <a:ext cx="2371725" cy="2378075"/>
                    </a:xfrm>
                    <a:custGeom>
                      <a:avLst/>
                      <a:gdLst/>
                      <a:ahLst/>
                      <a:cxnLst>
                        <a:cxn ang="0">
                          <a:pos x="718" y="49"/>
                        </a:cxn>
                        <a:cxn ang="0">
                          <a:pos x="663" y="72"/>
                        </a:cxn>
                        <a:cxn ang="0">
                          <a:pos x="89" y="642"/>
                        </a:cxn>
                        <a:cxn ang="0">
                          <a:pos x="56" y="693"/>
                        </a:cxn>
                        <a:cxn ang="0">
                          <a:pos x="45" y="749"/>
                        </a:cxn>
                        <a:cxn ang="0">
                          <a:pos x="56" y="805"/>
                        </a:cxn>
                        <a:cxn ang="0">
                          <a:pos x="89" y="856"/>
                        </a:cxn>
                        <a:cxn ang="0">
                          <a:pos x="663" y="1427"/>
                        </a:cxn>
                        <a:cxn ang="0">
                          <a:pos x="718" y="1449"/>
                        </a:cxn>
                        <a:cxn ang="0">
                          <a:pos x="777" y="1449"/>
                        </a:cxn>
                        <a:cxn ang="0">
                          <a:pos x="832" y="1427"/>
                        </a:cxn>
                        <a:cxn ang="0">
                          <a:pos x="1405" y="856"/>
                        </a:cxn>
                        <a:cxn ang="0">
                          <a:pos x="1438" y="805"/>
                        </a:cxn>
                        <a:cxn ang="0">
                          <a:pos x="1450" y="749"/>
                        </a:cxn>
                        <a:cxn ang="0">
                          <a:pos x="1438" y="693"/>
                        </a:cxn>
                        <a:cxn ang="0">
                          <a:pos x="1405" y="642"/>
                        </a:cxn>
                        <a:cxn ang="0">
                          <a:pos x="832" y="72"/>
                        </a:cxn>
                        <a:cxn ang="0">
                          <a:pos x="777" y="49"/>
                        </a:cxn>
                        <a:cxn ang="0">
                          <a:pos x="747" y="0"/>
                        </a:cxn>
                        <a:cxn ang="0">
                          <a:pos x="807" y="11"/>
                        </a:cxn>
                        <a:cxn ang="0">
                          <a:pos x="860" y="47"/>
                        </a:cxn>
                        <a:cxn ang="0">
                          <a:pos x="1469" y="661"/>
                        </a:cxn>
                        <a:cxn ang="0">
                          <a:pos x="1492" y="718"/>
                        </a:cxn>
                        <a:cxn ang="0">
                          <a:pos x="1492" y="781"/>
                        </a:cxn>
                        <a:cxn ang="0">
                          <a:pos x="1469" y="838"/>
                        </a:cxn>
                        <a:cxn ang="0">
                          <a:pos x="860" y="1452"/>
                        </a:cxn>
                        <a:cxn ang="0">
                          <a:pos x="807" y="1486"/>
                        </a:cxn>
                        <a:cxn ang="0">
                          <a:pos x="747" y="1498"/>
                        </a:cxn>
                        <a:cxn ang="0">
                          <a:pos x="687" y="1486"/>
                        </a:cxn>
                        <a:cxn ang="0">
                          <a:pos x="634" y="1452"/>
                        </a:cxn>
                        <a:cxn ang="0">
                          <a:pos x="26" y="838"/>
                        </a:cxn>
                        <a:cxn ang="0">
                          <a:pos x="3" y="781"/>
                        </a:cxn>
                        <a:cxn ang="0">
                          <a:pos x="3" y="718"/>
                        </a:cxn>
                        <a:cxn ang="0">
                          <a:pos x="26" y="661"/>
                        </a:cxn>
                        <a:cxn ang="0">
                          <a:pos x="634" y="47"/>
                        </a:cxn>
                        <a:cxn ang="0">
                          <a:pos x="687" y="11"/>
                        </a:cxn>
                        <a:cxn ang="0">
                          <a:pos x="747" y="0"/>
                        </a:cxn>
                      </a:cxnLst>
                      <a:rect l="0" t="0" r="r" b="b"/>
                      <a:pathLst>
                        <a:path w="1494" h="1498">
                          <a:moveTo>
                            <a:pt x="747" y="46"/>
                          </a:moveTo>
                          <a:lnTo>
                            <a:pt x="718" y="49"/>
                          </a:lnTo>
                          <a:lnTo>
                            <a:pt x="690" y="58"/>
                          </a:lnTo>
                          <a:lnTo>
                            <a:pt x="663" y="72"/>
                          </a:lnTo>
                          <a:lnTo>
                            <a:pt x="640" y="91"/>
                          </a:lnTo>
                          <a:lnTo>
                            <a:pt x="89" y="642"/>
                          </a:lnTo>
                          <a:lnTo>
                            <a:pt x="71" y="665"/>
                          </a:lnTo>
                          <a:lnTo>
                            <a:pt x="56" y="693"/>
                          </a:lnTo>
                          <a:lnTo>
                            <a:pt x="48" y="720"/>
                          </a:lnTo>
                          <a:lnTo>
                            <a:pt x="45" y="749"/>
                          </a:lnTo>
                          <a:lnTo>
                            <a:pt x="48" y="778"/>
                          </a:lnTo>
                          <a:lnTo>
                            <a:pt x="56" y="805"/>
                          </a:lnTo>
                          <a:lnTo>
                            <a:pt x="71" y="833"/>
                          </a:lnTo>
                          <a:lnTo>
                            <a:pt x="89" y="856"/>
                          </a:lnTo>
                          <a:lnTo>
                            <a:pt x="640" y="1408"/>
                          </a:lnTo>
                          <a:lnTo>
                            <a:pt x="663" y="1427"/>
                          </a:lnTo>
                          <a:lnTo>
                            <a:pt x="690" y="1442"/>
                          </a:lnTo>
                          <a:lnTo>
                            <a:pt x="718" y="1449"/>
                          </a:lnTo>
                          <a:lnTo>
                            <a:pt x="747" y="1452"/>
                          </a:lnTo>
                          <a:lnTo>
                            <a:pt x="777" y="1449"/>
                          </a:lnTo>
                          <a:lnTo>
                            <a:pt x="804" y="1442"/>
                          </a:lnTo>
                          <a:lnTo>
                            <a:pt x="832" y="1427"/>
                          </a:lnTo>
                          <a:lnTo>
                            <a:pt x="855" y="1408"/>
                          </a:lnTo>
                          <a:lnTo>
                            <a:pt x="1405" y="856"/>
                          </a:lnTo>
                          <a:lnTo>
                            <a:pt x="1424" y="833"/>
                          </a:lnTo>
                          <a:lnTo>
                            <a:pt x="1438" y="805"/>
                          </a:lnTo>
                          <a:lnTo>
                            <a:pt x="1447" y="778"/>
                          </a:lnTo>
                          <a:lnTo>
                            <a:pt x="1450" y="749"/>
                          </a:lnTo>
                          <a:lnTo>
                            <a:pt x="1447" y="720"/>
                          </a:lnTo>
                          <a:lnTo>
                            <a:pt x="1438" y="693"/>
                          </a:lnTo>
                          <a:lnTo>
                            <a:pt x="1424" y="665"/>
                          </a:lnTo>
                          <a:lnTo>
                            <a:pt x="1405" y="642"/>
                          </a:lnTo>
                          <a:lnTo>
                            <a:pt x="855" y="91"/>
                          </a:lnTo>
                          <a:lnTo>
                            <a:pt x="832" y="72"/>
                          </a:lnTo>
                          <a:lnTo>
                            <a:pt x="804" y="58"/>
                          </a:lnTo>
                          <a:lnTo>
                            <a:pt x="777" y="49"/>
                          </a:lnTo>
                          <a:lnTo>
                            <a:pt x="747" y="46"/>
                          </a:lnTo>
                          <a:close/>
                          <a:moveTo>
                            <a:pt x="747" y="0"/>
                          </a:moveTo>
                          <a:lnTo>
                            <a:pt x="778" y="3"/>
                          </a:lnTo>
                          <a:lnTo>
                            <a:pt x="807" y="11"/>
                          </a:lnTo>
                          <a:lnTo>
                            <a:pt x="836" y="27"/>
                          </a:lnTo>
                          <a:lnTo>
                            <a:pt x="860" y="47"/>
                          </a:lnTo>
                          <a:lnTo>
                            <a:pt x="1448" y="635"/>
                          </a:lnTo>
                          <a:lnTo>
                            <a:pt x="1469" y="661"/>
                          </a:lnTo>
                          <a:lnTo>
                            <a:pt x="1483" y="688"/>
                          </a:lnTo>
                          <a:lnTo>
                            <a:pt x="1492" y="718"/>
                          </a:lnTo>
                          <a:lnTo>
                            <a:pt x="1494" y="749"/>
                          </a:lnTo>
                          <a:lnTo>
                            <a:pt x="1492" y="781"/>
                          </a:lnTo>
                          <a:lnTo>
                            <a:pt x="1483" y="809"/>
                          </a:lnTo>
                          <a:lnTo>
                            <a:pt x="1469" y="838"/>
                          </a:lnTo>
                          <a:lnTo>
                            <a:pt x="1448" y="863"/>
                          </a:lnTo>
                          <a:lnTo>
                            <a:pt x="860" y="1452"/>
                          </a:lnTo>
                          <a:lnTo>
                            <a:pt x="836" y="1472"/>
                          </a:lnTo>
                          <a:lnTo>
                            <a:pt x="807" y="1486"/>
                          </a:lnTo>
                          <a:lnTo>
                            <a:pt x="778" y="1495"/>
                          </a:lnTo>
                          <a:lnTo>
                            <a:pt x="747" y="1498"/>
                          </a:lnTo>
                          <a:lnTo>
                            <a:pt x="716" y="1495"/>
                          </a:lnTo>
                          <a:lnTo>
                            <a:pt x="687" y="1486"/>
                          </a:lnTo>
                          <a:lnTo>
                            <a:pt x="659" y="1472"/>
                          </a:lnTo>
                          <a:lnTo>
                            <a:pt x="634" y="1452"/>
                          </a:lnTo>
                          <a:lnTo>
                            <a:pt x="46" y="863"/>
                          </a:lnTo>
                          <a:lnTo>
                            <a:pt x="26" y="838"/>
                          </a:lnTo>
                          <a:lnTo>
                            <a:pt x="12" y="809"/>
                          </a:lnTo>
                          <a:lnTo>
                            <a:pt x="3" y="781"/>
                          </a:lnTo>
                          <a:lnTo>
                            <a:pt x="0" y="749"/>
                          </a:lnTo>
                          <a:lnTo>
                            <a:pt x="3" y="718"/>
                          </a:lnTo>
                          <a:lnTo>
                            <a:pt x="12" y="688"/>
                          </a:lnTo>
                          <a:lnTo>
                            <a:pt x="26" y="661"/>
                          </a:lnTo>
                          <a:lnTo>
                            <a:pt x="46" y="635"/>
                          </a:lnTo>
                          <a:lnTo>
                            <a:pt x="634" y="47"/>
                          </a:lnTo>
                          <a:lnTo>
                            <a:pt x="659" y="27"/>
                          </a:lnTo>
                          <a:lnTo>
                            <a:pt x="687" y="11"/>
                          </a:lnTo>
                          <a:lnTo>
                            <a:pt x="716" y="3"/>
                          </a:lnTo>
                          <a:lnTo>
                            <a:pt x="747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50000">
                          <a:schemeClr val="tx1">
                            <a:lumMod val="95000"/>
                            <a:lumOff val="5000"/>
                          </a:schemeClr>
                        </a:gs>
                        <a:gs pos="100000">
                          <a:schemeClr val="tx1">
                            <a:lumMod val="95000"/>
                            <a:lumOff val="5000"/>
                          </a:schemeClr>
                        </a:gs>
                      </a:gsLst>
                      <a:lin ang="16200000" scaled="1"/>
                      <a:tileRect/>
                    </a:gradFill>
                    <a:ln w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4" name="Freeform 26">
                    <a:extLst>
                      <a:ext uri="{FF2B5EF4-FFF2-40B4-BE49-F238E27FC236}">
                        <a16:creationId xmlns:a16="http://schemas.microsoft.com/office/drawing/2014/main" id="{0032DC3F-59F4-4046-A5A3-AABE9E4F07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5908" y="1592067"/>
                    <a:ext cx="3559954" cy="2148660"/>
                  </a:xfrm>
                  <a:custGeom>
                    <a:avLst/>
                    <a:gdLst/>
                    <a:ahLst/>
                    <a:cxnLst>
                      <a:cxn ang="0">
                        <a:pos x="1122" y="0"/>
                      </a:cxn>
                      <a:cxn ang="0">
                        <a:pos x="1170" y="6"/>
                      </a:cxn>
                      <a:cxn ang="0">
                        <a:pos x="1215" y="19"/>
                      </a:cxn>
                      <a:cxn ang="0">
                        <a:pos x="1257" y="42"/>
                      </a:cxn>
                      <a:cxn ang="0">
                        <a:pos x="1295" y="72"/>
                      </a:cxn>
                      <a:cxn ang="0">
                        <a:pos x="2177" y="956"/>
                      </a:cxn>
                      <a:cxn ang="0">
                        <a:pos x="2203" y="988"/>
                      </a:cxn>
                      <a:cxn ang="0">
                        <a:pos x="2224" y="1024"/>
                      </a:cxn>
                      <a:cxn ang="0">
                        <a:pos x="2237" y="1062"/>
                      </a:cxn>
                      <a:cxn ang="0">
                        <a:pos x="2245" y="1101"/>
                      </a:cxn>
                      <a:cxn ang="0">
                        <a:pos x="2084" y="1168"/>
                      </a:cxn>
                      <a:cxn ang="0">
                        <a:pos x="1927" y="1225"/>
                      </a:cxn>
                      <a:cxn ang="0">
                        <a:pos x="1772" y="1268"/>
                      </a:cxn>
                      <a:cxn ang="0">
                        <a:pos x="1620" y="1302"/>
                      </a:cxn>
                      <a:cxn ang="0">
                        <a:pos x="1474" y="1329"/>
                      </a:cxn>
                      <a:cxn ang="0">
                        <a:pos x="1332" y="1344"/>
                      </a:cxn>
                      <a:cxn ang="0">
                        <a:pos x="1194" y="1354"/>
                      </a:cxn>
                      <a:cxn ang="0">
                        <a:pos x="1062" y="1355"/>
                      </a:cxn>
                      <a:cxn ang="0">
                        <a:pos x="935" y="1352"/>
                      </a:cxn>
                      <a:cxn ang="0">
                        <a:pos x="812" y="1342"/>
                      </a:cxn>
                      <a:cxn ang="0">
                        <a:pos x="698" y="1329"/>
                      </a:cxn>
                      <a:cxn ang="0">
                        <a:pos x="589" y="1312"/>
                      </a:cxn>
                      <a:cxn ang="0">
                        <a:pos x="488" y="1291"/>
                      </a:cxn>
                      <a:cxn ang="0">
                        <a:pos x="394" y="1268"/>
                      </a:cxn>
                      <a:cxn ang="0">
                        <a:pos x="307" y="1244"/>
                      </a:cxn>
                      <a:cxn ang="0">
                        <a:pos x="227" y="1219"/>
                      </a:cxn>
                      <a:cxn ang="0">
                        <a:pos x="157" y="1196"/>
                      </a:cxn>
                      <a:cxn ang="0">
                        <a:pos x="97" y="1172"/>
                      </a:cxn>
                      <a:cxn ang="0">
                        <a:pos x="44" y="1151"/>
                      </a:cxn>
                      <a:cxn ang="0">
                        <a:pos x="0" y="1132"/>
                      </a:cxn>
                      <a:cxn ang="0">
                        <a:pos x="4" y="1084"/>
                      </a:cxn>
                      <a:cxn ang="0">
                        <a:pos x="17" y="1037"/>
                      </a:cxn>
                      <a:cxn ang="0">
                        <a:pos x="40" y="993"/>
                      </a:cxn>
                      <a:cxn ang="0">
                        <a:pos x="70" y="956"/>
                      </a:cxn>
                      <a:cxn ang="0">
                        <a:pos x="952" y="72"/>
                      </a:cxn>
                      <a:cxn ang="0">
                        <a:pos x="990" y="42"/>
                      </a:cxn>
                      <a:cxn ang="0">
                        <a:pos x="1032" y="19"/>
                      </a:cxn>
                      <a:cxn ang="0">
                        <a:pos x="1077" y="6"/>
                      </a:cxn>
                      <a:cxn ang="0">
                        <a:pos x="1122" y="0"/>
                      </a:cxn>
                    </a:cxnLst>
                    <a:rect l="0" t="0" r="r" b="b"/>
                    <a:pathLst>
                      <a:path w="2245" h="1355">
                        <a:moveTo>
                          <a:pt x="1122" y="0"/>
                        </a:moveTo>
                        <a:lnTo>
                          <a:pt x="1170" y="6"/>
                        </a:lnTo>
                        <a:lnTo>
                          <a:pt x="1215" y="19"/>
                        </a:lnTo>
                        <a:lnTo>
                          <a:pt x="1257" y="42"/>
                        </a:lnTo>
                        <a:lnTo>
                          <a:pt x="1295" y="72"/>
                        </a:lnTo>
                        <a:lnTo>
                          <a:pt x="2177" y="956"/>
                        </a:lnTo>
                        <a:lnTo>
                          <a:pt x="2203" y="988"/>
                        </a:lnTo>
                        <a:lnTo>
                          <a:pt x="2224" y="1024"/>
                        </a:lnTo>
                        <a:lnTo>
                          <a:pt x="2237" y="1062"/>
                        </a:lnTo>
                        <a:lnTo>
                          <a:pt x="2245" y="1101"/>
                        </a:lnTo>
                        <a:lnTo>
                          <a:pt x="2084" y="1168"/>
                        </a:lnTo>
                        <a:lnTo>
                          <a:pt x="1927" y="1225"/>
                        </a:lnTo>
                        <a:lnTo>
                          <a:pt x="1772" y="1268"/>
                        </a:lnTo>
                        <a:lnTo>
                          <a:pt x="1620" y="1302"/>
                        </a:lnTo>
                        <a:lnTo>
                          <a:pt x="1474" y="1329"/>
                        </a:lnTo>
                        <a:lnTo>
                          <a:pt x="1332" y="1344"/>
                        </a:lnTo>
                        <a:lnTo>
                          <a:pt x="1194" y="1354"/>
                        </a:lnTo>
                        <a:lnTo>
                          <a:pt x="1062" y="1355"/>
                        </a:lnTo>
                        <a:lnTo>
                          <a:pt x="935" y="1352"/>
                        </a:lnTo>
                        <a:lnTo>
                          <a:pt x="812" y="1342"/>
                        </a:lnTo>
                        <a:lnTo>
                          <a:pt x="698" y="1329"/>
                        </a:lnTo>
                        <a:lnTo>
                          <a:pt x="589" y="1312"/>
                        </a:lnTo>
                        <a:lnTo>
                          <a:pt x="488" y="1291"/>
                        </a:lnTo>
                        <a:lnTo>
                          <a:pt x="394" y="1268"/>
                        </a:lnTo>
                        <a:lnTo>
                          <a:pt x="307" y="1244"/>
                        </a:lnTo>
                        <a:lnTo>
                          <a:pt x="227" y="1219"/>
                        </a:lnTo>
                        <a:lnTo>
                          <a:pt x="157" y="1196"/>
                        </a:lnTo>
                        <a:lnTo>
                          <a:pt x="97" y="1172"/>
                        </a:lnTo>
                        <a:lnTo>
                          <a:pt x="44" y="1151"/>
                        </a:lnTo>
                        <a:lnTo>
                          <a:pt x="0" y="1132"/>
                        </a:lnTo>
                        <a:lnTo>
                          <a:pt x="4" y="1084"/>
                        </a:lnTo>
                        <a:lnTo>
                          <a:pt x="17" y="1037"/>
                        </a:lnTo>
                        <a:lnTo>
                          <a:pt x="40" y="993"/>
                        </a:lnTo>
                        <a:lnTo>
                          <a:pt x="70" y="956"/>
                        </a:lnTo>
                        <a:lnTo>
                          <a:pt x="952" y="72"/>
                        </a:lnTo>
                        <a:lnTo>
                          <a:pt x="990" y="42"/>
                        </a:lnTo>
                        <a:lnTo>
                          <a:pt x="1032" y="19"/>
                        </a:lnTo>
                        <a:lnTo>
                          <a:pt x="1077" y="6"/>
                        </a:lnTo>
                        <a:lnTo>
                          <a:pt x="112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95000"/>
                          <a:alpha val="0"/>
                        </a:schemeClr>
                      </a:gs>
                      <a:gs pos="100000">
                        <a:schemeClr val="bg1">
                          <a:alpha val="32000"/>
                        </a:schemeClr>
                      </a:gs>
                    </a:gsLst>
                    <a:lin ang="5400000" scaled="1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1026" name="Picture 2" descr="Shoulder Drop Off [symbol] W8-17">
                <a:extLst>
                  <a:ext uri="{FF2B5EF4-FFF2-40B4-BE49-F238E27FC236}">
                    <a16:creationId xmlns:a16="http://schemas.microsoft.com/office/drawing/2014/main" id="{60DC8F0C-108B-491E-84A1-BB4B4ADB92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75" r="10029" b="22540"/>
              <a:stretch/>
            </p:blipFill>
            <p:spPr bwMode="auto">
              <a:xfrm>
                <a:off x="8164455" y="198169"/>
                <a:ext cx="655365" cy="6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3956424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219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 Cond</vt:lpstr>
      <vt:lpstr>Calibri</vt:lpstr>
      <vt:lpstr>Rockwell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 for Being Creative</dc:title>
  <dc:creator>pc11</dc:creator>
  <cp:lastModifiedBy>Bardhonia Harding</cp:lastModifiedBy>
  <cp:revision>48</cp:revision>
  <dcterms:created xsi:type="dcterms:W3CDTF">2019-07-19T10:50:10Z</dcterms:created>
  <dcterms:modified xsi:type="dcterms:W3CDTF">2022-05-29T16:12:41Z</dcterms:modified>
</cp:coreProperties>
</file>