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EA36-4293-4A22-A872-5B0115E80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DC1E7-DDDA-492F-BAB7-9F215EDFF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19134-960A-4677-B118-B5698712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9133-420D-48D0-872C-82E07226382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860D9-5588-43F4-BD5E-E08DA465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5F4F1-3946-4F9F-8D98-5D1D9536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4E5-D434-41BE-B109-2D5E5A70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4C10-371E-4D8A-8569-3BA42A76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C6935-3884-4995-B1B6-2FB749F8E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83E1-7194-42D9-8D7C-95E1BE5E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9133-420D-48D0-872C-82E07226382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E2C8E-9A39-4223-915B-25AB50D7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30F7A-E481-45DF-B421-46899B62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4E5-D434-41BE-B109-2D5E5A70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9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963BF-83C9-44BA-9FD9-5A7F8DBA1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4D1E1-2818-4442-81CD-7B0C0B776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52112-94EA-40A4-AA84-102F4341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9133-420D-48D0-872C-82E07226382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7FB43-654C-4817-9F2B-F7D99200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BF51D-CFBC-475B-8F58-A538FD73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4E5-D434-41BE-B109-2D5E5A70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3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6402-3606-430B-8447-CA27EC2F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62D2C-E9AD-40A2-9980-0A33D4FF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D651F-D8C3-487C-8495-42FEC12D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9133-420D-48D0-872C-82E07226382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A9503-5E4B-456E-907E-B1637518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D91FD-87D7-4C51-A911-EEEE7AD7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4E5-D434-41BE-B109-2D5E5A70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7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871F-CB3B-47AB-9E9F-1DE90B20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C3878-8F5F-4E9E-B30B-395BBF75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BF4EC-CE75-455C-B9B6-191A8E32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9133-420D-48D0-872C-82E07226382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7A31-DF89-4BA2-BE2E-D165D436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074E-D5DF-4C2D-B1B8-31223D80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4E5-D434-41BE-B109-2D5E5A70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2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2781-1073-4CC1-8D95-ABE0C19C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4C43-4B2A-47BB-B7F0-E47819570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CB09D-445E-4424-A0FF-7C06CBA2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8FCB9-0A29-4FDE-B168-AAF270B8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9133-420D-48D0-872C-82E07226382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991E8-ABDF-4AE0-AF34-D82D8563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29BCD-5253-4063-BE8E-ABF1D3F1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4E5-D434-41BE-B109-2D5E5A70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F768-E312-48F4-8042-DAF7E7A3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5FF01-6461-407F-B442-55BBAB3FB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F0659-56A8-4748-AB64-1162E98C1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8F91A-300F-4CCC-B83D-4E473B0B1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B1703-C3C5-46A0-86BC-12977C4B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5188D-451F-4914-B8FD-BFA848BB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9133-420D-48D0-872C-82E07226382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13E21-A3E9-4324-8BDB-C1896982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3C4B6-4A23-4269-A25E-C75AAA07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4E5-D434-41BE-B109-2D5E5A70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2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401B-3810-47F1-BCE4-79493942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D4087-C733-443E-A595-2C5D31EE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9133-420D-48D0-872C-82E07226382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5CE05-6B34-4B54-82E0-BE0BCD4A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9D42A-A5BC-43A0-921D-0A3AE382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4E5-D434-41BE-B109-2D5E5A70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6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0E4F1-9C11-47F1-8F0D-53298856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9133-420D-48D0-872C-82E07226382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17E78-1A25-4B46-B599-C32F273D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0267B-9584-4140-B765-D5438699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4E5-D434-41BE-B109-2D5E5A70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7BFE-6C6B-47CA-92AE-7B73DFD6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C467C-8A68-4CC7-940E-D094D3CA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74B5A-44E1-4894-8C61-157D17893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ADD5E-1FA8-4711-BE40-136E8CB9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9133-420D-48D0-872C-82E07226382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CD39C-1E2E-4EAB-A601-33E40802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F35CE-6102-41D1-B3C5-0B408EC0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4E5-D434-41BE-B109-2D5E5A70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8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9D16-1E13-4991-9B00-BC1CE656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B45BE-1E27-413F-B8CF-0319D8140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33C8B-A769-4CEE-8806-6FD8A5E68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0954C-5E5A-4C68-95B3-CE9B34C5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9133-420D-48D0-872C-82E07226382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90072-68B4-4A1D-8599-3EFFB6C6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1B1DA-91D1-4DA3-9165-3F5199B2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4E5-D434-41BE-B109-2D5E5A70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2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871EE-F90C-481A-8C83-F4B412BB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90AE-8E17-450E-A5D5-3DC9357B3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66A81-E7FD-4987-8717-BB1CE5490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79133-420D-48D0-872C-82E072263826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C4BEC-86F4-4F39-941F-ED7F39EDE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D8946-4657-4D9E-B18E-F6C8D73C4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544E5-D434-41BE-B109-2D5E5A70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7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E48FD8-F534-40EF-BE2E-8BA4658D72DA}"/>
              </a:ext>
            </a:extLst>
          </p:cNvPr>
          <p:cNvSpPr/>
          <p:nvPr/>
        </p:nvSpPr>
        <p:spPr>
          <a:xfrm>
            <a:off x="1573237" y="2921168"/>
            <a:ext cx="90455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New student in the town!!!</a:t>
            </a:r>
            <a:endParaRPr lang="en-US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1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70C15D-6B4D-46DF-9630-BDCBBE5194A4}"/>
              </a:ext>
            </a:extLst>
          </p:cNvPr>
          <p:cNvSpPr/>
          <p:nvPr/>
        </p:nvSpPr>
        <p:spPr>
          <a:xfrm>
            <a:off x="709606" y="1176383"/>
            <a:ext cx="2309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C73B7-7BD5-4E72-804F-E5F2C3ACDDDE}"/>
              </a:ext>
            </a:extLst>
          </p:cNvPr>
          <p:cNvSpPr/>
          <p:nvPr/>
        </p:nvSpPr>
        <p:spPr>
          <a:xfrm>
            <a:off x="3393144" y="3555736"/>
            <a:ext cx="5405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“From where can I buy food?!” 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64894F-78FB-46C7-9D46-31807D64E7CA}"/>
              </a:ext>
            </a:extLst>
          </p:cNvPr>
          <p:cNvSpPr/>
          <p:nvPr/>
        </p:nvSpPr>
        <p:spPr>
          <a:xfrm>
            <a:off x="709606" y="1986076"/>
            <a:ext cx="8911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“Are you a student in a certain university and live nearby?!” 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5335A-1179-4FDC-98A9-BE7F9C898DA9}"/>
              </a:ext>
            </a:extLst>
          </p:cNvPr>
          <p:cNvSpPr/>
          <p:nvPr/>
        </p:nvSpPr>
        <p:spPr>
          <a:xfrm>
            <a:off x="709606" y="2509296"/>
            <a:ext cx="5856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“Are these question familiar to you?!” :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24F8C5-B2DC-45FA-A480-CE6D7C28FE62}"/>
              </a:ext>
            </a:extLst>
          </p:cNvPr>
          <p:cNvSpPr/>
          <p:nvPr/>
        </p:nvSpPr>
        <p:spPr>
          <a:xfrm>
            <a:off x="3645135" y="4326289"/>
            <a:ext cx="49017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“Where is the nearest shop”</a:t>
            </a: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6B7C1-8A5C-4FC5-90FA-A980D318FF9E}"/>
              </a:ext>
            </a:extLst>
          </p:cNvPr>
          <p:cNvSpPr/>
          <p:nvPr/>
        </p:nvSpPr>
        <p:spPr>
          <a:xfrm>
            <a:off x="2265527" y="5096842"/>
            <a:ext cx="7660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“What is the most rated restaurant around”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74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F077AF-9492-4249-8EA5-5F029D9FA3F3}"/>
              </a:ext>
            </a:extLst>
          </p:cNvPr>
          <p:cNvSpPr/>
          <p:nvPr/>
        </p:nvSpPr>
        <p:spPr>
          <a:xfrm>
            <a:off x="646976" y="2063988"/>
            <a:ext cx="1089804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Code in the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github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something that you need to</a:t>
            </a:r>
          </a:p>
          <a:p>
            <a:r>
              <a:rPr lang="en-US" sz="3600" dirty="0"/>
              <a:t>try when ever you are transferring to a new university </a:t>
            </a:r>
          </a:p>
          <a:p>
            <a:r>
              <a:rPr lang="en-US" sz="3600" dirty="0"/>
              <a:t>and wants to discover what are the possibilities available </a:t>
            </a:r>
          </a:p>
          <a:p>
            <a:r>
              <a:rPr lang="en-US" sz="3600" dirty="0"/>
              <a:t>to you</a:t>
            </a:r>
          </a:p>
        </p:txBody>
      </p:sp>
    </p:spTree>
    <p:extLst>
      <p:ext uri="{BB962C8B-B14F-4D97-AF65-F5344CB8AC3E}">
        <p14:creationId xmlns:p14="http://schemas.microsoft.com/office/powerpoint/2010/main" val="142216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A16B4EA-853E-4DD9-8FA1-3E24D765F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53C691-5167-40F5-8AE1-B4782C3FFD56}"/>
              </a:ext>
            </a:extLst>
          </p:cNvPr>
          <p:cNvSpPr/>
          <p:nvPr/>
        </p:nvSpPr>
        <p:spPr>
          <a:xfrm>
            <a:off x="3900357" y="2088720"/>
            <a:ext cx="75207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Foursquare is the solution that we found for</a:t>
            </a: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locating different corner of the world!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910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E68C39-5B3C-4892-9CEB-DE68878B3D60}"/>
              </a:ext>
            </a:extLst>
          </p:cNvPr>
          <p:cNvSpPr/>
          <p:nvPr/>
        </p:nvSpPr>
        <p:spPr>
          <a:xfrm>
            <a:off x="416240" y="763780"/>
            <a:ext cx="5679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 step is to identify the dorms of the university as follow: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871CB-23B9-4D2A-9A25-9A658FB929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684" y="1527007"/>
            <a:ext cx="7254632" cy="4776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19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B29E3-0F1E-48C5-9174-2B06278EC0C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5" r="1349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FCFE9-F388-40F2-B854-93E3BC153829}"/>
              </a:ext>
            </a:extLst>
          </p:cNvPr>
          <p:cNvSpPr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100">
                <a:latin typeface="+mj-lt"/>
                <a:ea typeface="+mj-ea"/>
                <a:cs typeface="+mj-cs"/>
              </a:rPr>
              <a:t>Secondly, identify all of the places of interest without specifying, as follow: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753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A38BE6-6CE5-449C-9461-61C1434EF4D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7" r="-2" b="610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601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9814D-15BA-4BDF-B824-0441FBF3F40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6" r="9089" b="708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7226E-350F-4B84-B483-F7F806C17991}"/>
              </a:ext>
            </a:extLst>
          </p:cNvPr>
          <p:cNvSpPr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We take for example the following results of nearest Cinemas: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092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E3F3F3-786A-47D3-A15E-E934D3AF22C1}"/>
              </a:ext>
            </a:extLst>
          </p:cNvPr>
          <p:cNvSpPr/>
          <p:nvPr/>
        </p:nvSpPr>
        <p:spPr>
          <a:xfrm>
            <a:off x="621792" y="1161288"/>
            <a:ext cx="3602736" cy="45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40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E5C10-6B42-4BB3-8B99-F44B2AB3BBDF}"/>
              </a:ext>
            </a:extLst>
          </p:cNvPr>
          <p:cNvSpPr/>
          <p:nvPr/>
        </p:nvSpPr>
        <p:spPr>
          <a:xfrm>
            <a:off x="5434149" y="932688"/>
            <a:ext cx="5916603" cy="49926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/>
              <a:t>Foursquare is a powerful tool that enables us to build a robust algorithm of our desire and generalize it </a:t>
            </a:r>
            <a:r>
              <a:rPr lang="en-US" sz="2000" i="1" u="sng"/>
              <a:t>all over the world,</a:t>
            </a:r>
            <a:r>
              <a:rPr lang="en-US" sz="2000"/>
              <a:t> a good example was the life of a student especially a newcomer that want to discover the different places in the town. The project will be public and can be used by all the students all over the world easily.</a:t>
            </a:r>
            <a:endParaRPr lang="en-US" sz="2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928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blacktiger dragon</dc:creator>
  <cp:lastModifiedBy>blacktiger dragon</cp:lastModifiedBy>
  <cp:revision>1</cp:revision>
  <dcterms:created xsi:type="dcterms:W3CDTF">2020-06-05T16:55:48Z</dcterms:created>
  <dcterms:modified xsi:type="dcterms:W3CDTF">2020-06-05T16:55:50Z</dcterms:modified>
</cp:coreProperties>
</file>