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BF42-7994-45C5-A554-826BFA7A988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0455-C486-4FAB-B89D-B58CD2B6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BF42-7994-45C5-A554-826BFA7A988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0455-C486-4FAB-B89D-B58CD2B6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BF42-7994-45C5-A554-826BFA7A988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0455-C486-4FAB-B89D-B58CD2B6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BF42-7994-45C5-A554-826BFA7A988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0455-C486-4FAB-B89D-B58CD2B6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BF42-7994-45C5-A554-826BFA7A988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0455-C486-4FAB-B89D-B58CD2B6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BF42-7994-45C5-A554-826BFA7A988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0455-C486-4FAB-B89D-B58CD2B6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BF42-7994-45C5-A554-826BFA7A988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0455-C486-4FAB-B89D-B58CD2B6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BF42-7994-45C5-A554-826BFA7A988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0455-C486-4FAB-B89D-B58CD2B6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1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BF42-7994-45C5-A554-826BFA7A988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0455-C486-4FAB-B89D-B58CD2B6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BF42-7994-45C5-A554-826BFA7A988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0455-C486-4FAB-B89D-B58CD2B6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BF42-7994-45C5-A554-826BFA7A988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0455-C486-4FAB-B89D-B58CD2B6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0BF42-7994-45C5-A554-826BFA7A988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90455-C486-4FAB-B89D-B58CD2B6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8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1760002" y="377005"/>
            <a:ext cx="9712240" cy="5929245"/>
            <a:chOff x="1508075" y="432989"/>
            <a:chExt cx="9712240" cy="5929245"/>
          </a:xfrm>
        </p:grpSpPr>
        <p:sp>
          <p:nvSpPr>
            <p:cNvPr id="2" name="Rectangle 1"/>
            <p:cNvSpPr/>
            <p:nvPr/>
          </p:nvSpPr>
          <p:spPr>
            <a:xfrm>
              <a:off x="5306461" y="1342147"/>
              <a:ext cx="2635135" cy="181217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32132" y="3564224"/>
              <a:ext cx="2635135" cy="814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417304" y="3510339"/>
              <a:ext cx="2166850" cy="181217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147545" y="1629543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341510" y="2147703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57145" y="1781943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22514" y="2600944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11425" y="2101983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628071" y="2498223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134101" y="2149654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021511" y="2775485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23057" y="432989"/>
              <a:ext cx="6036173" cy="2951079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48854" y="381499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242819" y="4183858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790707" y="4079359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586294" y="392797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612734" y="428743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006863" y="4469063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895449" y="4344432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922820" y="4960932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033456" y="380212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861901" y="410567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77536" y="373991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31816" y="405995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654492" y="410762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148532" y="401983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80333" y="504706"/>
              <a:ext cx="2635135" cy="814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213702" y="58398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86161" y="70092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25737" y="68039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12062" y="84181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002693" y="104811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366102" y="73638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36858" y="1342147"/>
              <a:ext cx="2635135" cy="1662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938182" y="158004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766627" y="188360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182262" y="151784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136542" y="183788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559218" y="188555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090582" y="173244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50217" y="254421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36674" y="257718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429593" y="221142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383873" y="253146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806549" y="257913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02617" y="269661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521033" y="3411155"/>
              <a:ext cx="6036173" cy="2951079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24065" y="5376780"/>
              <a:ext cx="2635135" cy="814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025389" y="561467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853834" y="591823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269469" y="555247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223749" y="587251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646425" y="592018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177789" y="576707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93847" y="4449634"/>
              <a:ext cx="1757718" cy="1626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61664" y="473313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490109" y="503669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905744" y="467093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0024" y="499097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265663" y="4796042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814064" y="488553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700117" y="528240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15752" y="528986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070032" y="567522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92708" y="572289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07427" y="471593"/>
              <a:ext cx="1709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TRACT-0001</a:t>
              </a:r>
              <a:endParaRPr lang="en-US" sz="2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08075" y="5660266"/>
              <a:ext cx="1709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TRACT-0002</a:t>
              </a:r>
              <a:endParaRPr lang="en-US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62185" y="889266"/>
              <a:ext cx="2001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Voting-District-001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00832" y="74135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85919" y="2516922"/>
              <a:ext cx="2001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Voting-District-002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10702" y="1544945"/>
              <a:ext cx="2001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Voting-District-003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06469" y="3634988"/>
              <a:ext cx="2001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Voting-District-004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40024" y="5402114"/>
              <a:ext cx="15269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Voting-District</a:t>
              </a:r>
            </a:p>
            <a:p>
              <a:pPr algn="ctr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006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539119" y="4859206"/>
              <a:ext cx="2001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Voting-District-005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83168" y="5419845"/>
              <a:ext cx="2001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Voting-District-007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82" idx="3"/>
            </p:cNvCxnSpPr>
            <p:nvPr/>
          </p:nvCxnSpPr>
          <p:spPr>
            <a:xfrm>
              <a:off x="2887752" y="4457957"/>
              <a:ext cx="1683565" cy="38447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700119" y="4273291"/>
              <a:ext cx="1187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Nonprofits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2" idx="3"/>
            </p:cNvCxnSpPr>
            <p:nvPr/>
          </p:nvCxnSpPr>
          <p:spPr>
            <a:xfrm flipV="1">
              <a:off x="2887752" y="3931446"/>
              <a:ext cx="1078097" cy="52651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2" idx="3"/>
            </p:cNvCxnSpPr>
            <p:nvPr/>
          </p:nvCxnSpPr>
          <p:spPr>
            <a:xfrm flipV="1">
              <a:off x="2887752" y="2788055"/>
              <a:ext cx="11352" cy="16699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139588" y="1428595"/>
              <a:ext cx="13692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Supermajority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Republican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94" idx="1"/>
            </p:cNvCxnSpPr>
            <p:nvPr/>
          </p:nvCxnSpPr>
          <p:spPr>
            <a:xfrm flipH="1" flipV="1">
              <a:off x="8032109" y="1717107"/>
              <a:ext cx="1107479" cy="3876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9851029" y="4764488"/>
              <a:ext cx="13692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1">
                      <a:lumMod val="50000"/>
                    </a:schemeClr>
                  </a:solidFill>
                </a:rPr>
                <a:t>Supermajority</a:t>
              </a:r>
            </a:p>
            <a:p>
              <a:pPr algn="ctr"/>
              <a:r>
                <a:rPr lang="en-US" sz="1600" dirty="0" smtClean="0">
                  <a:solidFill>
                    <a:schemeClr val="accent1">
                      <a:lumMod val="50000"/>
                    </a:schemeClr>
                  </a:solidFill>
                </a:rPr>
                <a:t>Democratic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98" name="Straight Arrow Connector 97"/>
            <p:cNvCxnSpPr>
              <a:stCxn id="97" idx="1"/>
            </p:cNvCxnSpPr>
            <p:nvPr/>
          </p:nvCxnSpPr>
          <p:spPr>
            <a:xfrm flipH="1">
              <a:off x="8699109" y="5056876"/>
              <a:ext cx="1151920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42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1760002" y="377005"/>
            <a:ext cx="9875270" cy="5929245"/>
            <a:chOff x="1760002" y="377005"/>
            <a:chExt cx="9875270" cy="5929245"/>
          </a:xfrm>
        </p:grpSpPr>
        <p:sp>
          <p:nvSpPr>
            <p:cNvPr id="2" name="Rectangle 1"/>
            <p:cNvSpPr/>
            <p:nvPr/>
          </p:nvSpPr>
          <p:spPr>
            <a:xfrm>
              <a:off x="5558388" y="1286163"/>
              <a:ext cx="2635135" cy="181217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984059" y="3508240"/>
              <a:ext cx="2635135" cy="814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669231" y="3454355"/>
              <a:ext cx="2166850" cy="181217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399472" y="1573559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593437" y="2091719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009072" y="1725959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74441" y="2544960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963352" y="2045999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879998" y="2442239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86028" y="2093670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273438" y="2719501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4984" y="377005"/>
              <a:ext cx="6036173" cy="2951079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300781" y="3759006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94746" y="4127874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042634" y="4023375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838221" y="3871986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864661" y="4231446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58790" y="4413079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147376" y="4288448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174747" y="4904948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285383" y="374613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13828" y="404969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529463" y="368393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483743" y="400397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906419" y="405164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400459" y="396385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32260" y="448722"/>
              <a:ext cx="2635135" cy="814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465629" y="52799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38088" y="64494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877664" y="62441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663989" y="78583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254620" y="99212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18029" y="68039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88785" y="1286163"/>
              <a:ext cx="2635135" cy="1662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190109" y="152406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18554" y="182761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434189" y="146185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388469" y="178189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811145" y="182956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342509" y="167646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602144" y="248823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088601" y="252119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681520" y="215543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635800" y="2475476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058476" y="2523147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754544" y="264063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72960" y="3355171"/>
              <a:ext cx="6036173" cy="2951079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75992" y="5320796"/>
              <a:ext cx="2635135" cy="814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277316" y="555869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105761" y="586224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521396" y="549648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475676" y="5816529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898352" y="586420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429716" y="5711094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45774" y="4393650"/>
              <a:ext cx="1757718" cy="1626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913591" y="467715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742036" y="498071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157671" y="461495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111951" y="493499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517590" y="4740058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065991" y="482955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952044" y="5226425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367679" y="5233883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321959" y="561924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744635" y="5666911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59354" y="415609"/>
              <a:ext cx="1709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TRACT-0001</a:t>
              </a:r>
              <a:endParaRPr lang="en-US" sz="2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60002" y="5604282"/>
              <a:ext cx="1709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TRACT-0002</a:t>
              </a:r>
              <a:endParaRPr lang="en-US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14112" y="833282"/>
              <a:ext cx="2001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Voting-District-001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752759" y="685370"/>
              <a:ext cx="91440" cy="914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37846" y="2460938"/>
              <a:ext cx="2001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Voting-District-002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62629" y="1488961"/>
              <a:ext cx="2001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Voting-District-003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58396" y="3579004"/>
              <a:ext cx="2001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Voting-District-004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91951" y="5346130"/>
              <a:ext cx="15269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Voting-District</a:t>
              </a:r>
            </a:p>
            <a:p>
              <a:pPr algn="ctr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006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791046" y="4803222"/>
              <a:ext cx="2001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Voting-District-005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35095" y="5363861"/>
              <a:ext cx="2001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Voting-District-007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82" idx="3"/>
            </p:cNvCxnSpPr>
            <p:nvPr/>
          </p:nvCxnSpPr>
          <p:spPr>
            <a:xfrm>
              <a:off x="3139679" y="4401973"/>
              <a:ext cx="1683565" cy="38447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952046" y="4217307"/>
              <a:ext cx="1187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Nonprofits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2" idx="3"/>
            </p:cNvCxnSpPr>
            <p:nvPr/>
          </p:nvCxnSpPr>
          <p:spPr>
            <a:xfrm flipV="1">
              <a:off x="3139679" y="3875462"/>
              <a:ext cx="1078097" cy="52651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2" idx="3"/>
            </p:cNvCxnSpPr>
            <p:nvPr/>
          </p:nvCxnSpPr>
          <p:spPr>
            <a:xfrm flipV="1">
              <a:off x="3139679" y="2732071"/>
              <a:ext cx="11352" cy="16699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330858" y="1372611"/>
              <a:ext cx="14906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Supermajority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Republican VTD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94" idx="1"/>
            </p:cNvCxnSpPr>
            <p:nvPr/>
          </p:nvCxnSpPr>
          <p:spPr>
            <a:xfrm flipH="1" flipV="1">
              <a:off x="8284036" y="1661123"/>
              <a:ext cx="1107479" cy="3876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0102955" y="4708504"/>
              <a:ext cx="1532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1">
                      <a:lumMod val="50000"/>
                    </a:schemeClr>
                  </a:solidFill>
                </a:rPr>
                <a:t>Supermajority</a:t>
              </a:r>
            </a:p>
            <a:p>
              <a:pPr algn="ctr"/>
              <a:r>
                <a:rPr lang="en-US" sz="1600" dirty="0" smtClean="0">
                  <a:solidFill>
                    <a:schemeClr val="accent1">
                      <a:lumMod val="50000"/>
                    </a:schemeClr>
                  </a:solidFill>
                </a:rPr>
                <a:t>Democratic VTD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98" name="Straight Arrow Connector 97"/>
            <p:cNvCxnSpPr>
              <a:stCxn id="97" idx="1"/>
            </p:cNvCxnSpPr>
            <p:nvPr/>
          </p:nvCxnSpPr>
          <p:spPr>
            <a:xfrm flipH="1">
              <a:off x="8951036" y="5000892"/>
              <a:ext cx="1151920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032354" y="1821719"/>
              <a:ext cx="1809014" cy="114732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712382" y="3569420"/>
              <a:ext cx="1809014" cy="1147328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63133" y="2354000"/>
              <a:ext cx="15644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Study Sample</a:t>
              </a:r>
              <a:b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Before Matching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9" name="Straight Arrow Connector 88"/>
            <p:cNvCxnSpPr>
              <a:stCxn id="23" idx="1"/>
            </p:cNvCxnSpPr>
            <p:nvPr/>
          </p:nvCxnSpPr>
          <p:spPr>
            <a:xfrm flipH="1" flipV="1">
              <a:off x="7929664" y="2487960"/>
              <a:ext cx="1733469" cy="15842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23" idx="1"/>
            </p:cNvCxnSpPr>
            <p:nvPr/>
          </p:nvCxnSpPr>
          <p:spPr>
            <a:xfrm flipH="1">
              <a:off x="8429768" y="2646388"/>
              <a:ext cx="1233365" cy="1083265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473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968"/>
              </p:ext>
            </p:extLst>
          </p:nvPr>
        </p:nvGraphicFramePr>
        <p:xfrm>
          <a:off x="2199949" y="775649"/>
          <a:ext cx="7858451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43">
                  <a:extLst>
                    <a:ext uri="{9D8B030D-6E8A-4147-A177-3AD203B41FA5}">
                      <a16:colId xmlns:a16="http://schemas.microsoft.com/office/drawing/2014/main" val="1385166453"/>
                    </a:ext>
                  </a:extLst>
                </a:gridCol>
                <a:gridCol w="2088243">
                  <a:extLst>
                    <a:ext uri="{9D8B030D-6E8A-4147-A177-3AD203B41FA5}">
                      <a16:colId xmlns:a16="http://schemas.microsoft.com/office/drawing/2014/main" val="702581810"/>
                    </a:ext>
                  </a:extLst>
                </a:gridCol>
                <a:gridCol w="1918479">
                  <a:extLst>
                    <a:ext uri="{9D8B030D-6E8A-4147-A177-3AD203B41FA5}">
                      <a16:colId xmlns:a16="http://schemas.microsoft.com/office/drawing/2014/main" val="56767213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1193378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Nonprofit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Voting District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Supermajority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Census Tract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22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EIN-001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Voting-District-002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None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Tract-0001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6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EIN-002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Voting-District-002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Tract-0001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7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EIN-003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Voting-District-003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Republican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Tract-0001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1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EIN-004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Voting-District-003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Republican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Tract-0001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46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EIN-005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Voting-District-004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Tract-0002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EIN-006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Voting-District-004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Tract-0002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4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EIN-007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Voting-District-005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Democratic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Tract-0002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09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EIN-008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Voting-District-005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Democratic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Tract-0002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292701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9166896" y="4376056"/>
            <a:ext cx="0" cy="597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410128" y="4973215"/>
            <a:ext cx="164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Matching</a:t>
            </a:r>
            <a:br>
              <a:rPr lang="en-US" dirty="0" smtClean="0"/>
            </a:br>
            <a:r>
              <a:rPr lang="en-US" dirty="0" smtClean="0"/>
              <a:t>Variables</a:t>
            </a:r>
          </a:p>
          <a:p>
            <a:pPr algn="ctr"/>
            <a:r>
              <a:rPr lang="en-US" dirty="0" smtClean="0"/>
              <a:t>(demographics)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7771" y="4973215"/>
            <a:ext cx="1810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Unit of Observation (Missions)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12841" y="4376056"/>
            <a:ext cx="0" cy="597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5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45672" y="784589"/>
            <a:ext cx="8161914" cy="5111956"/>
            <a:chOff x="2145672" y="784589"/>
            <a:chExt cx="8161914" cy="511195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405255" y="4376056"/>
              <a:ext cx="0" cy="5971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8638068" y="4973215"/>
              <a:ext cx="16691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Matching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</a:p>
            <a:p>
              <a:pPr algn="ctr"/>
              <a:r>
                <a:rPr lang="en-US" dirty="0" smtClean="0"/>
                <a:t>(Demographics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7771" y="4973215"/>
              <a:ext cx="18101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Unit of Observation </a:t>
              </a:r>
              <a:r>
                <a:rPr lang="en-US" dirty="0" smtClean="0"/>
                <a:t>(Nonprofits)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212841" y="4376056"/>
              <a:ext cx="0" cy="5971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5672" y="784589"/>
              <a:ext cx="8161914" cy="3591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87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86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10</cp:revision>
  <dcterms:created xsi:type="dcterms:W3CDTF">2019-03-27T02:33:45Z</dcterms:created>
  <dcterms:modified xsi:type="dcterms:W3CDTF">2019-03-27T07:43:10Z</dcterms:modified>
</cp:coreProperties>
</file>