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419640" y="5040000"/>
            <a:ext cx="629892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419640" y="6168240"/>
            <a:ext cx="629892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419640" y="504000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647400" y="504000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419640" y="616824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647400" y="616824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419640" y="5040000"/>
            <a:ext cx="20278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549400" y="5040000"/>
            <a:ext cx="20278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7678800" y="5040000"/>
            <a:ext cx="20278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419640" y="6168240"/>
            <a:ext cx="20278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5549400" y="6168240"/>
            <a:ext cx="20278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7678800" y="6168240"/>
            <a:ext cx="20278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419640" y="5040000"/>
            <a:ext cx="629892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419640" y="5040000"/>
            <a:ext cx="629892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419640" y="5040000"/>
            <a:ext cx="307368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647400" y="5040000"/>
            <a:ext cx="307368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2699280" y="2699280"/>
            <a:ext cx="4679280" cy="10011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419640" y="504000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647400" y="5040000"/>
            <a:ext cx="307368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419640" y="616824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419640" y="5040000"/>
            <a:ext cx="629892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419640" y="5040000"/>
            <a:ext cx="307368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647400" y="504000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647400" y="616824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419640" y="504000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647400" y="504000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419640" y="6168240"/>
            <a:ext cx="629892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419640" y="5040000"/>
            <a:ext cx="629892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419640" y="6168240"/>
            <a:ext cx="629892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419640" y="504000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647400" y="504000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419640" y="616824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647400" y="616824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419640" y="5040000"/>
            <a:ext cx="20278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549400" y="5040000"/>
            <a:ext cx="20278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7678800" y="5040000"/>
            <a:ext cx="20278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419640" y="6168240"/>
            <a:ext cx="20278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5549400" y="6168240"/>
            <a:ext cx="20278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7678800" y="6168240"/>
            <a:ext cx="20278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419640" y="5040000"/>
            <a:ext cx="629892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419640" y="5040000"/>
            <a:ext cx="629892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419640" y="5040000"/>
            <a:ext cx="307368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647400" y="5040000"/>
            <a:ext cx="307368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419640" y="5040000"/>
            <a:ext cx="629892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2699280" y="2699280"/>
            <a:ext cx="4679280" cy="10011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419640" y="504000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647400" y="5040000"/>
            <a:ext cx="307368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3419640" y="616824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419640" y="5040000"/>
            <a:ext cx="307368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647400" y="504000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647400" y="616824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419640" y="504000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647400" y="504000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419640" y="6168240"/>
            <a:ext cx="629892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419640" y="5040000"/>
            <a:ext cx="629892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419640" y="6168240"/>
            <a:ext cx="629892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419640" y="504000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647400" y="504000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419640" y="616824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647400" y="616824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419640" y="5040000"/>
            <a:ext cx="20278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549400" y="5040000"/>
            <a:ext cx="20278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7678800" y="5040000"/>
            <a:ext cx="20278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3419640" y="6168240"/>
            <a:ext cx="20278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5549400" y="6168240"/>
            <a:ext cx="20278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7678800" y="6168240"/>
            <a:ext cx="20278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19640" y="5040000"/>
            <a:ext cx="307368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647400" y="5040000"/>
            <a:ext cx="307368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699280" y="2699280"/>
            <a:ext cx="4679280" cy="10011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419640" y="504000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647400" y="5040000"/>
            <a:ext cx="307368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419640" y="616824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419640" y="5040000"/>
            <a:ext cx="3073680" cy="21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647400" y="504000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647400" y="616824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419640" y="504000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47400" y="5040000"/>
            <a:ext cx="307368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419640" y="6168240"/>
            <a:ext cx="629892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19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0"/>
            <a:ext cx="1007892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90" spc="-1" strike="noStrike">
                <a:latin typeface="Arial"/>
              </a:rPr>
              <a:t>Click to edit the outline text format</a:t>
            </a:r>
            <a:endParaRPr b="0" lang="en-US" sz="3190" spc="-1" strike="noStrike">
              <a:latin typeface="Arial"/>
            </a:endParaRPr>
          </a:p>
          <a:p>
            <a:pPr lvl="1" marL="864000" indent="-324000">
              <a:spcBef>
                <a:spcPts val="1128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7200000"/>
            <a:ext cx="1007892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360" y="0"/>
            <a:ext cx="10078920" cy="161964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268920" y="6894000"/>
            <a:ext cx="539640" cy="53964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3419640" y="5040000"/>
            <a:ext cx="6298920" cy="21596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19640" y="2519640"/>
            <a:ext cx="5039280" cy="251964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2699280" y="2699280"/>
            <a:ext cx="4679280" cy="215964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19640" y="5040000"/>
            <a:ext cx="6298920" cy="21596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28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4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7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59640" y="3194640"/>
            <a:ext cx="9359280" cy="21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House Prices: Advanced Regression Techniques</a:t>
            </a:r>
            <a:br/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59640" y="5220000"/>
            <a:ext cx="9359280" cy="19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59640" y="30096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Modeling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59640" y="1979280"/>
            <a:ext cx="935928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59640" y="30096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Model Analysis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59640" y="1979280"/>
            <a:ext cx="935928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59640" y="30096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Feature Importance After Modeling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59640" y="1979280"/>
            <a:ext cx="935928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-21240" y="1828800"/>
            <a:ext cx="10079640" cy="515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59640" y="300960"/>
            <a:ext cx="9359280" cy="9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359640" y="1979280"/>
            <a:ext cx="9359280" cy="50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699280" y="2699280"/>
            <a:ext cx="4679280" cy="21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2c3e50"/>
                </a:solidFill>
                <a:latin typeface="Noto Sans Black"/>
              </a:rPr>
              <a:t>Thank You That's All.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Application>LibreOffice/6.3.3.2.0$Linux_X86_64 LibreOffice_project/efd344762d9d19af2cac84c1651e18355008a6ed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2019-11-17T10:40:27Z</dcterms:created>
  <dc:creator/>
  <dc:description/>
  <dc:language>en-US</dc:language>
  <cp:lastModifiedBy/>
  <dcterms:modified xsi:type="dcterms:W3CDTF">2019-11-17T12:16:43Z</dcterms:modified>
  <cp:revision>5</cp:revision>
  <dc:subject/>
  <dc:title>Midnightblue</dc:title>
</cp:coreProperties>
</file>