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0"/>
            <a:ext cx="10078200" cy="503928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8200" cy="35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8200" cy="161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8920" cy="53892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19640" y="2519640"/>
            <a:ext cx="5038560" cy="251892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59640" y="3194640"/>
            <a:ext cx="9358560" cy="21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House Prices: Advanced Regression Techniques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59640" y="5220000"/>
            <a:ext cx="9358560" cy="19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699280" y="2699280"/>
            <a:ext cx="4678560" cy="21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2c3e50"/>
                </a:solidFill>
                <a:latin typeface="Noto Sans Black"/>
                <a:ea typeface="DejaVu Sans"/>
              </a:rPr>
              <a:t>Thank You That's All.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59640" y="300960"/>
            <a:ext cx="9358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Modeling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59640" y="1979280"/>
            <a:ext cx="935856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Shape 3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59640" y="300960"/>
            <a:ext cx="9358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Model 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59640" y="1979280"/>
            <a:ext cx="935856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3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Prediction </a:t>
            </a:r>
            <a:r>
              <a:rPr b="0" lang="en-US" sz="4400" spc="-1" strike="noStrike">
                <a:latin typeface="Arial"/>
              </a:rPr>
              <a:t>Models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Linear Regression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Gradient Boosting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Random Forests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59640" y="300960"/>
            <a:ext cx="9358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Feature Importance After Modeling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59640" y="1979280"/>
            <a:ext cx="935856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-21240" y="1828800"/>
            <a:ext cx="10078920" cy="515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59640" y="300960"/>
            <a:ext cx="9358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Plotting Training Data Prediction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59640" y="1979280"/>
            <a:ext cx="935856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57560" y="1518480"/>
            <a:ext cx="9143280" cy="579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59640" y="300960"/>
            <a:ext cx="9358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359640" y="1979280"/>
            <a:ext cx="935856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40440" y="1645920"/>
            <a:ext cx="9143280" cy="579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83240" y="1609920"/>
            <a:ext cx="9143280" cy="579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Models Tested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41" name="Table 3"/>
          <p:cNvGraphicFramePr/>
          <p:nvPr/>
        </p:nvGraphicFramePr>
        <p:xfrm>
          <a:off x="1188720" y="2468880"/>
          <a:ext cx="7680600" cy="3147480"/>
        </p:xfrm>
        <a:graphic>
          <a:graphicData uri="http://schemas.openxmlformats.org/drawingml/2006/table">
            <a:tbl>
              <a:tblPr/>
              <a:tblGrid>
                <a:gridCol w="2559600"/>
                <a:gridCol w="2559600"/>
                <a:gridCol w="2561400"/>
              </a:tblGrid>
              <a:tr h="629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train score(R2)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test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9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Linear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0.940049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0.940049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Lasso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0.938488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8.306444e-01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0.976609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0.976609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Selected </a:t>
            </a:r>
            <a:r>
              <a:rPr b="0" lang="en-US" sz="4400" spc="-1" strike="noStrike">
                <a:latin typeface="Arial"/>
              </a:rPr>
              <a:t>Model </a:t>
            </a:r>
            <a:r>
              <a:rPr b="0" lang="en-US" sz="4400" spc="-1" strike="noStrike">
                <a:latin typeface="Arial"/>
              </a:rPr>
              <a:t>Metrics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Random Forest Was Selected For Prediction Among All the Reviewed Models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1280160" y="3200400"/>
          <a:ext cx="8138160" cy="2286000"/>
        </p:xfrm>
        <a:graphic>
          <a:graphicData uri="http://schemas.openxmlformats.org/drawingml/2006/table">
            <a:tbl>
              <a:tblPr/>
              <a:tblGrid>
                <a:gridCol w="4068360"/>
                <a:gridCol w="4069800"/>
              </a:tblGrid>
              <a:tr h="761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Mean Absolute Error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72766.25441891294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61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Mean Squared Error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9144001264.357006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624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Mean Squared Error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95624.27131412299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Application>LibreOffice/6.3.3.2.0$Linux_X86_64 LibreOffice_project/efd344762d9d19af2cac84c1651e18355008a6ed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2019-11-17T10:40:27Z</dcterms:created>
  <dc:creator/>
  <dc:description/>
  <dc:language>en-US</dc:language>
  <cp:lastModifiedBy/>
  <dcterms:modified xsi:type="dcterms:W3CDTF">2019-11-17T16:26:14Z</dcterms:modified>
  <cp:revision>12</cp:revision>
  <dc:subject/>
  <dc:title>Midnightblue</dc:title>
</cp:coreProperties>
</file>