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618caa73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618caa73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618caa73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618caa73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618caa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618caa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618caa7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618caa7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618caa7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618caa7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618caa7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618caa7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618caa7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618caa7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618caa7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618caa7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618caa7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618caa7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618caa7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618caa7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18caa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18caa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618caa7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618caa7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618caa7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618caa7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618caa7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618caa7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618caa7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618caa7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618caa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618caa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5618caa73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5618caa73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618caa7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618caa7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618caa73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618caa73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618caa7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618caa7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618caa73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618caa7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618caa73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618caa7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House Price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Log normal SalePrice Distribution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0267"/>
            <a:ext cx="9144001" cy="150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Log normal SalePrice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50" y="1240050"/>
            <a:ext cx="6697624" cy="39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25" y="1632050"/>
            <a:ext cx="8181751" cy="1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Explore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37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8724" r="8732" t="0"/>
          <a:stretch/>
        </p:blipFill>
        <p:spPr>
          <a:xfrm>
            <a:off x="514350" y="1042100"/>
            <a:ext cx="7547778" cy="30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Data Explore Conti..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25" y="1100475"/>
            <a:ext cx="7810948" cy="3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Data Explore Conti..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391"/>
            <a:ext cx="9144001" cy="3182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Data Correlations (Heatmap)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5" y="1594600"/>
            <a:ext cx="8100975" cy="19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Data Correlations (Heatmap)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2279725" y="1152475"/>
            <a:ext cx="65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50" y="1017725"/>
            <a:ext cx="6707275" cy="4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Correlations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 &gt;= 0.5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1st Floor &amp; Total Basement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Total Rooms Grd &amp; Gr Liv Area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Garage Year Built &amp; Year Built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Garage Area &amp; Garage Cars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 &lt;= -0.4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Basement Full Bath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Basement Unif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Data on Sale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5" y="1078950"/>
            <a:ext cx="87955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</a:rPr>
              <a:t>Sale Price Analysis(descriptive Summary)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Numerical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Catagorical Feature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Numerical Data on Sale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775"/>
            <a:ext cx="8064525" cy="37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 Exploration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8610"/>
            <a:ext cx="9143999" cy="182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Categorical Data Exploration continue..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8928351" cy="35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Categorical Data Exploration continue..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5" y="1095300"/>
            <a:ext cx="87019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</a:rPr>
              <a:t>Sale Price Analysis Descriptive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,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5" y="1313925"/>
            <a:ext cx="8108850" cy="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highlight>
                  <a:srgbClr val="FFFFFF"/>
                </a:highlight>
              </a:rPr>
              <a:t>Sale Price Analysis Descriptive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50" y="1017725"/>
            <a:ext cx="6552825" cy="24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Histogram and Distribution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5700"/>
            <a:ext cx="91440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Histogram and Distribution continue..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3253"/>
            <a:ext cx="9143998" cy="153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Histogram and Distribution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435650" cy="32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highlight>
                  <a:srgbClr val="FFFFFF"/>
                </a:highlight>
              </a:rPr>
              <a:t>Histogram and Distribution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With this information we can see that the prices are skewed right and some outliers lies above ~500,000. We will eventually want to get rid of the them to get a normal distribution of the independent variable (SalePrice) for machine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Log normal SalePrice Distribution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942975"/>
            <a:ext cx="72009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