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0"/>
            <a:ext cx="10078560" cy="503964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8920" cy="21592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19640" y="5040000"/>
            <a:ext cx="6298560" cy="215928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7200000"/>
            <a:ext cx="10078560" cy="359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360" y="0"/>
            <a:ext cx="10078560" cy="161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268920" y="6894000"/>
            <a:ext cx="539280" cy="53928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19640" y="2519640"/>
            <a:ext cx="5038920" cy="251928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59640" y="3194640"/>
            <a:ext cx="9358920" cy="21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House Prices: Advanced Regression Techniques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59640" y="5220000"/>
            <a:ext cx="9358920" cy="19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59640" y="30096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Model Analysis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59640" y="1979280"/>
            <a:ext cx="935892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59640" y="30096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Feature Importance After Modeling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59640" y="1979280"/>
            <a:ext cx="935892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-21240" y="1828800"/>
            <a:ext cx="10079280" cy="515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59640" y="30096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Plotting Training Data Prediction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59640" y="1979280"/>
            <a:ext cx="935892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457560" y="1518480"/>
            <a:ext cx="9143640" cy="579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59640" y="30096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359640" y="1979280"/>
            <a:ext cx="935892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640440" y="1645920"/>
            <a:ext cx="9143640" cy="579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83240" y="1609920"/>
            <a:ext cx="9143640" cy="579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699280" y="2699280"/>
            <a:ext cx="4678920" cy="21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2c3e50"/>
                </a:solidFill>
                <a:latin typeface="Noto Sans Black"/>
                <a:ea typeface="DejaVu Sans"/>
              </a:rPr>
              <a:t>Thank You That's All.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Application>LibreOffice/6.3.3.2.0$Linux_X86_64 LibreOffice_project/efd344762d9d19af2cac84c1651e18355008a6ed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2019-11-17T10:40:27Z</dcterms:created>
  <dc:creator/>
  <dc:description/>
  <dc:language>en-US</dc:language>
  <cp:lastModifiedBy/>
  <dcterms:modified xsi:type="dcterms:W3CDTF">2019-11-17T14:07:16Z</dcterms:modified>
  <cp:revision>7</cp:revision>
  <dc:subject/>
  <dc:title>Midnightblue</dc:title>
</cp:coreProperties>
</file>