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0"/>
            <a:ext cx="10077840" cy="503892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519640" y="2519640"/>
            <a:ext cx="5038200" cy="251856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59640" y="3194640"/>
            <a:ext cx="9358200" cy="21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House Prices: Advanced Regression Techniques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59640" y="5220000"/>
            <a:ext cx="9358200" cy="19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Model Analysis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Prediction Models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Linear Regression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Gradient Boosting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Random Forests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Feature Importance After Modeling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-21240" y="1828800"/>
            <a:ext cx="10078560" cy="515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Plotting Training Data Prediction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457560" y="1518480"/>
            <a:ext cx="9142920" cy="57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640440" y="1645920"/>
            <a:ext cx="9142920" cy="57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83240" y="1609920"/>
            <a:ext cx="9142920" cy="57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Models Tested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219" name="Table 3"/>
          <p:cNvGraphicFramePr/>
          <p:nvPr/>
        </p:nvGraphicFramePr>
        <p:xfrm>
          <a:off x="1188720" y="2468880"/>
          <a:ext cx="7680240" cy="3147120"/>
        </p:xfrm>
        <a:graphic>
          <a:graphicData uri="http://schemas.openxmlformats.org/drawingml/2006/table">
            <a:tbl>
              <a:tblPr/>
              <a:tblGrid>
                <a:gridCol w="2559600"/>
                <a:gridCol w="2559600"/>
                <a:gridCol w="2561400"/>
              </a:tblGrid>
              <a:tr h="629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train score(R2)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test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9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Linear Regression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0.940049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0.940049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9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Lasso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0.938488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8.306444e-01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9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Random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0.976609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0.976609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0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Selected Model Metrics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Random Forest Was Selected For Prediction Among All the Reviewed Models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222" name="Table 3"/>
          <p:cNvGraphicFramePr/>
          <p:nvPr/>
        </p:nvGraphicFramePr>
        <p:xfrm>
          <a:off x="1280160" y="3200400"/>
          <a:ext cx="8137800" cy="2285640"/>
        </p:xfrm>
        <a:graphic>
          <a:graphicData uri="http://schemas.openxmlformats.org/drawingml/2006/table">
            <a:tbl>
              <a:tblPr/>
              <a:tblGrid>
                <a:gridCol w="4068360"/>
                <a:gridCol w="4069800"/>
              </a:tblGrid>
              <a:tr h="761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Mean Absolute Error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72766.25441891294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61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Mean Squared Error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9144001264.357006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62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Mean Squared Error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95624.27131412299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699280" y="2699280"/>
            <a:ext cx="4678200" cy="21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2c3e50"/>
                </a:solidFill>
                <a:latin typeface="Noto Sans Black"/>
                <a:ea typeface="DejaVu Sans"/>
              </a:rPr>
              <a:t>Thank You That's All.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Application>LibreOffice/6.3.3.2.0$Linux_X86_64 LibreOffice_project/efd344762d9d19af2cac84c1651e18355008a6ed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2019-11-17T10:40:27Z</dcterms:created>
  <dc:creator/>
  <dc:description/>
  <dc:language>en-US</dc:language>
  <cp:lastModifiedBy/>
  <dcterms:modified xsi:type="dcterms:W3CDTF">2019-11-17T16:45:31Z</dcterms:modified>
  <cp:revision>13</cp:revision>
  <dc:subject/>
  <dc:title>Midnightblue</dc:title>
</cp:coreProperties>
</file>