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9" r:id="rId9"/>
    <p:sldId id="270" r:id="rId10"/>
    <p:sldId id="264" r:id="rId11"/>
    <p:sldId id="265" r:id="rId12"/>
    <p:sldId id="266" r:id="rId13"/>
    <p:sldId id="271" r:id="rId14"/>
    <p:sldId id="267" r:id="rId15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665179-EC0D-4A6C-9F80-4F647E64A655}" v="6" dt="2020-11-03T16:43:05.168"/>
    <p1510:client id="{B418A5D0-49B7-42BB-A00F-503108D452F1}" v="227" dt="2020-10-28T11:40:43.482"/>
    <p1510:client id="{FB6FEE75-4C7C-4848-9A2C-DE995560D799}" v="1" dt="2020-10-28T13:31:34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422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Barile" userId="ce8577dba41c4bfd" providerId="Windows Live" clId="Web-{B418A5D0-49B7-42BB-A00F-503108D452F1}"/>
    <pc:docChg chg="addSld modSld sldOrd">
      <pc:chgData name="Francesco Barile" userId="ce8577dba41c4bfd" providerId="Windows Live" clId="Web-{B418A5D0-49B7-42BB-A00F-503108D452F1}" dt="2020-10-28T11:40:43.482" v="214" actId="1076"/>
      <pc:docMkLst>
        <pc:docMk/>
      </pc:docMkLst>
      <pc:sldChg chg="modSp">
        <pc:chgData name="Francesco Barile" userId="ce8577dba41c4bfd" providerId="Windows Live" clId="Web-{B418A5D0-49B7-42BB-A00F-503108D452F1}" dt="2020-10-28T11:23:05.046" v="20" actId="1076"/>
        <pc:sldMkLst>
          <pc:docMk/>
          <pc:sldMk cId="3379159963" sldId="263"/>
        </pc:sldMkLst>
        <pc:spChg chg="mod">
          <ac:chgData name="Francesco Barile" userId="ce8577dba41c4bfd" providerId="Windows Live" clId="Web-{B418A5D0-49B7-42BB-A00F-503108D452F1}" dt="2020-10-28T11:23:05.046" v="20" actId="1076"/>
          <ac:spMkLst>
            <pc:docMk/>
            <pc:sldMk cId="3379159963" sldId="263"/>
            <ac:spMk id="7" creationId="{B90DD1E5-0ECA-4967-9771-7765B074AEFF}"/>
          </ac:spMkLst>
        </pc:spChg>
      </pc:sldChg>
      <pc:sldChg chg="addSp modSp">
        <pc:chgData name="Francesco Barile" userId="ce8577dba41c4bfd" providerId="Windows Live" clId="Web-{B418A5D0-49B7-42BB-A00F-503108D452F1}" dt="2020-10-28T11:32:41.820" v="178"/>
        <pc:sldMkLst>
          <pc:docMk/>
          <pc:sldMk cId="516080240" sldId="265"/>
        </pc:sldMkLst>
        <pc:spChg chg="mod">
          <ac:chgData name="Francesco Barile" userId="ce8577dba41c4bfd" providerId="Windows Live" clId="Web-{B418A5D0-49B7-42BB-A00F-503108D452F1}" dt="2020-10-28T11:32:41.820" v="178"/>
          <ac:spMkLst>
            <pc:docMk/>
            <pc:sldMk cId="516080240" sldId="265"/>
            <ac:spMk id="2" creationId="{D38E9EB9-C6FA-4665-AB03-78A56F54DD12}"/>
          </ac:spMkLst>
        </pc:spChg>
        <pc:picChg chg="add mod">
          <ac:chgData name="Francesco Barile" userId="ce8577dba41c4bfd" providerId="Windows Live" clId="Web-{B418A5D0-49B7-42BB-A00F-503108D452F1}" dt="2020-10-28T11:32:18.351" v="170" actId="1076"/>
          <ac:picMkLst>
            <pc:docMk/>
            <pc:sldMk cId="516080240" sldId="265"/>
            <ac:picMk id="3" creationId="{393C9AF7-BF3D-43B6-B7A0-900CDA2F9F01}"/>
          </ac:picMkLst>
        </pc:picChg>
      </pc:sldChg>
      <pc:sldChg chg="addSp delSp modSp">
        <pc:chgData name="Francesco Barile" userId="ce8577dba41c4bfd" providerId="Windows Live" clId="Web-{B418A5D0-49B7-42BB-A00F-503108D452F1}" dt="2020-10-28T11:39:22.778" v="203" actId="14100"/>
        <pc:sldMkLst>
          <pc:docMk/>
          <pc:sldMk cId="3794332121" sldId="266"/>
        </pc:sldMkLst>
        <pc:spChg chg="mod">
          <ac:chgData name="Francesco Barile" userId="ce8577dba41c4bfd" providerId="Windows Live" clId="Web-{B418A5D0-49B7-42BB-A00F-503108D452F1}" dt="2020-10-28T11:19:05.699" v="10" actId="14100"/>
          <ac:spMkLst>
            <pc:docMk/>
            <pc:sldMk cId="3794332121" sldId="266"/>
            <ac:spMk id="6" creationId="{49F364DC-C473-4D5B-B720-763E4872D081}"/>
          </ac:spMkLst>
        </pc:spChg>
        <pc:spChg chg="mod">
          <ac:chgData name="Francesco Barile" userId="ce8577dba41c4bfd" providerId="Windows Live" clId="Web-{B418A5D0-49B7-42BB-A00F-503108D452F1}" dt="2020-10-28T11:39:22.778" v="203" actId="14100"/>
          <ac:spMkLst>
            <pc:docMk/>
            <pc:sldMk cId="3794332121" sldId="266"/>
            <ac:spMk id="7" creationId="{B90DD1E5-0ECA-4967-9771-7765B074AEFF}"/>
          </ac:spMkLst>
        </pc:spChg>
        <pc:picChg chg="add del mod">
          <ac:chgData name="Francesco Barile" userId="ce8577dba41c4bfd" providerId="Windows Live" clId="Web-{B418A5D0-49B7-42BB-A00F-503108D452F1}" dt="2020-10-28T11:39:17.747" v="201"/>
          <ac:picMkLst>
            <pc:docMk/>
            <pc:sldMk cId="3794332121" sldId="266"/>
            <ac:picMk id="2" creationId="{99225464-7A12-4657-97DC-1FD99E82459E}"/>
          </ac:picMkLst>
        </pc:picChg>
        <pc:picChg chg="add del mod">
          <ac:chgData name="Francesco Barile" userId="ce8577dba41c4bfd" providerId="Windows Live" clId="Web-{B418A5D0-49B7-42BB-A00F-503108D452F1}" dt="2020-10-28T11:39:18.356" v="202"/>
          <ac:picMkLst>
            <pc:docMk/>
            <pc:sldMk cId="3794332121" sldId="266"/>
            <ac:picMk id="3" creationId="{70A8A51B-BBCD-47B3-87F9-4FB16AE354A3}"/>
          </ac:picMkLst>
        </pc:picChg>
        <pc:picChg chg="add del mod">
          <ac:chgData name="Francesco Barile" userId="ce8577dba41c4bfd" providerId="Windows Live" clId="Web-{B418A5D0-49B7-42BB-A00F-503108D452F1}" dt="2020-10-28T11:39:17.075" v="200"/>
          <ac:picMkLst>
            <pc:docMk/>
            <pc:sldMk cId="3794332121" sldId="266"/>
            <ac:picMk id="4" creationId="{898B5C42-EBC8-47B4-8B9E-CE7E9DA63526}"/>
          </ac:picMkLst>
        </pc:picChg>
      </pc:sldChg>
      <pc:sldChg chg="addSp modSp">
        <pc:chgData name="Francesco Barile" userId="ce8577dba41c4bfd" providerId="Windows Live" clId="Web-{B418A5D0-49B7-42BB-A00F-503108D452F1}" dt="2020-10-28T11:18:48.012" v="8" actId="14100"/>
        <pc:sldMkLst>
          <pc:docMk/>
          <pc:sldMk cId="502209641" sldId="267"/>
        </pc:sldMkLst>
        <pc:spChg chg="mod">
          <ac:chgData name="Francesco Barile" userId="ce8577dba41c4bfd" providerId="Windows Live" clId="Web-{B418A5D0-49B7-42BB-A00F-503108D452F1}" dt="2020-10-28T11:18:48.012" v="8" actId="14100"/>
          <ac:spMkLst>
            <pc:docMk/>
            <pc:sldMk cId="502209641" sldId="267"/>
            <ac:spMk id="6" creationId="{49F364DC-C473-4D5B-B720-763E4872D081}"/>
          </ac:spMkLst>
        </pc:spChg>
        <pc:picChg chg="add mod">
          <ac:chgData name="Francesco Barile" userId="ce8577dba41c4bfd" providerId="Windows Live" clId="Web-{B418A5D0-49B7-42BB-A00F-503108D452F1}" dt="2020-10-28T11:18:42.808" v="7" actId="1076"/>
          <ac:picMkLst>
            <pc:docMk/>
            <pc:sldMk cId="502209641" sldId="267"/>
            <ac:picMk id="2" creationId="{23CD11B9-934C-449A-B9EB-FBFC09C2E97D}"/>
          </ac:picMkLst>
        </pc:picChg>
      </pc:sldChg>
      <pc:sldChg chg="addSp delSp modSp add ord replId">
        <pc:chgData name="Francesco Barile" userId="ce8577dba41c4bfd" providerId="Windows Live" clId="Web-{B418A5D0-49B7-42BB-A00F-503108D452F1}" dt="2020-10-28T11:25:33.658" v="59" actId="1076"/>
        <pc:sldMkLst>
          <pc:docMk/>
          <pc:sldMk cId="430386260" sldId="269"/>
        </pc:sldMkLst>
        <pc:spChg chg="mod">
          <ac:chgData name="Francesco Barile" userId="ce8577dba41c4bfd" providerId="Windows Live" clId="Web-{B418A5D0-49B7-42BB-A00F-503108D452F1}" dt="2020-10-28T11:23:51.328" v="46" actId="1076"/>
          <ac:spMkLst>
            <pc:docMk/>
            <pc:sldMk cId="430386260" sldId="269"/>
            <ac:spMk id="2" creationId="{5E562972-3449-42D1-8185-B4BEFD52AB44}"/>
          </ac:spMkLst>
        </pc:spChg>
        <pc:spChg chg="add del mod">
          <ac:chgData name="Francesco Barile" userId="ce8577dba41c4bfd" providerId="Windows Live" clId="Web-{B418A5D0-49B7-42BB-A00F-503108D452F1}" dt="2020-10-28T11:24:51.360" v="48"/>
          <ac:spMkLst>
            <pc:docMk/>
            <pc:sldMk cId="430386260" sldId="269"/>
            <ac:spMk id="4" creationId="{6AA58C89-577E-4DF5-881F-4F71A025FE0C}"/>
          </ac:spMkLst>
        </pc:spChg>
        <pc:picChg chg="add mod ord">
          <ac:chgData name="Francesco Barile" userId="ce8577dba41c4bfd" providerId="Windows Live" clId="Web-{B418A5D0-49B7-42BB-A00F-503108D452F1}" dt="2020-10-28T11:25:33.658" v="59" actId="1076"/>
          <ac:picMkLst>
            <pc:docMk/>
            <pc:sldMk cId="430386260" sldId="269"/>
            <ac:picMk id="5" creationId="{3F24DABC-F262-4FCD-A00E-AD08983EDC5C}"/>
          </ac:picMkLst>
        </pc:picChg>
        <pc:picChg chg="del">
          <ac:chgData name="Francesco Barile" userId="ce8577dba41c4bfd" providerId="Windows Live" clId="Web-{B418A5D0-49B7-42BB-A00F-503108D452F1}" dt="2020-10-28T11:23:54.422" v="47"/>
          <ac:picMkLst>
            <pc:docMk/>
            <pc:sldMk cId="430386260" sldId="269"/>
            <ac:picMk id="6" creationId="{A4F03274-F6C0-4FA6-8879-E017A7A0781E}"/>
          </ac:picMkLst>
        </pc:picChg>
        <pc:picChg chg="add mod">
          <ac:chgData name="Francesco Barile" userId="ce8577dba41c4bfd" providerId="Windows Live" clId="Web-{B418A5D0-49B7-42BB-A00F-503108D452F1}" dt="2020-10-28T11:25:32.299" v="58" actId="1076"/>
          <ac:picMkLst>
            <pc:docMk/>
            <pc:sldMk cId="430386260" sldId="269"/>
            <ac:picMk id="7" creationId="{C2E0EC8C-63DD-4DE2-A1C5-329E4FA59799}"/>
          </ac:picMkLst>
        </pc:picChg>
      </pc:sldChg>
      <pc:sldChg chg="addSp delSp modSp add replId">
        <pc:chgData name="Francesco Barile" userId="ce8577dba41c4bfd" providerId="Windows Live" clId="Web-{B418A5D0-49B7-42BB-A00F-503108D452F1}" dt="2020-10-28T11:27:40.066" v="75" actId="1076"/>
        <pc:sldMkLst>
          <pc:docMk/>
          <pc:sldMk cId="3641801595" sldId="270"/>
        </pc:sldMkLst>
        <pc:spChg chg="mod">
          <ac:chgData name="Francesco Barile" userId="ce8577dba41c4bfd" providerId="Windows Live" clId="Web-{B418A5D0-49B7-42BB-A00F-503108D452F1}" dt="2020-10-28T11:25:47.408" v="65" actId="20577"/>
          <ac:spMkLst>
            <pc:docMk/>
            <pc:sldMk cId="3641801595" sldId="270"/>
            <ac:spMk id="2" creationId="{5E562972-3449-42D1-8185-B4BEFD52AB44}"/>
          </ac:spMkLst>
        </pc:spChg>
        <pc:spChg chg="add del mod">
          <ac:chgData name="Francesco Barile" userId="ce8577dba41c4bfd" providerId="Windows Live" clId="Web-{B418A5D0-49B7-42BB-A00F-503108D452F1}" dt="2020-10-28T11:27:26.269" v="70"/>
          <ac:spMkLst>
            <pc:docMk/>
            <pc:sldMk cId="3641801595" sldId="270"/>
            <ac:spMk id="4" creationId="{1101BEAF-7B2F-4189-9A3F-750B4F512B10}"/>
          </ac:spMkLst>
        </pc:spChg>
        <pc:picChg chg="del">
          <ac:chgData name="Francesco Barile" userId="ce8577dba41c4bfd" providerId="Windows Live" clId="Web-{B418A5D0-49B7-42BB-A00F-503108D452F1}" dt="2020-10-28T11:25:49.767" v="68"/>
          <ac:picMkLst>
            <pc:docMk/>
            <pc:sldMk cId="3641801595" sldId="270"/>
            <ac:picMk id="5" creationId="{3F24DABC-F262-4FCD-A00E-AD08983EDC5C}"/>
          </ac:picMkLst>
        </pc:picChg>
        <pc:picChg chg="add mod ord">
          <ac:chgData name="Francesco Barile" userId="ce8577dba41c4bfd" providerId="Windows Live" clId="Web-{B418A5D0-49B7-42BB-A00F-503108D452F1}" dt="2020-10-28T11:27:29.909" v="72" actId="1076"/>
          <ac:picMkLst>
            <pc:docMk/>
            <pc:sldMk cId="3641801595" sldId="270"/>
            <ac:picMk id="6" creationId="{83D77D57-4C37-449F-8AF4-0628B05CF6EC}"/>
          </ac:picMkLst>
        </pc:picChg>
        <pc:picChg chg="del">
          <ac:chgData name="Francesco Barile" userId="ce8577dba41c4bfd" providerId="Windows Live" clId="Web-{B418A5D0-49B7-42BB-A00F-503108D452F1}" dt="2020-10-28T11:25:50.314" v="69"/>
          <ac:picMkLst>
            <pc:docMk/>
            <pc:sldMk cId="3641801595" sldId="270"/>
            <ac:picMk id="7" creationId="{C2E0EC8C-63DD-4DE2-A1C5-329E4FA59799}"/>
          </ac:picMkLst>
        </pc:picChg>
        <pc:picChg chg="add mod">
          <ac:chgData name="Francesco Barile" userId="ce8577dba41c4bfd" providerId="Windows Live" clId="Web-{B418A5D0-49B7-42BB-A00F-503108D452F1}" dt="2020-10-28T11:27:40.066" v="75" actId="1076"/>
          <ac:picMkLst>
            <pc:docMk/>
            <pc:sldMk cId="3641801595" sldId="270"/>
            <ac:picMk id="8" creationId="{BA41D92A-A0C4-4433-B2BC-D646EBD262CC}"/>
          </ac:picMkLst>
        </pc:picChg>
      </pc:sldChg>
      <pc:sldChg chg="delSp modSp add replId">
        <pc:chgData name="Francesco Barile" userId="ce8577dba41c4bfd" providerId="Windows Live" clId="Web-{B418A5D0-49B7-42BB-A00F-503108D452F1}" dt="2020-10-28T11:40:43.482" v="214" actId="1076"/>
        <pc:sldMkLst>
          <pc:docMk/>
          <pc:sldMk cId="2451959322" sldId="271"/>
        </pc:sldMkLst>
        <pc:spChg chg="del">
          <ac:chgData name="Francesco Barile" userId="ce8577dba41c4bfd" providerId="Windows Live" clId="Web-{B418A5D0-49B7-42BB-A00F-503108D452F1}" dt="2020-10-28T11:39:56.138" v="204"/>
          <ac:spMkLst>
            <pc:docMk/>
            <pc:sldMk cId="2451959322" sldId="271"/>
            <ac:spMk id="7" creationId="{B90DD1E5-0ECA-4967-9771-7765B074AEFF}"/>
          </ac:spMkLst>
        </pc:spChg>
        <pc:picChg chg="mod">
          <ac:chgData name="Francesco Barile" userId="ce8577dba41c4bfd" providerId="Windows Live" clId="Web-{B418A5D0-49B7-42BB-A00F-503108D452F1}" dt="2020-10-28T11:40:17.029" v="208" actId="1076"/>
          <ac:picMkLst>
            <pc:docMk/>
            <pc:sldMk cId="2451959322" sldId="271"/>
            <ac:picMk id="2" creationId="{99225464-7A12-4657-97DC-1FD99E82459E}"/>
          </ac:picMkLst>
        </pc:picChg>
        <pc:picChg chg="mod">
          <ac:chgData name="Francesco Barile" userId="ce8577dba41c4bfd" providerId="Windows Live" clId="Web-{B418A5D0-49B7-42BB-A00F-503108D452F1}" dt="2020-10-28T11:40:35.107" v="212" actId="1076"/>
          <ac:picMkLst>
            <pc:docMk/>
            <pc:sldMk cId="2451959322" sldId="271"/>
            <ac:picMk id="3" creationId="{70A8A51B-BBCD-47B3-87F9-4FB16AE354A3}"/>
          </ac:picMkLst>
        </pc:picChg>
        <pc:picChg chg="mod">
          <ac:chgData name="Francesco Barile" userId="ce8577dba41c4bfd" providerId="Windows Live" clId="Web-{B418A5D0-49B7-42BB-A00F-503108D452F1}" dt="2020-10-28T11:40:43.482" v="214" actId="1076"/>
          <ac:picMkLst>
            <pc:docMk/>
            <pc:sldMk cId="2451959322" sldId="271"/>
            <ac:picMk id="4" creationId="{898B5C42-EBC8-47B4-8B9E-CE7E9DA63526}"/>
          </ac:picMkLst>
        </pc:picChg>
      </pc:sldChg>
    </pc:docChg>
  </pc:docChgLst>
  <pc:docChgLst>
    <pc:chgData name="Francesco Barile" userId="ce8577dba41c4bfd" providerId="Windows Live" clId="Web-{7D665179-EC0D-4A6C-9F80-4F647E64A655}"/>
    <pc:docChg chg="modSld">
      <pc:chgData name="Francesco Barile" userId="ce8577dba41c4bfd" providerId="Windows Live" clId="Web-{7D665179-EC0D-4A6C-9F80-4F647E64A655}" dt="2020-11-03T16:43:05.168" v="5" actId="20577"/>
      <pc:docMkLst>
        <pc:docMk/>
      </pc:docMkLst>
      <pc:sldChg chg="modSp">
        <pc:chgData name="Francesco Barile" userId="ce8577dba41c4bfd" providerId="Windows Live" clId="Web-{7D665179-EC0D-4A6C-9F80-4F647E64A655}" dt="2020-11-03T16:43:05.168" v="4" actId="20577"/>
        <pc:sldMkLst>
          <pc:docMk/>
          <pc:sldMk cId="263784652" sldId="258"/>
        </pc:sldMkLst>
        <pc:spChg chg="mod">
          <ac:chgData name="Francesco Barile" userId="ce8577dba41c4bfd" providerId="Windows Live" clId="Web-{7D665179-EC0D-4A6C-9F80-4F647E64A655}" dt="2020-11-03T16:43:05.168" v="4" actId="20577"/>
          <ac:spMkLst>
            <pc:docMk/>
            <pc:sldMk cId="263784652" sldId="258"/>
            <ac:spMk id="7" creationId="{4BF1D04B-4972-4EB3-B936-9C0C93837CF8}"/>
          </ac:spMkLst>
        </pc:spChg>
      </pc:sldChg>
    </pc:docChg>
  </pc:docChgLst>
  <pc:docChgLst>
    <pc:chgData name="Francesco Barile" userId="ce8577dba41c4bfd" providerId="Windows Live" clId="Web-{FB6FEE75-4C7C-4848-9A2C-DE995560D799}"/>
    <pc:docChg chg="delSld">
      <pc:chgData name="Francesco Barile" userId="ce8577dba41c4bfd" providerId="Windows Live" clId="Web-{FB6FEE75-4C7C-4848-9A2C-DE995560D799}" dt="2020-10-28T13:31:34.713" v="0"/>
      <pc:docMkLst>
        <pc:docMk/>
      </pc:docMkLst>
      <pc:sldChg chg="del">
        <pc:chgData name="Francesco Barile" userId="ce8577dba41c4bfd" providerId="Windows Live" clId="Web-{FB6FEE75-4C7C-4848-9A2C-DE995560D799}" dt="2020-10-28T13:31:34.713" v="0"/>
        <pc:sldMkLst>
          <pc:docMk/>
          <pc:sldMk cId="4532435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AA9324D-736C-4521-902C-E171322BDD32}" type="datetime1">
              <a:rPr lang="it-IT" smtClean="0"/>
              <a:t>03/11/2020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9CDE5A0-E0EA-4E79-8A9D-490C77C3E1D1}" type="datetime1">
              <a:rPr lang="it-IT" smtClean="0"/>
              <a:t>03/11/2020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"/>
              <a:t>Fare clic per modificare gli stili del testo dello schema</a:t>
            </a:r>
            <a:endParaRPr lang="en-US"/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6A9DFD-D01D-46F2-9F5D-64CD124556CA}" type="datetime1">
              <a:rPr lang="it-IT" smtClean="0"/>
              <a:t>03/11/2020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985F1D-99DE-4FE8-9093-377AC3915E25}" type="datetime1">
              <a:rPr lang="it-IT" smtClean="0"/>
              <a:t>03/11/2020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egnaposto data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24D16E-427E-461B-B316-99E3B1E340F1}" type="datetime1">
              <a:rPr lang="it-IT" smtClean="0"/>
              <a:t>03/11/2020</a:t>
            </a:fld>
            <a:endParaRPr lang="en-US" dirty="0"/>
          </a:p>
        </p:txBody>
      </p:sp>
      <p:sp>
        <p:nvSpPr>
          <p:cNvPr id="12" name="Segnaposto piè di pagina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Segnaposto numero diapositiva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16C3F1-EAB4-40C7-A804-E4164A432ACC}" type="datetime1">
              <a:rPr lang="it-IT" smtClean="0"/>
              <a:t>03/11/2020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93AB179-A7B4-4F53-8FBC-DA521D7752CD}" type="datetime1">
              <a:rPr lang="it-IT" smtClean="0"/>
              <a:t>03/11/2020</a:t>
            </a:fld>
            <a:endParaRPr lang="en-US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C475E4-8A13-4296-8284-4EFC212D9D0C}" type="datetime1">
              <a:rPr lang="it-IT" smtClean="0"/>
              <a:t>03/11/2020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DAC308-8BE6-45DD-8B68-B04D02410B09}" type="datetime1">
              <a:rPr lang="it-IT" smtClean="0"/>
              <a:t>03/11/2020</a:t>
            </a:fld>
            <a:endParaRPr lang="en-US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254269-30BB-4415-A3F6-02D389D24D09}" type="datetime1">
              <a:rPr lang="it-IT" smtClean="0"/>
              <a:t>03/11/2020</a:t>
            </a:fld>
            <a:endParaRPr lang="en-US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ACBBB0-50A8-412C-AC83-6C1A96035CC9}" type="datetime1">
              <a:rPr lang="it-IT" smtClean="0"/>
              <a:t>03/11/2020</a:t>
            </a:fld>
            <a:endParaRPr lang="en-US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44D8AF99-1FFE-484F-999D-5C9E0DFBE297}" type="datetime1">
              <a:rPr lang="it-IT" smtClean="0"/>
              <a:t>03/11/2020</a:t>
            </a:fld>
            <a:endParaRPr lang="en-US" dirty="0"/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CB91F3-7F1A-4CB0-9F29-9C199284DBA2}" type="datetime1">
              <a:rPr lang="it-IT" smtClean="0"/>
              <a:t>03/11/2020</a:t>
            </a:fld>
            <a:endParaRPr lang="en-US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"/>
              <a:t>Fare clic per modificare lo stile del titolo dello schema</a:t>
            </a:r>
            <a:endParaRPr lang="en-US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"/>
              <a:t>Fare clic per modificare gli stili del testo dello schema</a:t>
            </a:r>
          </a:p>
          <a:p>
            <a:pPr lvl="1" rtl="0"/>
            <a:r>
              <a:rPr lang="it"/>
              <a:t>Secondo livello</a:t>
            </a:r>
          </a:p>
          <a:p>
            <a:pPr lvl="2" rtl="0"/>
            <a:r>
              <a:rPr lang="it"/>
              <a:t>Terzo livello</a:t>
            </a:r>
          </a:p>
          <a:p>
            <a:pPr lvl="3" rtl="0"/>
            <a:r>
              <a:rPr lang="it"/>
              <a:t>Quarto livello</a:t>
            </a:r>
          </a:p>
          <a:p>
            <a:pPr lvl="4" rtl="0"/>
            <a:r>
              <a:rPr lang="it"/>
              <a:t>Quinto livello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AA6CE81-F21E-4C48-B40D-AB03A3BE863B}" type="datetime1">
              <a:rPr lang="it-IT" smtClean="0"/>
              <a:t>03/11/2020</a:t>
            </a:fld>
            <a:endParaRPr lang="en-US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‹N›</a:t>
            </a:fld>
            <a:endParaRPr lang="en-US" dirty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rilefrancesco/icon/tree/main/docs/_build/html" TargetMode="External"/><Relationship Id="rId2" Type="http://schemas.openxmlformats.org/officeDocument/2006/relationships/hyperlink" Target="https://github.com/barilefrancesco/icon.gi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ttangolo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15" y="666829"/>
            <a:ext cx="10993549" cy="1090409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dirty="0"/>
              <a:t>Esame di</a:t>
            </a:r>
            <a:br>
              <a:rPr lang="it-IT" dirty="0"/>
            </a:br>
            <a:r>
              <a:rPr lang="it-IT" dirty="0"/>
              <a:t>ingegneria della conoscenza</a:t>
            </a:r>
            <a:endParaRPr lang="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1871871"/>
            <a:ext cx="10993546" cy="1091808"/>
          </a:xfrm>
        </p:spPr>
        <p:txBody>
          <a:bodyPr rtlCol="0">
            <a:normAutofit/>
          </a:bodyPr>
          <a:lstStyle/>
          <a:p>
            <a:r>
              <a:rPr lang="it-IT" dirty="0"/>
              <a:t>Università degli Studi di Bari Aldo Moro - Dipartimento di Informatica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Immagine 5" descr="Primo piano di un logo&#10;&#10;Descrizione generata automaticament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963679"/>
            <a:ext cx="12192000" cy="38943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425A55E-EC7A-4412-9A78-409B22B68C8D}"/>
              </a:ext>
            </a:extLst>
          </p:cNvPr>
          <p:cNvSpPr txBox="1"/>
          <p:nvPr/>
        </p:nvSpPr>
        <p:spPr>
          <a:xfrm>
            <a:off x="659958" y="2353586"/>
            <a:ext cx="1099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b="1" dirty="0">
                <a:latin typeface="Malgun Gothic Semilight" panose="020B0502040204020203" pitchFamily="34" charset="-128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Francesco Barile (677396)</a:t>
            </a:r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4705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MARKOV_CHAINS.py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800100"/>
            <a:ext cx="112558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tx2"/>
                </a:solidFill>
              </a:rPr>
              <a:t>La catena di Markov agisce sui generi musicali estratti dalle preferenze artistiche dell’utente.</a:t>
            </a:r>
          </a:p>
          <a:p>
            <a:r>
              <a:rPr lang="it-IT" sz="2200" dirty="0">
                <a:solidFill>
                  <a:schemeClr val="tx2"/>
                </a:solidFill>
              </a:rPr>
              <a:t>Partendo dai tre generi più ascoltati dall’utente, l’algoritmo genera una matrice di transizioni tra generi rispetto alle loro categorie.</a:t>
            </a:r>
          </a:p>
          <a:p>
            <a:r>
              <a:rPr lang="it-IT" sz="2200" dirty="0">
                <a:solidFill>
                  <a:schemeClr val="tx2"/>
                </a:solidFill>
              </a:rPr>
              <a:t>In particolare:</a:t>
            </a:r>
          </a:p>
          <a:p>
            <a:r>
              <a:rPr lang="it-IT" sz="2200" dirty="0">
                <a:solidFill>
                  <a:schemeClr val="tx2"/>
                </a:solidFill>
              </a:rPr>
              <a:t>• Se due generi hanno in comune lo stesso </a:t>
            </a:r>
            <a:r>
              <a:rPr lang="it-IT" sz="2200" dirty="0" err="1">
                <a:solidFill>
                  <a:schemeClr val="tx2"/>
                </a:solidFill>
              </a:rPr>
              <a:t>sub_genre</a:t>
            </a:r>
            <a:r>
              <a:rPr lang="it-IT" sz="2200" dirty="0">
                <a:solidFill>
                  <a:schemeClr val="tx2"/>
                </a:solidFill>
              </a:rPr>
              <a:t>, la transizione sarà di 0.2</a:t>
            </a:r>
          </a:p>
          <a:p>
            <a:r>
              <a:rPr lang="it-IT" sz="2200" dirty="0">
                <a:solidFill>
                  <a:schemeClr val="tx2"/>
                </a:solidFill>
              </a:rPr>
              <a:t>   (es. ‘progressive metal’ e ‘alternative metal’ fanno parte dello stesso </a:t>
            </a:r>
            <a:r>
              <a:rPr lang="it-IT" sz="2200" dirty="0" err="1">
                <a:solidFill>
                  <a:schemeClr val="tx2"/>
                </a:solidFill>
              </a:rPr>
              <a:t>sub_genre</a:t>
            </a:r>
            <a:r>
              <a:rPr lang="it-IT" sz="2200" dirty="0">
                <a:solidFill>
                  <a:schemeClr val="tx2"/>
                </a:solidFill>
              </a:rPr>
              <a:t> ‘metal’)</a:t>
            </a:r>
          </a:p>
          <a:p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Se due generi hanno in comune lo stesso </a:t>
            </a:r>
            <a:r>
              <a:rPr lang="it-IT" sz="2200" dirty="0" err="1">
                <a:solidFill>
                  <a:schemeClr val="tx2"/>
                </a:solidFill>
              </a:rPr>
              <a:t>primary_genre</a:t>
            </a:r>
            <a:r>
              <a:rPr lang="it-IT" sz="2200" dirty="0">
                <a:solidFill>
                  <a:schemeClr val="tx2"/>
                </a:solidFill>
              </a:rPr>
              <a:t>, la transizione sarà di 0.4</a:t>
            </a:r>
          </a:p>
          <a:p>
            <a:r>
              <a:rPr lang="it-IT" sz="2200" dirty="0">
                <a:solidFill>
                  <a:schemeClr val="tx2"/>
                </a:solidFill>
              </a:rPr>
              <a:t>   (es. ‘</a:t>
            </a:r>
            <a:r>
              <a:rPr lang="it-IT" sz="2200" dirty="0" err="1">
                <a:solidFill>
                  <a:schemeClr val="tx2"/>
                </a:solidFill>
              </a:rPr>
              <a:t>death</a:t>
            </a:r>
            <a:r>
              <a:rPr lang="it-IT" sz="2200" dirty="0">
                <a:solidFill>
                  <a:schemeClr val="tx2"/>
                </a:solidFill>
              </a:rPr>
              <a:t> metal’ e ‘acid rock’ fanno parte dello stesso </a:t>
            </a:r>
            <a:r>
              <a:rPr lang="it-IT" sz="2200" dirty="0" err="1">
                <a:solidFill>
                  <a:schemeClr val="tx2"/>
                </a:solidFill>
              </a:rPr>
              <a:t>primary_genre</a:t>
            </a:r>
            <a:r>
              <a:rPr lang="it-IT" sz="2200" dirty="0">
                <a:solidFill>
                  <a:schemeClr val="tx2"/>
                </a:solidFill>
              </a:rPr>
              <a:t> ‘rock’)</a:t>
            </a:r>
          </a:p>
          <a:p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Quando due generi non hanno nulla in comune, la transazione sarà impostata a 0.6</a:t>
            </a:r>
          </a:p>
          <a:p>
            <a:r>
              <a:rPr lang="it-IT" sz="2200" dirty="0">
                <a:solidFill>
                  <a:schemeClr val="tx2"/>
                </a:solidFill>
              </a:rPr>
              <a:t>   (es. ‘grunge’ e ‘dubstep’ fanno parte di due diverse categorie di generi)</a:t>
            </a:r>
          </a:p>
        </p:txBody>
      </p:sp>
    </p:spTree>
    <p:extLst>
      <p:ext uri="{BB962C8B-B14F-4D97-AF65-F5344CB8AC3E}">
        <p14:creationId xmlns:p14="http://schemas.microsoft.com/office/powerpoint/2010/main" val="153210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4705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MARKOV_CHAINS.py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621761"/>
            <a:ext cx="56279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>
                <a:solidFill>
                  <a:schemeClr val="tx2"/>
                </a:solidFill>
              </a:rPr>
              <a:t>Questi tre valori vengono impostati per ogni transizione possibile fra i tre generi estratti.</a:t>
            </a:r>
          </a:p>
          <a:p>
            <a:r>
              <a:rPr lang="it-IT" sz="1500" dirty="0">
                <a:solidFill>
                  <a:schemeClr val="tx2"/>
                </a:solidFill>
              </a:rPr>
              <a:t>Potrebbe capitare di avere tre generi totalmente diversi o generi che hanno tutti in comune lo stesso </a:t>
            </a:r>
            <a:r>
              <a:rPr lang="it-IT" sz="1500" dirty="0" err="1">
                <a:solidFill>
                  <a:schemeClr val="tx2"/>
                </a:solidFill>
              </a:rPr>
              <a:t>sub_genre</a:t>
            </a:r>
            <a:r>
              <a:rPr lang="it-IT" sz="1500" dirty="0">
                <a:solidFill>
                  <a:schemeClr val="tx2"/>
                </a:solidFill>
              </a:rPr>
              <a:t>, rispettivamente in questi due casi abbiamo che la probabilità supera 1.0 o sia meno di 1.0.</a:t>
            </a:r>
          </a:p>
          <a:p>
            <a:r>
              <a:rPr lang="it-IT" sz="1500" dirty="0">
                <a:solidFill>
                  <a:schemeClr val="tx2"/>
                </a:solidFill>
              </a:rPr>
              <a:t>È prevista una normalizzazione, quando uno di questi eventi si verifica.</a:t>
            </a:r>
          </a:p>
          <a:p>
            <a:r>
              <a:rPr lang="it-IT" sz="1500" dirty="0">
                <a:solidFill>
                  <a:schemeClr val="tx2"/>
                </a:solidFill>
              </a:rPr>
              <a:t>La catena di Markov è calcolata in due modi partendo da ogni genere:</a:t>
            </a:r>
          </a:p>
          <a:p>
            <a:r>
              <a:rPr lang="it-IT" sz="1500" dirty="0">
                <a:solidFill>
                  <a:schemeClr val="tx2"/>
                </a:solidFill>
              </a:rPr>
              <a:t>• La prima catena è formata da due stage, il genere di partenza </a:t>
            </a:r>
          </a:p>
          <a:p>
            <a:r>
              <a:rPr lang="it-IT" sz="1500" dirty="0">
                <a:solidFill>
                  <a:schemeClr val="tx2"/>
                </a:solidFill>
              </a:rPr>
              <a:t>    scelto ed il genere di arrivo casuale.</a:t>
            </a:r>
          </a:p>
          <a:p>
            <a:r>
              <a:rPr lang="it-IT" sz="1500" dirty="0">
                <a:solidFill>
                  <a:schemeClr val="tx2"/>
                </a:solidFill>
              </a:rPr>
              <a:t>• La seconda catena è formata da tre stage, dove anche quello </a:t>
            </a:r>
          </a:p>
          <a:p>
            <a:r>
              <a:rPr lang="it-IT" sz="1500" dirty="0">
                <a:solidFill>
                  <a:schemeClr val="tx2"/>
                </a:solidFill>
              </a:rPr>
              <a:t>    centrale è casuale.</a:t>
            </a:r>
          </a:p>
          <a:p>
            <a:endParaRPr lang="it-IT" sz="1500" dirty="0">
              <a:solidFill>
                <a:schemeClr val="tx2"/>
              </a:solidFill>
            </a:endParaRPr>
          </a:p>
          <a:p>
            <a:r>
              <a:rPr lang="it-IT" sz="1500" dirty="0">
                <a:solidFill>
                  <a:schemeClr val="tx2"/>
                </a:solidFill>
              </a:rPr>
              <a:t>Il risultato in percentuale sarà ottenuto per ogni catena eseguita, questi valori vengono successivamente mediati ottenendo così i generi con la loro rispettiva probabilità di preferenza.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38E9EB9-C6FA-4665-AB03-78A56F54DD12}"/>
              </a:ext>
            </a:extLst>
          </p:cNvPr>
          <p:cNvSpPr txBox="1"/>
          <p:nvPr/>
        </p:nvSpPr>
        <p:spPr>
          <a:xfrm>
            <a:off x="6010276" y="2042740"/>
            <a:ext cx="5627914" cy="1615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1500" dirty="0">
                <a:solidFill>
                  <a:schemeClr val="tx2"/>
                </a:solidFill>
              </a:rPr>
              <a:t>Esempio:</a:t>
            </a:r>
          </a:p>
          <a:p>
            <a:r>
              <a:rPr lang="it-IT" sz="1500" dirty="0">
                <a:solidFill>
                  <a:schemeClr val="tx2"/>
                </a:solidFill>
              </a:rPr>
              <a:t>Inserendo 'Led Zeppelin', 'Pink Floyd ' e 'Jefferson Airplane' ottengo che l'utente...</a:t>
            </a:r>
          </a:p>
          <a:p>
            <a:endParaRPr lang="it-IT" dirty="0">
              <a:solidFill>
                <a:srgbClr val="000000"/>
              </a:solidFill>
            </a:endParaRPr>
          </a:p>
          <a:p>
            <a:endParaRPr lang="it-IT" dirty="0">
              <a:solidFill>
                <a:srgbClr val="000000"/>
              </a:solidFill>
            </a:endParaRPr>
          </a:p>
          <a:p>
            <a:endParaRPr lang="it-IT" dirty="0">
              <a:solidFill>
                <a:srgbClr val="000000"/>
              </a:solidFill>
            </a:endParaRPr>
          </a:p>
        </p:txBody>
      </p:sp>
      <p:pic>
        <p:nvPicPr>
          <p:cNvPr id="3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393C9AF7-BF3D-43B6-B7A0-900CDA2F9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0" y="2866925"/>
            <a:ext cx="3895725" cy="67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0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08957"/>
          </a:xfrm>
        </p:spPr>
        <p:txBody>
          <a:bodyPr rtlCol="0">
            <a:norm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playlist_generator.py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621761"/>
            <a:ext cx="1125582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000" dirty="0">
                <a:solidFill>
                  <a:schemeClr val="tx2"/>
                </a:solidFill>
              </a:rPr>
              <a:t>Playlist_generator.py serve per generare una lista di canzoni con il corrispondente artista, partendo dall’access token dell’utente, fornito da Spotify, accedendo alla piattaforma ed i generi preferiti dall’utente, con i relativi valori in percentuale.</a:t>
            </a:r>
          </a:p>
          <a:p>
            <a:endParaRPr lang="it-IT" sz="2000" dirty="0">
              <a:solidFill>
                <a:schemeClr val="tx2"/>
              </a:solidFill>
            </a:endParaRPr>
          </a:p>
          <a:p>
            <a:r>
              <a:rPr lang="it-IT" sz="2000" dirty="0">
                <a:solidFill>
                  <a:schemeClr val="tx2"/>
                </a:solidFill>
              </a:rPr>
              <a:t>Attraverso una media pesata, calcola su un massimo di 50 canzoni da mostrare, il numero di canzoni da scegliere per ogni genere.</a:t>
            </a:r>
          </a:p>
        </p:txBody>
      </p:sp>
    </p:spTree>
    <p:extLst>
      <p:ext uri="{BB962C8B-B14F-4D97-AF65-F5344CB8AC3E}">
        <p14:creationId xmlns:p14="http://schemas.microsoft.com/office/powerpoint/2010/main" val="3794332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08957"/>
          </a:xfrm>
        </p:spPr>
        <p:txBody>
          <a:bodyPr rtlCol="0">
            <a:norm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playlist_generator.py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9225464-7A12-4657-97DC-1FD99E824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858253"/>
            <a:ext cx="2743200" cy="3769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70A8A51B-BBCD-47B3-87F9-4FB16AE35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50" y="855939"/>
            <a:ext cx="2867025" cy="37745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898B5C42-EBC8-47B4-8B9E-CE7E9DA63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859155"/>
            <a:ext cx="3143250" cy="37680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1959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889907"/>
          </a:xfrm>
        </p:spPr>
        <p:txBody>
          <a:bodyPr rtlCol="0">
            <a:norm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main.py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621761"/>
            <a:ext cx="11255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Il </a:t>
            </a:r>
            <a:r>
              <a:rPr lang="it-IT" dirty="0" err="1">
                <a:solidFill>
                  <a:schemeClr val="tx2"/>
                </a:solidFill>
              </a:rPr>
              <a:t>main</a:t>
            </a:r>
            <a:r>
              <a:rPr lang="it-IT" dirty="0">
                <a:solidFill>
                  <a:schemeClr val="tx2"/>
                </a:solidFill>
              </a:rPr>
              <a:t> è modulo da cui viene avviato il tutto, presenta un menu con nove scelte, ovvero tutte le operazioni eseguibili del sistema, inclusa la scelta di terminare il programma.</a:t>
            </a:r>
          </a:p>
        </p:txBody>
      </p:sp>
      <p:pic>
        <p:nvPicPr>
          <p:cNvPr id="2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23CD11B9-934C-449A-B9EB-FBFC09C2E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377812"/>
            <a:ext cx="7019925" cy="35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09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67" y="3072185"/>
            <a:ext cx="2487744" cy="71363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 dirty="0"/>
              <a:t>Descrizione del sistema</a:t>
            </a:r>
            <a:endParaRPr lang="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F1D04B-4972-4EB3-B936-9C0C9383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Il sistema, partendo dalle preferenze musicali dell’utente, definite attraverso artisti e album ascoltati, consente di generare, studiando i generi di questi ultimi, classifiche di artisti simili a quelli inseriti dall’utente e playlists di canzoni, collegando l’account di Spotify.</a:t>
            </a:r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67" y="3072185"/>
            <a:ext cx="2487744" cy="71363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 dirty="0"/>
              <a:t>Informazioni sul sistema</a:t>
            </a:r>
            <a:endParaRPr lang="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BF1D04B-4972-4EB3-B936-9C0C9383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Il progetto può essere scaricato dal seguente link: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github.com/barilefrancesco/icon.git</a:t>
            </a:r>
            <a:endParaRPr lang="it-IT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sz="2400" dirty="0"/>
              <a:t>È possibile visualizzare la documentazione dal percorso: </a:t>
            </a:r>
            <a:r>
              <a:rPr lang="it-IT" sz="24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icon/</a:t>
            </a:r>
            <a:r>
              <a:rPr lang="it-IT" sz="2400" dirty="0" err="1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docs</a:t>
            </a:r>
            <a:r>
              <a:rPr lang="it-IT" sz="2400" dirty="0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/_build/html/index.html</a:t>
            </a:r>
            <a:endParaRPr lang="it-IT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56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815" y="3294822"/>
            <a:ext cx="2487744" cy="713630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it-IT" dirty="0"/>
              <a:t>DESCRIZIONE GENERALE DEL SISTEMA</a:t>
            </a:r>
            <a:endParaRPr lang="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51DA148-2F10-4FC2-8662-B0EA7D0B4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8271" y="1456707"/>
            <a:ext cx="6650991" cy="4658216"/>
          </a:xfrm>
        </p:spPr>
        <p:txBody>
          <a:bodyPr/>
          <a:lstStyle/>
          <a:p>
            <a:pPr marL="0" indent="0">
              <a:buNone/>
            </a:pPr>
            <a:r>
              <a:rPr lang="it-IT" sz="3200" dirty="0"/>
              <a:t>Il sistema è composto da 5 moduli:</a:t>
            </a:r>
          </a:p>
          <a:p>
            <a:pPr marL="0" indent="0">
              <a:buNone/>
            </a:pPr>
            <a:r>
              <a:rPr lang="it-IT" sz="2400" dirty="0"/>
              <a:t>•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</a:rPr>
              <a:t>postgreSQL.py</a:t>
            </a:r>
          </a:p>
          <a:p>
            <a:pPr marL="0" indent="0">
              <a:buNone/>
            </a:pPr>
            <a:r>
              <a:rPr lang="it-IT" sz="2400" dirty="0"/>
              <a:t>•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</a:rPr>
              <a:t>email_requests.py</a:t>
            </a:r>
          </a:p>
          <a:p>
            <a:pPr marL="0" indent="0">
              <a:buNone/>
            </a:pPr>
            <a:r>
              <a:rPr lang="it-IT" sz="2400" dirty="0"/>
              <a:t>•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</a:rPr>
              <a:t>markov_chains.py</a:t>
            </a:r>
          </a:p>
          <a:p>
            <a:pPr marL="0" indent="0">
              <a:buNone/>
            </a:pPr>
            <a:r>
              <a:rPr lang="it-IT" sz="2400" dirty="0"/>
              <a:t>•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</a:rPr>
              <a:t>playlist_generator.py</a:t>
            </a:r>
          </a:p>
          <a:p>
            <a:pPr marL="0" indent="0">
              <a:buNone/>
            </a:pPr>
            <a:r>
              <a:rPr lang="it-IT" sz="2400" dirty="0"/>
              <a:t>• </a:t>
            </a:r>
            <a:r>
              <a:rPr lang="it-IT" sz="2400" dirty="0">
                <a:solidFill>
                  <a:schemeClr val="tx2">
                    <a:lumMod val="50000"/>
                  </a:schemeClr>
                </a:solidFill>
              </a:rPr>
              <a:t>main.py</a:t>
            </a:r>
            <a:endParaRPr lang="it-IT" sz="2400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1427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4705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postgreSQL.py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800100"/>
            <a:ext cx="1125582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tx2"/>
                </a:solidFill>
              </a:rPr>
              <a:t>Il sistema utilizza il DBMS postgreSQL, il modulo postgreSQL.py, serve per creare il database ed eseguire le varie interrogazioni del caso.</a:t>
            </a:r>
          </a:p>
          <a:p>
            <a:r>
              <a:rPr lang="it-IT" sz="2200" dirty="0">
                <a:solidFill>
                  <a:schemeClr val="tx2"/>
                </a:solidFill>
              </a:rPr>
              <a:t>Il database è composto da sei tabelle:</a:t>
            </a:r>
          </a:p>
          <a:p>
            <a:r>
              <a:rPr lang="it-IT" sz="2200" dirty="0">
                <a:solidFill>
                  <a:schemeClr val="tx2"/>
                </a:solidFill>
              </a:rPr>
              <a:t>• </a:t>
            </a:r>
            <a:r>
              <a:rPr lang="it-IT" sz="2200" dirty="0" err="1">
                <a:solidFill>
                  <a:schemeClr val="tx2"/>
                </a:solidFill>
              </a:rPr>
              <a:t>primary_genre</a:t>
            </a:r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</a:t>
            </a:r>
            <a:r>
              <a:rPr lang="it-IT" sz="2200" dirty="0" err="1">
                <a:solidFill>
                  <a:schemeClr val="tx2"/>
                </a:solidFill>
              </a:rPr>
              <a:t>sub_genre</a:t>
            </a:r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</a:t>
            </a:r>
            <a:r>
              <a:rPr lang="it-IT" sz="2200" dirty="0" err="1">
                <a:solidFill>
                  <a:schemeClr val="tx2"/>
                </a:solidFill>
              </a:rPr>
              <a:t>genre</a:t>
            </a:r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</a:t>
            </a:r>
            <a:r>
              <a:rPr lang="it-IT" sz="2200" dirty="0" err="1">
                <a:solidFill>
                  <a:schemeClr val="tx2"/>
                </a:solidFill>
              </a:rPr>
              <a:t>artist</a:t>
            </a:r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</a:t>
            </a:r>
            <a:r>
              <a:rPr lang="it-IT" sz="2200" dirty="0" err="1">
                <a:solidFill>
                  <a:schemeClr val="tx2"/>
                </a:solidFill>
              </a:rPr>
              <a:t>genre_artist</a:t>
            </a:r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• album</a:t>
            </a:r>
          </a:p>
          <a:p>
            <a:endParaRPr lang="it-IT" sz="2200" dirty="0">
              <a:solidFill>
                <a:schemeClr val="tx2"/>
              </a:solidFill>
            </a:endParaRPr>
          </a:p>
          <a:p>
            <a:r>
              <a:rPr lang="it-IT" sz="2200" dirty="0">
                <a:solidFill>
                  <a:schemeClr val="tx2"/>
                </a:solidFill>
              </a:rPr>
              <a:t>Eseguendo il progetto è possibile creare il database, quest’ultimo verrà automaticamente popolato attraverso i file </a:t>
            </a:r>
            <a:r>
              <a:rPr lang="it-IT" sz="2200" dirty="0" err="1">
                <a:solidFill>
                  <a:schemeClr val="tx2"/>
                </a:solidFill>
              </a:rPr>
              <a:t>csv</a:t>
            </a:r>
            <a:r>
              <a:rPr lang="it-IT" sz="2200" dirty="0">
                <a:solidFill>
                  <a:schemeClr val="tx2"/>
                </a:solidFill>
              </a:rPr>
              <a:t> presenti nella cartella /</a:t>
            </a:r>
            <a:r>
              <a:rPr lang="it-IT" sz="2200" dirty="0" err="1">
                <a:solidFill>
                  <a:schemeClr val="tx2"/>
                </a:solidFill>
              </a:rPr>
              <a:t>csv_files</a:t>
            </a:r>
            <a:r>
              <a:rPr lang="it-IT" sz="22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6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67" y="3072185"/>
            <a:ext cx="2487744" cy="713630"/>
          </a:xfrm>
        </p:spPr>
        <p:txBody>
          <a:bodyPr rtlCol="0">
            <a:normAutofit/>
          </a:bodyPr>
          <a:lstStyle/>
          <a:p>
            <a:pPr algn="ctr" rtl="0"/>
            <a:r>
              <a:rPr lang="it-IT" dirty="0"/>
              <a:t>DIAGRAMMA ER</a:t>
            </a:r>
            <a:endParaRPr lang="it" dirty="0"/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A4F03274-F6C0-4FA6-8879-E017A7A07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519" y="731069"/>
            <a:ext cx="8240736" cy="5741293"/>
          </a:xfrm>
        </p:spPr>
      </p:pic>
    </p:spTree>
    <p:extLst>
      <p:ext uri="{BB962C8B-B14F-4D97-AF65-F5344CB8AC3E}">
        <p14:creationId xmlns:p14="http://schemas.microsoft.com/office/powerpoint/2010/main" val="288723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:a16="http://schemas.microsoft.com/office/drawing/2014/main" id="{49F364DC-C473-4D5B-B720-763E4872D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872" y="5143500"/>
            <a:ext cx="11283042" cy="947057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2800" dirty="0">
                <a:solidFill>
                  <a:schemeClr val="bg1"/>
                </a:solidFill>
              </a:rPr>
              <a:t>Modulo </a:t>
            </a:r>
            <a:r>
              <a:rPr lang="it-IT" sz="2800" dirty="0">
                <a:solidFill>
                  <a:schemeClr val="bg1"/>
                </a:solidFill>
                <a:latin typeface="Candara Light" panose="020E0502030303020204" pitchFamily="34" charset="0"/>
              </a:rPr>
              <a:t>email_requests.py</a:t>
            </a:r>
            <a:endParaRPr lang="it" sz="2800" dirty="0">
              <a:solidFill>
                <a:schemeClr val="bg1"/>
              </a:solidFill>
              <a:latin typeface="Candara Light" panose="020E0502030303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90DD1E5-0ECA-4967-9771-7765B074AEFF}"/>
              </a:ext>
            </a:extLst>
          </p:cNvPr>
          <p:cNvSpPr txBox="1"/>
          <p:nvPr/>
        </p:nvSpPr>
        <p:spPr>
          <a:xfrm>
            <a:off x="468086" y="733425"/>
            <a:ext cx="11255828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sz="2200" dirty="0">
                <a:solidFill>
                  <a:schemeClr val="tx2"/>
                </a:solidFill>
              </a:rPr>
              <a:t>Il modulo in questione, ha lo scopo di popolare il database di artisti e album non presenti in esso, questo tramite le richieste degli utenti tramite email.</a:t>
            </a:r>
          </a:p>
          <a:p>
            <a:r>
              <a:rPr lang="it-IT" sz="2200" dirty="0">
                <a:solidFill>
                  <a:schemeClr val="tx2"/>
                </a:solidFill>
              </a:rPr>
              <a:t>Seguendo tutti i passaggi, l’utente invierà automaticamente una mail all’amministratore del sistema, con i dettagli relativi all’artista o all’album, da voler inserire.</a:t>
            </a:r>
          </a:p>
          <a:p>
            <a:endParaRPr lang="it-IT" sz="2200" dirty="0">
              <a:solidFill>
                <a:schemeClr val="tx2"/>
              </a:solidFill>
            </a:endParaRPr>
          </a:p>
          <a:p>
            <a:endParaRPr lang="it-IT" sz="2200" dirty="0">
              <a:solidFill>
                <a:schemeClr val="tx2"/>
              </a:solidFill>
            </a:endParaRPr>
          </a:p>
          <a:p>
            <a:endParaRPr lang="it-IT" sz="2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5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92" y="3253160"/>
            <a:ext cx="2487744" cy="71363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it-IT" dirty="0"/>
              <a:t>Esempio richiesta artista</a:t>
            </a:r>
          </a:p>
        </p:txBody>
      </p:sp>
      <p:pic>
        <p:nvPicPr>
          <p:cNvPr id="5" name="Immagine 6" descr="Immagine che contiene testo&#10;&#10;Descrizione generata automaticamente">
            <a:extLst>
              <a:ext uri="{FF2B5EF4-FFF2-40B4-BE49-F238E27FC236}">
                <a16:creationId xmlns:a16="http://schemas.microsoft.com/office/drawing/2014/main" id="{3F24DABC-F262-4FCD-A00E-AD08983ED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986" y="1608699"/>
            <a:ext cx="3838575" cy="1390650"/>
          </a:xfrm>
        </p:spPr>
      </p:pic>
      <p:pic>
        <p:nvPicPr>
          <p:cNvPr id="7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C2E0EC8C-63DD-4DE2-A1C5-329E4FA5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3513446"/>
            <a:ext cx="6029325" cy="175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86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092" y="3253160"/>
            <a:ext cx="2487744" cy="71363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it-IT" dirty="0"/>
              <a:t>Esempio richiesta </a:t>
            </a:r>
            <a:br>
              <a:rPr lang="it-IT" dirty="0"/>
            </a:br>
            <a:r>
              <a:rPr lang="it-IT" dirty="0"/>
              <a:t>album</a:t>
            </a:r>
          </a:p>
        </p:txBody>
      </p:sp>
      <p:pic>
        <p:nvPicPr>
          <p:cNvPr id="6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83D77D57-4C37-449F-8AF4-0628B05CF6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54523" y="899087"/>
            <a:ext cx="5715000" cy="2438400"/>
          </a:xfrm>
        </p:spPr>
      </p:pic>
      <p:pic>
        <p:nvPicPr>
          <p:cNvPr id="8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BA41D92A-A0C4-4433-B2BC-D646EBD26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4142319"/>
            <a:ext cx="5610225" cy="179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80159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863_TF33552983" id="{792024A4-83F0-453F-A4BD-1CB3E5CCBFB1}" vid="{E95525AB-6E82-4195-972A-6448D521CC33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{037EE1C3-E4BC-4528-A9AB-F6D2685E5E23}tf33552983_win32</Template>
  <TotalTime>228</TotalTime>
  <Words>741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DividendVTI</vt:lpstr>
      <vt:lpstr>Esame di ingegneria della conoscenza</vt:lpstr>
      <vt:lpstr>Descrizione del sistema</vt:lpstr>
      <vt:lpstr>Informazioni sul sistema</vt:lpstr>
      <vt:lpstr>DESCRIZIONE GENERALE DEL SISTEMA</vt:lpstr>
      <vt:lpstr>Modulo postgreSQL.py</vt:lpstr>
      <vt:lpstr>DIAGRAMMA ER</vt:lpstr>
      <vt:lpstr>Modulo email_requests.py</vt:lpstr>
      <vt:lpstr>Esempio richiesta artista</vt:lpstr>
      <vt:lpstr>Esempio richiesta  album</vt:lpstr>
      <vt:lpstr>Modulo MARKOV_CHAINS.py</vt:lpstr>
      <vt:lpstr>Modulo MARKOV_CHAINS.py</vt:lpstr>
      <vt:lpstr>Modulo playlist_generator.py</vt:lpstr>
      <vt:lpstr>Modulo playlist_generator.py</vt:lpstr>
      <vt:lpstr>Modulo main.py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Esame di ingegneria della conoscenza</dc:title>
  <dc:creator>Francesco Barile</dc:creator>
  <cp:lastModifiedBy>Francesco Barile</cp:lastModifiedBy>
  <cp:revision>129</cp:revision>
  <dcterms:created xsi:type="dcterms:W3CDTF">2020-10-27T16:26:40Z</dcterms:created>
  <dcterms:modified xsi:type="dcterms:W3CDTF">2020-11-03T16:43:05Z</dcterms:modified>
</cp:coreProperties>
</file>