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9" r:id="rId9"/>
    <p:sldId id="270" r:id="rId10"/>
    <p:sldId id="264" r:id="rId11"/>
    <p:sldId id="265" r:id="rId12"/>
    <p:sldId id="266" r:id="rId13"/>
    <p:sldId id="271" r:id="rId14"/>
    <p:sldId id="267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8A5D0-49B7-42BB-A00F-503108D452F1}" v="227" dt="2020-10-28T11:40:43.482"/>
    <p1510:client id="{FB6FEE75-4C7C-4848-9A2C-DE995560D799}" v="1" dt="2020-10-28T13:31:34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Barile" userId="ce8577dba41c4bfd" providerId="Windows Live" clId="Web-{B418A5D0-49B7-42BB-A00F-503108D452F1}"/>
    <pc:docChg chg="addSld modSld sldOrd">
      <pc:chgData name="Francesco Barile" userId="ce8577dba41c4bfd" providerId="Windows Live" clId="Web-{B418A5D0-49B7-42BB-A00F-503108D452F1}" dt="2020-10-28T11:40:43.482" v="214" actId="1076"/>
      <pc:docMkLst>
        <pc:docMk/>
      </pc:docMkLst>
      <pc:sldChg chg="modSp">
        <pc:chgData name="Francesco Barile" userId="ce8577dba41c4bfd" providerId="Windows Live" clId="Web-{B418A5D0-49B7-42BB-A00F-503108D452F1}" dt="2020-10-28T11:23:05.046" v="20" actId="1076"/>
        <pc:sldMkLst>
          <pc:docMk/>
          <pc:sldMk cId="3379159963" sldId="263"/>
        </pc:sldMkLst>
        <pc:spChg chg="mod">
          <ac:chgData name="Francesco Barile" userId="ce8577dba41c4bfd" providerId="Windows Live" clId="Web-{B418A5D0-49B7-42BB-A00F-503108D452F1}" dt="2020-10-28T11:23:05.046" v="20" actId="1076"/>
          <ac:spMkLst>
            <pc:docMk/>
            <pc:sldMk cId="3379159963" sldId="263"/>
            <ac:spMk id="7" creationId="{B90DD1E5-0ECA-4967-9771-7765B074AEFF}"/>
          </ac:spMkLst>
        </pc:spChg>
      </pc:sldChg>
      <pc:sldChg chg="addSp modSp">
        <pc:chgData name="Francesco Barile" userId="ce8577dba41c4bfd" providerId="Windows Live" clId="Web-{B418A5D0-49B7-42BB-A00F-503108D452F1}" dt="2020-10-28T11:32:41.820" v="178"/>
        <pc:sldMkLst>
          <pc:docMk/>
          <pc:sldMk cId="516080240" sldId="265"/>
        </pc:sldMkLst>
        <pc:spChg chg="mod">
          <ac:chgData name="Francesco Barile" userId="ce8577dba41c4bfd" providerId="Windows Live" clId="Web-{B418A5D0-49B7-42BB-A00F-503108D452F1}" dt="2020-10-28T11:32:41.820" v="178"/>
          <ac:spMkLst>
            <pc:docMk/>
            <pc:sldMk cId="516080240" sldId="265"/>
            <ac:spMk id="2" creationId="{D38E9EB9-C6FA-4665-AB03-78A56F54DD12}"/>
          </ac:spMkLst>
        </pc:spChg>
        <pc:picChg chg="add mod">
          <ac:chgData name="Francesco Barile" userId="ce8577dba41c4bfd" providerId="Windows Live" clId="Web-{B418A5D0-49B7-42BB-A00F-503108D452F1}" dt="2020-10-28T11:32:18.351" v="170" actId="1076"/>
          <ac:picMkLst>
            <pc:docMk/>
            <pc:sldMk cId="516080240" sldId="265"/>
            <ac:picMk id="3" creationId="{393C9AF7-BF3D-43B6-B7A0-900CDA2F9F01}"/>
          </ac:picMkLst>
        </pc:picChg>
      </pc:sldChg>
      <pc:sldChg chg="addSp delSp modSp">
        <pc:chgData name="Francesco Barile" userId="ce8577dba41c4bfd" providerId="Windows Live" clId="Web-{B418A5D0-49B7-42BB-A00F-503108D452F1}" dt="2020-10-28T11:39:22.778" v="203" actId="14100"/>
        <pc:sldMkLst>
          <pc:docMk/>
          <pc:sldMk cId="3794332121" sldId="266"/>
        </pc:sldMkLst>
        <pc:spChg chg="mod">
          <ac:chgData name="Francesco Barile" userId="ce8577dba41c4bfd" providerId="Windows Live" clId="Web-{B418A5D0-49B7-42BB-A00F-503108D452F1}" dt="2020-10-28T11:19:05.699" v="10" actId="14100"/>
          <ac:spMkLst>
            <pc:docMk/>
            <pc:sldMk cId="3794332121" sldId="266"/>
            <ac:spMk id="6" creationId="{49F364DC-C473-4D5B-B720-763E4872D081}"/>
          </ac:spMkLst>
        </pc:spChg>
        <pc:spChg chg="mod">
          <ac:chgData name="Francesco Barile" userId="ce8577dba41c4bfd" providerId="Windows Live" clId="Web-{B418A5D0-49B7-42BB-A00F-503108D452F1}" dt="2020-10-28T11:39:22.778" v="203" actId="14100"/>
          <ac:spMkLst>
            <pc:docMk/>
            <pc:sldMk cId="3794332121" sldId="266"/>
            <ac:spMk id="7" creationId="{B90DD1E5-0ECA-4967-9771-7765B074AEFF}"/>
          </ac:spMkLst>
        </pc:spChg>
        <pc:picChg chg="add del mod">
          <ac:chgData name="Francesco Barile" userId="ce8577dba41c4bfd" providerId="Windows Live" clId="Web-{B418A5D0-49B7-42BB-A00F-503108D452F1}" dt="2020-10-28T11:39:17.747" v="201"/>
          <ac:picMkLst>
            <pc:docMk/>
            <pc:sldMk cId="3794332121" sldId="266"/>
            <ac:picMk id="2" creationId="{99225464-7A12-4657-97DC-1FD99E82459E}"/>
          </ac:picMkLst>
        </pc:picChg>
        <pc:picChg chg="add del mod">
          <ac:chgData name="Francesco Barile" userId="ce8577dba41c4bfd" providerId="Windows Live" clId="Web-{B418A5D0-49B7-42BB-A00F-503108D452F1}" dt="2020-10-28T11:39:18.356" v="202"/>
          <ac:picMkLst>
            <pc:docMk/>
            <pc:sldMk cId="3794332121" sldId="266"/>
            <ac:picMk id="3" creationId="{70A8A51B-BBCD-47B3-87F9-4FB16AE354A3}"/>
          </ac:picMkLst>
        </pc:picChg>
        <pc:picChg chg="add del mod">
          <ac:chgData name="Francesco Barile" userId="ce8577dba41c4bfd" providerId="Windows Live" clId="Web-{B418A5D0-49B7-42BB-A00F-503108D452F1}" dt="2020-10-28T11:39:17.075" v="200"/>
          <ac:picMkLst>
            <pc:docMk/>
            <pc:sldMk cId="3794332121" sldId="266"/>
            <ac:picMk id="4" creationId="{898B5C42-EBC8-47B4-8B9E-CE7E9DA63526}"/>
          </ac:picMkLst>
        </pc:picChg>
      </pc:sldChg>
      <pc:sldChg chg="addSp modSp">
        <pc:chgData name="Francesco Barile" userId="ce8577dba41c4bfd" providerId="Windows Live" clId="Web-{B418A5D0-49B7-42BB-A00F-503108D452F1}" dt="2020-10-28T11:18:48.012" v="8" actId="14100"/>
        <pc:sldMkLst>
          <pc:docMk/>
          <pc:sldMk cId="502209641" sldId="267"/>
        </pc:sldMkLst>
        <pc:spChg chg="mod">
          <ac:chgData name="Francesco Barile" userId="ce8577dba41c4bfd" providerId="Windows Live" clId="Web-{B418A5D0-49B7-42BB-A00F-503108D452F1}" dt="2020-10-28T11:18:48.012" v="8" actId="14100"/>
          <ac:spMkLst>
            <pc:docMk/>
            <pc:sldMk cId="502209641" sldId="267"/>
            <ac:spMk id="6" creationId="{49F364DC-C473-4D5B-B720-763E4872D081}"/>
          </ac:spMkLst>
        </pc:spChg>
        <pc:picChg chg="add mod">
          <ac:chgData name="Francesco Barile" userId="ce8577dba41c4bfd" providerId="Windows Live" clId="Web-{B418A5D0-49B7-42BB-A00F-503108D452F1}" dt="2020-10-28T11:18:42.808" v="7" actId="1076"/>
          <ac:picMkLst>
            <pc:docMk/>
            <pc:sldMk cId="502209641" sldId="267"/>
            <ac:picMk id="2" creationId="{23CD11B9-934C-449A-B9EB-FBFC09C2E97D}"/>
          </ac:picMkLst>
        </pc:picChg>
      </pc:sldChg>
      <pc:sldChg chg="addSp delSp modSp add ord replId">
        <pc:chgData name="Francesco Barile" userId="ce8577dba41c4bfd" providerId="Windows Live" clId="Web-{B418A5D0-49B7-42BB-A00F-503108D452F1}" dt="2020-10-28T11:25:33.658" v="59" actId="1076"/>
        <pc:sldMkLst>
          <pc:docMk/>
          <pc:sldMk cId="430386260" sldId="269"/>
        </pc:sldMkLst>
        <pc:spChg chg="mod">
          <ac:chgData name="Francesco Barile" userId="ce8577dba41c4bfd" providerId="Windows Live" clId="Web-{B418A5D0-49B7-42BB-A00F-503108D452F1}" dt="2020-10-28T11:23:51.328" v="46" actId="1076"/>
          <ac:spMkLst>
            <pc:docMk/>
            <pc:sldMk cId="430386260" sldId="269"/>
            <ac:spMk id="2" creationId="{5E562972-3449-42D1-8185-B4BEFD52AB44}"/>
          </ac:spMkLst>
        </pc:spChg>
        <pc:spChg chg="add del mod">
          <ac:chgData name="Francesco Barile" userId="ce8577dba41c4bfd" providerId="Windows Live" clId="Web-{B418A5D0-49B7-42BB-A00F-503108D452F1}" dt="2020-10-28T11:24:51.360" v="48"/>
          <ac:spMkLst>
            <pc:docMk/>
            <pc:sldMk cId="430386260" sldId="269"/>
            <ac:spMk id="4" creationId="{6AA58C89-577E-4DF5-881F-4F71A025FE0C}"/>
          </ac:spMkLst>
        </pc:spChg>
        <pc:picChg chg="add mod ord">
          <ac:chgData name="Francesco Barile" userId="ce8577dba41c4bfd" providerId="Windows Live" clId="Web-{B418A5D0-49B7-42BB-A00F-503108D452F1}" dt="2020-10-28T11:25:33.658" v="59" actId="1076"/>
          <ac:picMkLst>
            <pc:docMk/>
            <pc:sldMk cId="430386260" sldId="269"/>
            <ac:picMk id="5" creationId="{3F24DABC-F262-4FCD-A00E-AD08983EDC5C}"/>
          </ac:picMkLst>
        </pc:picChg>
        <pc:picChg chg="del">
          <ac:chgData name="Francesco Barile" userId="ce8577dba41c4bfd" providerId="Windows Live" clId="Web-{B418A5D0-49B7-42BB-A00F-503108D452F1}" dt="2020-10-28T11:23:54.422" v="47"/>
          <ac:picMkLst>
            <pc:docMk/>
            <pc:sldMk cId="430386260" sldId="269"/>
            <ac:picMk id="6" creationId="{A4F03274-F6C0-4FA6-8879-E017A7A0781E}"/>
          </ac:picMkLst>
        </pc:picChg>
        <pc:picChg chg="add mod">
          <ac:chgData name="Francesco Barile" userId="ce8577dba41c4bfd" providerId="Windows Live" clId="Web-{B418A5D0-49B7-42BB-A00F-503108D452F1}" dt="2020-10-28T11:25:32.299" v="58" actId="1076"/>
          <ac:picMkLst>
            <pc:docMk/>
            <pc:sldMk cId="430386260" sldId="269"/>
            <ac:picMk id="7" creationId="{C2E0EC8C-63DD-4DE2-A1C5-329E4FA59799}"/>
          </ac:picMkLst>
        </pc:picChg>
      </pc:sldChg>
      <pc:sldChg chg="addSp delSp modSp add replId">
        <pc:chgData name="Francesco Barile" userId="ce8577dba41c4bfd" providerId="Windows Live" clId="Web-{B418A5D0-49B7-42BB-A00F-503108D452F1}" dt="2020-10-28T11:27:40.066" v="75" actId="1076"/>
        <pc:sldMkLst>
          <pc:docMk/>
          <pc:sldMk cId="3641801595" sldId="270"/>
        </pc:sldMkLst>
        <pc:spChg chg="mod">
          <ac:chgData name="Francesco Barile" userId="ce8577dba41c4bfd" providerId="Windows Live" clId="Web-{B418A5D0-49B7-42BB-A00F-503108D452F1}" dt="2020-10-28T11:25:47.408" v="65" actId="20577"/>
          <ac:spMkLst>
            <pc:docMk/>
            <pc:sldMk cId="3641801595" sldId="270"/>
            <ac:spMk id="2" creationId="{5E562972-3449-42D1-8185-B4BEFD52AB44}"/>
          </ac:spMkLst>
        </pc:spChg>
        <pc:spChg chg="add del mod">
          <ac:chgData name="Francesco Barile" userId="ce8577dba41c4bfd" providerId="Windows Live" clId="Web-{B418A5D0-49B7-42BB-A00F-503108D452F1}" dt="2020-10-28T11:27:26.269" v="70"/>
          <ac:spMkLst>
            <pc:docMk/>
            <pc:sldMk cId="3641801595" sldId="270"/>
            <ac:spMk id="4" creationId="{1101BEAF-7B2F-4189-9A3F-750B4F512B10}"/>
          </ac:spMkLst>
        </pc:spChg>
        <pc:picChg chg="del">
          <ac:chgData name="Francesco Barile" userId="ce8577dba41c4bfd" providerId="Windows Live" clId="Web-{B418A5D0-49B7-42BB-A00F-503108D452F1}" dt="2020-10-28T11:25:49.767" v="68"/>
          <ac:picMkLst>
            <pc:docMk/>
            <pc:sldMk cId="3641801595" sldId="270"/>
            <ac:picMk id="5" creationId="{3F24DABC-F262-4FCD-A00E-AD08983EDC5C}"/>
          </ac:picMkLst>
        </pc:picChg>
        <pc:picChg chg="add mod ord">
          <ac:chgData name="Francesco Barile" userId="ce8577dba41c4bfd" providerId="Windows Live" clId="Web-{B418A5D0-49B7-42BB-A00F-503108D452F1}" dt="2020-10-28T11:27:29.909" v="72" actId="1076"/>
          <ac:picMkLst>
            <pc:docMk/>
            <pc:sldMk cId="3641801595" sldId="270"/>
            <ac:picMk id="6" creationId="{83D77D57-4C37-449F-8AF4-0628B05CF6EC}"/>
          </ac:picMkLst>
        </pc:picChg>
        <pc:picChg chg="del">
          <ac:chgData name="Francesco Barile" userId="ce8577dba41c4bfd" providerId="Windows Live" clId="Web-{B418A5D0-49B7-42BB-A00F-503108D452F1}" dt="2020-10-28T11:25:50.314" v="69"/>
          <ac:picMkLst>
            <pc:docMk/>
            <pc:sldMk cId="3641801595" sldId="270"/>
            <ac:picMk id="7" creationId="{C2E0EC8C-63DD-4DE2-A1C5-329E4FA59799}"/>
          </ac:picMkLst>
        </pc:picChg>
        <pc:picChg chg="add mod">
          <ac:chgData name="Francesco Barile" userId="ce8577dba41c4bfd" providerId="Windows Live" clId="Web-{B418A5D0-49B7-42BB-A00F-503108D452F1}" dt="2020-10-28T11:27:40.066" v="75" actId="1076"/>
          <ac:picMkLst>
            <pc:docMk/>
            <pc:sldMk cId="3641801595" sldId="270"/>
            <ac:picMk id="8" creationId="{BA41D92A-A0C4-4433-B2BC-D646EBD262CC}"/>
          </ac:picMkLst>
        </pc:picChg>
      </pc:sldChg>
      <pc:sldChg chg="delSp modSp add replId">
        <pc:chgData name="Francesco Barile" userId="ce8577dba41c4bfd" providerId="Windows Live" clId="Web-{B418A5D0-49B7-42BB-A00F-503108D452F1}" dt="2020-10-28T11:40:43.482" v="214" actId="1076"/>
        <pc:sldMkLst>
          <pc:docMk/>
          <pc:sldMk cId="2451959322" sldId="271"/>
        </pc:sldMkLst>
        <pc:spChg chg="del">
          <ac:chgData name="Francesco Barile" userId="ce8577dba41c4bfd" providerId="Windows Live" clId="Web-{B418A5D0-49B7-42BB-A00F-503108D452F1}" dt="2020-10-28T11:39:56.138" v="204"/>
          <ac:spMkLst>
            <pc:docMk/>
            <pc:sldMk cId="2451959322" sldId="271"/>
            <ac:spMk id="7" creationId="{B90DD1E5-0ECA-4967-9771-7765B074AEFF}"/>
          </ac:spMkLst>
        </pc:spChg>
        <pc:picChg chg="mod">
          <ac:chgData name="Francesco Barile" userId="ce8577dba41c4bfd" providerId="Windows Live" clId="Web-{B418A5D0-49B7-42BB-A00F-503108D452F1}" dt="2020-10-28T11:40:17.029" v="208" actId="1076"/>
          <ac:picMkLst>
            <pc:docMk/>
            <pc:sldMk cId="2451959322" sldId="271"/>
            <ac:picMk id="2" creationId="{99225464-7A12-4657-97DC-1FD99E82459E}"/>
          </ac:picMkLst>
        </pc:picChg>
        <pc:picChg chg="mod">
          <ac:chgData name="Francesco Barile" userId="ce8577dba41c4bfd" providerId="Windows Live" clId="Web-{B418A5D0-49B7-42BB-A00F-503108D452F1}" dt="2020-10-28T11:40:35.107" v="212" actId="1076"/>
          <ac:picMkLst>
            <pc:docMk/>
            <pc:sldMk cId="2451959322" sldId="271"/>
            <ac:picMk id="3" creationId="{70A8A51B-BBCD-47B3-87F9-4FB16AE354A3}"/>
          </ac:picMkLst>
        </pc:picChg>
        <pc:picChg chg="mod">
          <ac:chgData name="Francesco Barile" userId="ce8577dba41c4bfd" providerId="Windows Live" clId="Web-{B418A5D0-49B7-42BB-A00F-503108D452F1}" dt="2020-10-28T11:40:43.482" v="214" actId="1076"/>
          <ac:picMkLst>
            <pc:docMk/>
            <pc:sldMk cId="2451959322" sldId="271"/>
            <ac:picMk id="4" creationId="{898B5C42-EBC8-47B4-8B9E-CE7E9DA63526}"/>
          </ac:picMkLst>
        </pc:picChg>
      </pc:sldChg>
    </pc:docChg>
  </pc:docChgLst>
  <pc:docChgLst>
    <pc:chgData name="Francesco Barile" userId="ce8577dba41c4bfd" providerId="Windows Live" clId="Web-{FB6FEE75-4C7C-4848-9A2C-DE995560D799}"/>
    <pc:docChg chg="delSld">
      <pc:chgData name="Francesco Barile" userId="ce8577dba41c4bfd" providerId="Windows Live" clId="Web-{FB6FEE75-4C7C-4848-9A2C-DE995560D799}" dt="2020-10-28T13:31:34.713" v="0"/>
      <pc:docMkLst>
        <pc:docMk/>
      </pc:docMkLst>
      <pc:sldChg chg="del">
        <pc:chgData name="Francesco Barile" userId="ce8577dba41c4bfd" providerId="Windows Live" clId="Web-{FB6FEE75-4C7C-4848-9A2C-DE995560D799}" dt="2020-10-28T13:31:34.713" v="0"/>
        <pc:sldMkLst>
          <pc:docMk/>
          <pc:sldMk cId="4532435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28/10/2020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ilefrancesco/icon/tree/main/docs/_build/html" TargetMode="External"/><Relationship Id="rId2" Type="http://schemas.openxmlformats.org/officeDocument/2006/relationships/hyperlink" Target="https://github.com/barilefrancesco/icon.gi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666829"/>
            <a:ext cx="10993549" cy="1090409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Esame di</a:t>
            </a:r>
            <a:br>
              <a:rPr lang="it-IT" dirty="0"/>
            </a:br>
            <a:r>
              <a:rPr lang="it-IT" dirty="0"/>
              <a:t>ingegneria della conoscenza</a:t>
            </a:r>
            <a:endParaRPr lang="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871871"/>
            <a:ext cx="10993546" cy="1091808"/>
          </a:xfrm>
        </p:spPr>
        <p:txBody>
          <a:bodyPr rtlCol="0">
            <a:normAutofit/>
          </a:bodyPr>
          <a:lstStyle/>
          <a:p>
            <a:r>
              <a:rPr lang="it-IT" dirty="0"/>
              <a:t>Università degli Studi di Bari Aldo Moro - Dipartimento di Informatica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63679"/>
            <a:ext cx="12192000" cy="3894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25A55E-EC7A-4412-9A78-409B22B68C8D}"/>
              </a:ext>
            </a:extLst>
          </p:cNvPr>
          <p:cNvSpPr txBox="1"/>
          <p:nvPr/>
        </p:nvSpPr>
        <p:spPr>
          <a:xfrm>
            <a:off x="659958" y="2353586"/>
            <a:ext cx="1099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Francesco Barile (677396)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4705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MARKOV_CHAINS.py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800100"/>
            <a:ext cx="112558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tx2"/>
                </a:solidFill>
              </a:rPr>
              <a:t>La catena di Markov agisce sui generi musicali estratti dalle preferenze artistiche dell’utente.</a:t>
            </a:r>
          </a:p>
          <a:p>
            <a:r>
              <a:rPr lang="it-IT" sz="2200" dirty="0">
                <a:solidFill>
                  <a:schemeClr val="tx2"/>
                </a:solidFill>
              </a:rPr>
              <a:t>Partendo dai tre generi più ascoltati dall’utente, l’algoritmo genera una matrice di transizioni tra generi rispetto alle loro categorie.</a:t>
            </a:r>
          </a:p>
          <a:p>
            <a:r>
              <a:rPr lang="it-IT" sz="2200" dirty="0">
                <a:solidFill>
                  <a:schemeClr val="tx2"/>
                </a:solidFill>
              </a:rPr>
              <a:t>In particolare:</a:t>
            </a:r>
          </a:p>
          <a:p>
            <a:r>
              <a:rPr lang="it-IT" sz="2200" dirty="0">
                <a:solidFill>
                  <a:schemeClr val="tx2"/>
                </a:solidFill>
              </a:rPr>
              <a:t>• Se due generi hanno in comune lo stesso </a:t>
            </a:r>
            <a:r>
              <a:rPr lang="it-IT" sz="2200" dirty="0" err="1">
                <a:solidFill>
                  <a:schemeClr val="tx2"/>
                </a:solidFill>
              </a:rPr>
              <a:t>sub_genre</a:t>
            </a:r>
            <a:r>
              <a:rPr lang="it-IT" sz="2200" dirty="0">
                <a:solidFill>
                  <a:schemeClr val="tx2"/>
                </a:solidFill>
              </a:rPr>
              <a:t>, la transizione sarà di 0.2</a:t>
            </a:r>
          </a:p>
          <a:p>
            <a:r>
              <a:rPr lang="it-IT" sz="2200" dirty="0">
                <a:solidFill>
                  <a:schemeClr val="tx2"/>
                </a:solidFill>
              </a:rPr>
              <a:t>   (es. ‘progressive metal’ e ‘alternative metal’ fanno parte dello stesso </a:t>
            </a:r>
            <a:r>
              <a:rPr lang="it-IT" sz="2200" dirty="0" err="1">
                <a:solidFill>
                  <a:schemeClr val="tx2"/>
                </a:solidFill>
              </a:rPr>
              <a:t>sub_genre</a:t>
            </a:r>
            <a:r>
              <a:rPr lang="it-IT" sz="2200" dirty="0">
                <a:solidFill>
                  <a:schemeClr val="tx2"/>
                </a:solidFill>
              </a:rPr>
              <a:t> ‘metal’)</a:t>
            </a:r>
          </a:p>
          <a:p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Se due generi hanno in comune lo stesso </a:t>
            </a:r>
            <a:r>
              <a:rPr lang="it-IT" sz="2200" dirty="0" err="1">
                <a:solidFill>
                  <a:schemeClr val="tx2"/>
                </a:solidFill>
              </a:rPr>
              <a:t>primary_genre</a:t>
            </a:r>
            <a:r>
              <a:rPr lang="it-IT" sz="2200" dirty="0">
                <a:solidFill>
                  <a:schemeClr val="tx2"/>
                </a:solidFill>
              </a:rPr>
              <a:t>, la transizione sarà di 0.4</a:t>
            </a:r>
          </a:p>
          <a:p>
            <a:r>
              <a:rPr lang="it-IT" sz="2200" dirty="0">
                <a:solidFill>
                  <a:schemeClr val="tx2"/>
                </a:solidFill>
              </a:rPr>
              <a:t>   (es. ‘</a:t>
            </a:r>
            <a:r>
              <a:rPr lang="it-IT" sz="2200" dirty="0" err="1">
                <a:solidFill>
                  <a:schemeClr val="tx2"/>
                </a:solidFill>
              </a:rPr>
              <a:t>death</a:t>
            </a:r>
            <a:r>
              <a:rPr lang="it-IT" sz="2200" dirty="0">
                <a:solidFill>
                  <a:schemeClr val="tx2"/>
                </a:solidFill>
              </a:rPr>
              <a:t> metal’ e ‘acid rock’ fanno parte dello stesso </a:t>
            </a:r>
            <a:r>
              <a:rPr lang="it-IT" sz="2200" dirty="0" err="1">
                <a:solidFill>
                  <a:schemeClr val="tx2"/>
                </a:solidFill>
              </a:rPr>
              <a:t>primary_genre</a:t>
            </a:r>
            <a:r>
              <a:rPr lang="it-IT" sz="2200" dirty="0">
                <a:solidFill>
                  <a:schemeClr val="tx2"/>
                </a:solidFill>
              </a:rPr>
              <a:t> ‘rock’)</a:t>
            </a:r>
          </a:p>
          <a:p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Quando due generi non hanno nulla in comune, la transazione sarà impostata a 0.6</a:t>
            </a:r>
          </a:p>
          <a:p>
            <a:r>
              <a:rPr lang="it-IT" sz="2200" dirty="0">
                <a:solidFill>
                  <a:schemeClr val="tx2"/>
                </a:solidFill>
              </a:rPr>
              <a:t>   (es. ‘grunge’ e ‘dubstep’ fanno parte di due diverse categorie di generi)</a:t>
            </a:r>
          </a:p>
        </p:txBody>
      </p:sp>
    </p:spTree>
    <p:extLst>
      <p:ext uri="{BB962C8B-B14F-4D97-AF65-F5344CB8AC3E}">
        <p14:creationId xmlns:p14="http://schemas.microsoft.com/office/powerpoint/2010/main" val="153210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4705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MARKOV_CHAINS.py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621761"/>
            <a:ext cx="56279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2"/>
                </a:solidFill>
              </a:rPr>
              <a:t>Questi tre valori vengono impostati per ogni transizione possibile fra i tre generi estratti.</a:t>
            </a:r>
          </a:p>
          <a:p>
            <a:r>
              <a:rPr lang="it-IT" sz="1500" dirty="0">
                <a:solidFill>
                  <a:schemeClr val="tx2"/>
                </a:solidFill>
              </a:rPr>
              <a:t>Potrebbe capitare di avere tre generi totalmente diversi o generi che hanno tutti in comune lo stesso </a:t>
            </a:r>
            <a:r>
              <a:rPr lang="it-IT" sz="1500" dirty="0" err="1">
                <a:solidFill>
                  <a:schemeClr val="tx2"/>
                </a:solidFill>
              </a:rPr>
              <a:t>sub_genre</a:t>
            </a:r>
            <a:r>
              <a:rPr lang="it-IT" sz="1500" dirty="0">
                <a:solidFill>
                  <a:schemeClr val="tx2"/>
                </a:solidFill>
              </a:rPr>
              <a:t>, rispettivamente in questi due casi abbiamo che la probabilità supera 1.0 o sia meno di 1.0.</a:t>
            </a:r>
          </a:p>
          <a:p>
            <a:r>
              <a:rPr lang="it-IT" sz="1500" dirty="0">
                <a:solidFill>
                  <a:schemeClr val="tx2"/>
                </a:solidFill>
              </a:rPr>
              <a:t>È prevista una normalizzazione, quando uno di questi eventi si verifica.</a:t>
            </a:r>
          </a:p>
          <a:p>
            <a:r>
              <a:rPr lang="it-IT" sz="1500" dirty="0">
                <a:solidFill>
                  <a:schemeClr val="tx2"/>
                </a:solidFill>
              </a:rPr>
              <a:t>La catena di Markov è calcolata in due modi partendo da ogni genere:</a:t>
            </a:r>
          </a:p>
          <a:p>
            <a:r>
              <a:rPr lang="it-IT" sz="1500" dirty="0">
                <a:solidFill>
                  <a:schemeClr val="tx2"/>
                </a:solidFill>
              </a:rPr>
              <a:t>• La prima catena è formata da due stage, il genere di partenza </a:t>
            </a:r>
          </a:p>
          <a:p>
            <a:r>
              <a:rPr lang="it-IT" sz="1500" dirty="0">
                <a:solidFill>
                  <a:schemeClr val="tx2"/>
                </a:solidFill>
              </a:rPr>
              <a:t>    scelto ed il genere di arrivo casuale.</a:t>
            </a:r>
          </a:p>
          <a:p>
            <a:r>
              <a:rPr lang="it-IT" sz="1500" dirty="0">
                <a:solidFill>
                  <a:schemeClr val="tx2"/>
                </a:solidFill>
              </a:rPr>
              <a:t>• La seconda catena è formata da tre stage, dove anche quello </a:t>
            </a:r>
          </a:p>
          <a:p>
            <a:r>
              <a:rPr lang="it-IT" sz="1500" dirty="0">
                <a:solidFill>
                  <a:schemeClr val="tx2"/>
                </a:solidFill>
              </a:rPr>
              <a:t>    centrale è casuale.</a:t>
            </a:r>
          </a:p>
          <a:p>
            <a:endParaRPr lang="it-IT" sz="1500" dirty="0">
              <a:solidFill>
                <a:schemeClr val="tx2"/>
              </a:solidFill>
            </a:endParaRPr>
          </a:p>
          <a:p>
            <a:r>
              <a:rPr lang="it-IT" sz="1500" dirty="0">
                <a:solidFill>
                  <a:schemeClr val="tx2"/>
                </a:solidFill>
              </a:rPr>
              <a:t>Il risultato in percentuale sarà ottenuto per ogni catena eseguita, questi valori vengono successivamente mediati ottenendo così i generi con la loro rispettiva probabilità di preferenza.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8E9EB9-C6FA-4665-AB03-78A56F54DD12}"/>
              </a:ext>
            </a:extLst>
          </p:cNvPr>
          <p:cNvSpPr txBox="1"/>
          <p:nvPr/>
        </p:nvSpPr>
        <p:spPr>
          <a:xfrm>
            <a:off x="6010276" y="2042740"/>
            <a:ext cx="5627914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500" dirty="0">
                <a:solidFill>
                  <a:schemeClr val="tx2"/>
                </a:solidFill>
              </a:rPr>
              <a:t>Esempio:</a:t>
            </a:r>
          </a:p>
          <a:p>
            <a:r>
              <a:rPr lang="it-IT" sz="1500" dirty="0">
                <a:solidFill>
                  <a:schemeClr val="tx2"/>
                </a:solidFill>
              </a:rPr>
              <a:t>Inserendo 'Led Zeppelin', 'Pink Floyd ' e 'Jefferson Airplane' ottengo che l'utente...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3C9AF7-BF3D-43B6-B7A0-900CDA2F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2866925"/>
            <a:ext cx="3895725" cy="6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08957"/>
          </a:xfrm>
        </p:spPr>
        <p:txBody>
          <a:bodyPr rtlCol="0">
            <a:norm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playlist_generator.py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621761"/>
            <a:ext cx="1125582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Playlist_generator.py serve per generare una lista di canzoni con il corrispondente artista, partendo dall’access token dell’utente, fornito da Spotify, accedendo alla piattaforma ed i generi preferiti dall’utente, con i relativi valori in percentuale.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r>
              <a:rPr lang="it-IT" sz="2000" dirty="0">
                <a:solidFill>
                  <a:schemeClr val="tx2"/>
                </a:solidFill>
              </a:rPr>
              <a:t>Attraverso una media pesata, calcola su un massimo di 50 canzoni da mostrare, il numero di canzoni da scegliere per ogni genere.</a:t>
            </a:r>
          </a:p>
        </p:txBody>
      </p:sp>
    </p:spTree>
    <p:extLst>
      <p:ext uri="{BB962C8B-B14F-4D97-AF65-F5344CB8AC3E}">
        <p14:creationId xmlns:p14="http://schemas.microsoft.com/office/powerpoint/2010/main" val="379433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08957"/>
          </a:xfrm>
        </p:spPr>
        <p:txBody>
          <a:bodyPr rtlCol="0">
            <a:norm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playlist_generator.py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225464-7A12-4657-97DC-1FD99E82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858253"/>
            <a:ext cx="2743200" cy="3769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0A8A51B-BBCD-47B3-87F9-4FB16AE35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0" y="855939"/>
            <a:ext cx="2867025" cy="3774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98B5C42-EBC8-47B4-8B9E-CE7E9DA63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859155"/>
            <a:ext cx="3143250" cy="3768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195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889907"/>
          </a:xfrm>
        </p:spPr>
        <p:txBody>
          <a:bodyPr rtlCol="0">
            <a:norm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main.py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621761"/>
            <a:ext cx="1125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Il </a:t>
            </a:r>
            <a:r>
              <a:rPr lang="it-IT" dirty="0" err="1">
                <a:solidFill>
                  <a:schemeClr val="tx2"/>
                </a:solidFill>
              </a:rPr>
              <a:t>main</a:t>
            </a:r>
            <a:r>
              <a:rPr lang="it-IT" dirty="0">
                <a:solidFill>
                  <a:schemeClr val="tx2"/>
                </a:solidFill>
              </a:rPr>
              <a:t> è modulo da cui viene avviato il tutto, presenta un menu con nove scelte, ovvero tutte le operazioni eseguibili del sistema, inclusa la scelta di terminare il programma.</a:t>
            </a: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CD11B9-934C-449A-B9EB-FBFC09C2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77812"/>
            <a:ext cx="7019925" cy="35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0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67" y="3072185"/>
            <a:ext cx="2487744" cy="71363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 dirty="0"/>
              <a:t>Descrizione del sistema</a:t>
            </a:r>
            <a:endParaRPr lang="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F1D04B-4972-4EB3-B936-9C0C9383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Il sistema esperto, partendo dalle preferenze musicali dell’utente, definite attraverso artisti e album ascoltati, consente di generare, studiando i generi di questi ultimi, classifiche di artisti simili a quelli inseriti dall’utente e playlists di canzoni, collegando l’account di Spotify.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67" y="3072185"/>
            <a:ext cx="2487744" cy="71363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 dirty="0"/>
              <a:t>Informazioni sul sistema</a:t>
            </a:r>
            <a:endParaRPr lang="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F1D04B-4972-4EB3-B936-9C0C9383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Il progetto può essere scaricato dal seguente link: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github.com/barilefrancesco/icon.git</a:t>
            </a:r>
            <a:endParaRPr lang="it-IT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sz="2400" dirty="0"/>
              <a:t>È possibile visualizzare la documentazione dal percorso: </a:t>
            </a:r>
            <a:r>
              <a:rPr lang="it-IT" sz="2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icon/</a:t>
            </a:r>
            <a:r>
              <a:rPr lang="it-IT" sz="2400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it-IT" sz="2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/_build/html/index.html</a:t>
            </a:r>
            <a:endParaRPr lang="it-IT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6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15" y="3294822"/>
            <a:ext cx="2487744" cy="71363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 dirty="0"/>
              <a:t>DESCRIZIONE GENERALE DEL SISTEMA</a:t>
            </a:r>
            <a:endParaRPr lang="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1DA148-2F10-4FC2-8662-B0EA7D0B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271" y="1456707"/>
            <a:ext cx="6650991" cy="4658216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/>
              <a:t>Il sistema è composto da 5 moduli: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postgreSQL.py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email_requests.py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markov_chains.py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playlist_generator.py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main.py</a:t>
            </a:r>
            <a:endParaRPr lang="it-IT" sz="24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42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4705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postgreSQL.py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800100"/>
            <a:ext cx="112558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tx2"/>
                </a:solidFill>
              </a:rPr>
              <a:t>Il sistema utilizza il DBMS postgreSQL, il modulo postgreSQL.py, serve per creare il database ed eseguire le varie interrogazioni del caso.</a:t>
            </a:r>
          </a:p>
          <a:p>
            <a:r>
              <a:rPr lang="it-IT" sz="2200" dirty="0">
                <a:solidFill>
                  <a:schemeClr val="tx2"/>
                </a:solidFill>
              </a:rPr>
              <a:t>Il database è composto da sei tabelle:</a:t>
            </a: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primary_genre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sub_genre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genre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artist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genre_artist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album</a:t>
            </a:r>
          </a:p>
          <a:p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Eseguendo il progetto è possibile creare il database, quest’ultimo verrà automaticamente popolato attraverso i file </a:t>
            </a:r>
            <a:r>
              <a:rPr lang="it-IT" sz="2200" dirty="0" err="1">
                <a:solidFill>
                  <a:schemeClr val="tx2"/>
                </a:solidFill>
              </a:rPr>
              <a:t>csv</a:t>
            </a:r>
            <a:r>
              <a:rPr lang="it-IT" sz="2200" dirty="0">
                <a:solidFill>
                  <a:schemeClr val="tx2"/>
                </a:solidFill>
              </a:rPr>
              <a:t> presenti nella cartella /</a:t>
            </a:r>
            <a:r>
              <a:rPr lang="it-IT" sz="2200" dirty="0" err="1">
                <a:solidFill>
                  <a:schemeClr val="tx2"/>
                </a:solidFill>
              </a:rPr>
              <a:t>csv_files</a:t>
            </a:r>
            <a:r>
              <a:rPr lang="it-IT" sz="22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6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67" y="3072185"/>
            <a:ext cx="2487744" cy="713630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DIAGRAMMA ER</a:t>
            </a:r>
            <a:endParaRPr lang="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4F03274-F6C0-4FA6-8879-E017A7A07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519" y="731069"/>
            <a:ext cx="8240736" cy="5741293"/>
          </a:xfrm>
        </p:spPr>
      </p:pic>
    </p:spTree>
    <p:extLst>
      <p:ext uri="{BB962C8B-B14F-4D97-AF65-F5344CB8AC3E}">
        <p14:creationId xmlns:p14="http://schemas.microsoft.com/office/powerpoint/2010/main" val="288723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4705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email_requests.py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733425"/>
            <a:ext cx="11255828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200" dirty="0">
                <a:solidFill>
                  <a:schemeClr val="tx2"/>
                </a:solidFill>
              </a:rPr>
              <a:t>Il modulo in questione, ha lo scopo di popolare il database di artisti e album non presenti in esso, questo tramite le richieste degli utenti tramite email.</a:t>
            </a:r>
          </a:p>
          <a:p>
            <a:r>
              <a:rPr lang="it-IT" sz="2200" dirty="0">
                <a:solidFill>
                  <a:schemeClr val="tx2"/>
                </a:solidFill>
              </a:rPr>
              <a:t>Seguendo tutti i passaggi, l’utente invierà automaticamente una mail all’amministratore del sistema, con i dettagli relativi all’artista o all’album, da voler inserire.</a:t>
            </a:r>
          </a:p>
          <a:p>
            <a:endParaRPr lang="it-IT" sz="2200" dirty="0">
              <a:solidFill>
                <a:schemeClr val="tx2"/>
              </a:solidFill>
            </a:endParaRPr>
          </a:p>
          <a:p>
            <a:endParaRPr lang="it-IT" sz="2200" dirty="0">
              <a:solidFill>
                <a:schemeClr val="tx2"/>
              </a:solidFill>
            </a:endParaRPr>
          </a:p>
          <a:p>
            <a:endParaRPr lang="it-IT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5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92" y="3253160"/>
            <a:ext cx="2487744" cy="71363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it-IT" dirty="0"/>
              <a:t>Esempio richiesta artista</a:t>
            </a:r>
          </a:p>
        </p:txBody>
      </p:sp>
      <p:pic>
        <p:nvPicPr>
          <p:cNvPr id="5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24DABC-F262-4FCD-A00E-AD08983ED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986" y="1608699"/>
            <a:ext cx="3838575" cy="1390650"/>
          </a:xfrm>
        </p:spPr>
      </p:pic>
      <p:pic>
        <p:nvPicPr>
          <p:cNvPr id="7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E0EC8C-63DD-4DE2-A1C5-329E4FA5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513446"/>
            <a:ext cx="6029325" cy="17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8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92" y="3253160"/>
            <a:ext cx="2487744" cy="71363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it-IT" dirty="0"/>
              <a:t>Esempio richiesta </a:t>
            </a:r>
            <a:br>
              <a:rPr lang="it-IT" dirty="0"/>
            </a:br>
            <a:r>
              <a:rPr lang="it-IT" dirty="0"/>
              <a:t>album</a:t>
            </a:r>
          </a:p>
        </p:txBody>
      </p:sp>
      <p:pic>
        <p:nvPicPr>
          <p:cNvPr id="6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D77D57-4C37-449F-8AF4-0628B05CF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523" y="899087"/>
            <a:ext cx="5715000" cy="2438400"/>
          </a:xfrm>
        </p:spPr>
      </p:pic>
      <p:pic>
        <p:nvPicPr>
          <p:cNvPr id="8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41D92A-A0C4-4433-B2BC-D646EBD2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4142319"/>
            <a:ext cx="5610225" cy="17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015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{037EE1C3-E4BC-4528-A9AB-F6D2685E5E23}tf33552983_win32</Template>
  <TotalTime>228</TotalTime>
  <Words>741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DividendVTI</vt:lpstr>
      <vt:lpstr>Esame di ingegneria della conoscenza</vt:lpstr>
      <vt:lpstr>Descrizione del sistema</vt:lpstr>
      <vt:lpstr>Informazioni sul sistema</vt:lpstr>
      <vt:lpstr>DESCRIZIONE GENERALE DEL SISTEMA</vt:lpstr>
      <vt:lpstr>Modulo postgreSQL.py</vt:lpstr>
      <vt:lpstr>DIAGRAMMA ER</vt:lpstr>
      <vt:lpstr>Modulo email_requests.py</vt:lpstr>
      <vt:lpstr>Esempio richiesta artista</vt:lpstr>
      <vt:lpstr>Esempio richiesta  album</vt:lpstr>
      <vt:lpstr>Modulo MARKOV_CHAINS.py</vt:lpstr>
      <vt:lpstr>Modulo MARKOV_CHAINS.py</vt:lpstr>
      <vt:lpstr>Modulo playlist_generator.py</vt:lpstr>
      <vt:lpstr>Modulo playlist_generator.py</vt:lpstr>
      <vt:lpstr>Modulo main.py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Esame di ingegneria della conoscenza</dc:title>
  <dc:creator>Francesco Barile</dc:creator>
  <cp:lastModifiedBy>Francesco Barile</cp:lastModifiedBy>
  <cp:revision>127</cp:revision>
  <dcterms:created xsi:type="dcterms:W3CDTF">2020-10-27T16:26:40Z</dcterms:created>
  <dcterms:modified xsi:type="dcterms:W3CDTF">2020-10-28T13:31:34Z</dcterms:modified>
</cp:coreProperties>
</file>