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9805-D819-4310-9404-023981170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0B94-5B58-45A2-B544-076623317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4A05-E716-41ED-A2E8-64218BF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B19C-D8E1-44D4-B289-1D47CF0D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7592-C62F-4DCE-B9C6-B429044E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6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416D-EF07-4E4D-ACB0-9D6A742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026A-601A-48F0-860A-59CBAF502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F572-2875-4F00-9C61-C250C19C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0580E-0DA4-4B3A-9466-82C90562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61C-4A5F-434E-B744-63AF7FD2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1973B-CEFB-43A4-848C-0C86008FC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EB1BE-79EA-4B00-B347-1A2D0C69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1D363-185C-4D46-99BF-7A0AD5D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E4F5-9F3B-4EE4-8BEB-A0B1A9D4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A3AB-EADA-471D-9418-C320C26A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79CE-DCD2-49DD-A039-297C5F46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7A2-D3A6-4918-A956-B8BEE3B1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646A-03B8-4DFB-BD2A-58566EB5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4CF9-61FC-4DE6-BE2F-233C1FC4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52F6-1DA2-4E94-ACED-866ADB04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9CED-23E5-4D0F-B9C8-D8274365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4F500-E674-4E8C-B385-301E86158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BCDC-A6B4-4F3A-9245-F34C450A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9543-17A2-4473-A4E8-3C57A2ED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640C-CE7B-4EAD-AD58-77D610F9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C134-3735-4EB7-AEC7-0BAF9A43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3AE8-B36A-4D1D-8896-12D4BB463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CC048-3FDF-4E71-88D2-FA5E2DF1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4FD63-66F3-445C-A1CE-308B4FE0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AE7ED-4ECA-4F2B-A501-563498C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9E3E-92EB-487C-B651-5C0D8793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B78E-F0F5-4A30-9D49-1F8C9875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3412-AA74-4B7E-AA50-1CA3D90E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9FF7-FFEB-4DE2-B2BE-CE6A6E75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5CAB-B8A7-4CDB-B000-35FE7EA65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D2CB-919D-47AD-A8E4-17D06D510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39DC-571E-4DAE-A1BF-B1C10852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D417C-AF8B-45E5-8FF8-152C2CD9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93AAC-08B3-4C66-A5DC-BC54D37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7FD4-F878-4CE4-B890-58291812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5C05-7CE4-4C41-AA64-FF92A85B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63725-66EB-498B-AFC5-79EA9837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8D63B-7C76-4241-9074-62BC8206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D4EAE-8E0E-4418-B03C-979827C2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B0339-9B01-4A04-8655-ACF48F00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03A08-B6EC-41AF-9705-F62A10D1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5730-8389-4DF1-A6C7-07D61CD2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9110-5CB4-44D5-96F9-D8F08A77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A03BB-0838-433F-A058-3C148C53C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03F3-B0DB-4FFF-8042-6FFD9446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7AAC-BAA2-4B03-A19A-33461530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8B965-8310-48A8-9C12-D5D83247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76EC-1BCC-4DED-8497-A4ADB644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FB7B0-A4FB-40CD-AE4F-4ABD8DE6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30DBE-DD50-443F-AB54-F408F4F6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16C8-C6C5-4794-82E0-4338A914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41FF3-A407-4FBC-B215-84874B3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EEE41-F863-40FC-8C9C-2681A686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225C5-6E63-4EF1-818E-9ECF21B9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06AC-5BBC-4E38-AA07-0161281A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4E84-F226-4353-B8FC-80837B642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BB4D-B835-42B3-943B-CA1FF2F29EB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4A7F-F711-45E2-9344-A8906A33D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B9D8-E91F-4757-9390-3B23FE20D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41F6-C878-45A8-966E-4934E1E2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FD8D-CFDE-4EBE-9382-24FBFE115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28D6E-3D05-44BA-97DD-6F56983C2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B4837-E03B-423A-8F3B-7650DEF41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3"/>
          <a:stretch/>
        </p:blipFill>
        <p:spPr>
          <a:xfrm rot="10800000">
            <a:off x="2140551" y="198782"/>
            <a:ext cx="6315566" cy="6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9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351D-609F-4B1A-812C-8594D7D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D104-3462-499B-A80A-20472572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5305F-92BF-4BBB-838D-238682DED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5"/>
          <a:stretch/>
        </p:blipFill>
        <p:spPr>
          <a:xfrm rot="5400000">
            <a:off x="2252114" y="1327775"/>
            <a:ext cx="6854008" cy="4206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54993C-129C-4E37-A9CF-8A354AF6AAEA}"/>
              </a:ext>
            </a:extLst>
          </p:cNvPr>
          <p:cNvSpPr txBox="1"/>
          <p:nvPr/>
        </p:nvSpPr>
        <p:spPr>
          <a:xfrm rot="5400000">
            <a:off x="6410739" y="894522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Michael Barilla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Mbarill@ncsu.edu</a:t>
            </a:r>
          </a:p>
        </p:txBody>
      </p:sp>
    </p:spTree>
    <p:extLst>
      <p:ext uri="{BB962C8B-B14F-4D97-AF65-F5344CB8AC3E}">
        <p14:creationId xmlns:p14="http://schemas.microsoft.com/office/powerpoint/2010/main" val="247211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16C5-A95B-41D1-BD8F-C1696DDE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35FD-88D4-4E38-9E77-2E9E621F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663E1-72B8-4531-BA44-41C15D1B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850" y="182562"/>
            <a:ext cx="4867784" cy="649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ECED6-92AF-4EC0-BAC6-DDC71ECE48DB}"/>
              </a:ext>
            </a:extLst>
          </p:cNvPr>
          <p:cNvSpPr txBox="1"/>
          <p:nvPr/>
        </p:nvSpPr>
        <p:spPr>
          <a:xfrm>
            <a:off x="4422913" y="3678128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Michael Barilla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Mbarill@ncsu.edu</a:t>
            </a:r>
          </a:p>
        </p:txBody>
      </p:sp>
    </p:spTree>
    <p:extLst>
      <p:ext uri="{BB962C8B-B14F-4D97-AF65-F5344CB8AC3E}">
        <p14:creationId xmlns:p14="http://schemas.microsoft.com/office/powerpoint/2010/main" val="11764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Barilla</dc:creator>
  <cp:lastModifiedBy>Michael Barilla</cp:lastModifiedBy>
  <cp:revision>1</cp:revision>
  <dcterms:created xsi:type="dcterms:W3CDTF">2019-02-09T02:49:59Z</dcterms:created>
  <dcterms:modified xsi:type="dcterms:W3CDTF">2019-02-09T02:55:29Z</dcterms:modified>
</cp:coreProperties>
</file>