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6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881E-C376-5245-9839-40D0BEEA1124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A47F-B450-EC4C-A2EB-E7DED704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73870" y="4032842"/>
            <a:ext cx="1521735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86189" y="2614053"/>
            <a:ext cx="2697098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00017" y="2614053"/>
            <a:ext cx="1765359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Appearance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35966" y="4032842"/>
            <a:ext cx="1493462" cy="6831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Material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>
            <a:stCxn id="21" idx="4"/>
            <a:endCxn id="6" idx="0"/>
          </p:cNvCxnSpPr>
          <p:nvPr/>
        </p:nvCxnSpPr>
        <p:spPr>
          <a:xfrm flipH="1">
            <a:off x="2634738" y="1882790"/>
            <a:ext cx="1348549" cy="7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>
            <a:off x="2634738" y="3297207"/>
            <a:ext cx="0" cy="73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4"/>
            <a:endCxn id="7" idx="0"/>
          </p:cNvCxnSpPr>
          <p:nvPr/>
        </p:nvCxnSpPr>
        <p:spPr>
          <a:xfrm>
            <a:off x="3983287" y="1882790"/>
            <a:ext cx="999410" cy="7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0"/>
          </p:cNvCxnSpPr>
          <p:nvPr/>
        </p:nvCxnSpPr>
        <p:spPr>
          <a:xfrm>
            <a:off x="4982697" y="3297207"/>
            <a:ext cx="0" cy="73563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5372" y="2166776"/>
            <a:ext cx="299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3712" y="36049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2697" y="36049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1867" y="2166776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133008" y="1199636"/>
            <a:ext cx="1700557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Primitive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843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46270" y="2387500"/>
            <a:ext cx="1521735" cy="6831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8589" y="968711"/>
            <a:ext cx="2697098" cy="6831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6" idx="4"/>
            <a:endCxn id="5" idx="0"/>
          </p:cNvCxnSpPr>
          <p:nvPr/>
        </p:nvCxnSpPr>
        <p:spPr>
          <a:xfrm>
            <a:off x="4607138" y="1651865"/>
            <a:ext cx="0" cy="73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426327" y="955308"/>
            <a:ext cx="2697098" cy="6831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3" name="Straight Arrow Connector 22"/>
          <p:cNvCxnSpPr>
            <a:stCxn id="22" idx="4"/>
            <a:endCxn id="5" idx="1"/>
          </p:cNvCxnSpPr>
          <p:nvPr/>
        </p:nvCxnSpPr>
        <p:spPr>
          <a:xfrm>
            <a:off x="1774876" y="1638462"/>
            <a:ext cx="2294247" cy="84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6085756" y="955308"/>
            <a:ext cx="2697098" cy="6831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GeometryInstance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>
            <a:stCxn id="24" idx="4"/>
            <a:endCxn id="5" idx="7"/>
          </p:cNvCxnSpPr>
          <p:nvPr/>
        </p:nvCxnSpPr>
        <p:spPr>
          <a:xfrm flipH="1">
            <a:off x="5145152" y="1638462"/>
            <a:ext cx="2289153" cy="84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" name="TextBox 2"/>
          <p:cNvSpPr txBox="1"/>
          <p:nvPr/>
        </p:nvSpPr>
        <p:spPr>
          <a:xfrm>
            <a:off x="401990" y="1685238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6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3065" y="1662615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5888" y="1685238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Courier"/>
                <a:cs typeface="Courier"/>
              </a:rPr>
              <a:t>modelMatrix</a:t>
            </a:r>
            <a:endParaRPr lang="en-US" sz="14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632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587220" y="426536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27446" y="426536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1548" y="426536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4662" y="426536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Appearance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298" y="1011921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6777" y="1449630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7734" y="1917582"/>
            <a:ext cx="40014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st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8527" y="1011921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527" y="1449630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2497879" y="1165810"/>
            <a:ext cx="1270648" cy="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2497879" y="1603519"/>
            <a:ext cx="12706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2497879" y="2071471"/>
            <a:ext cx="407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6820" y="1917582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OK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7220" y="3600208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27446" y="3600208"/>
            <a:ext cx="1856943" cy="20975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31548" y="3600208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Geometry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4662" y="3600208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Appearance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1298" y="4185593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6777" y="4623302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8527" y="5091254"/>
            <a:ext cx="40014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ourier"/>
                <a:cs typeface="Courier"/>
              </a:rPr>
              <a:t>st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8527" y="4185593"/>
            <a:ext cx="104658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position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8527" y="4623302"/>
            <a:ext cx="8311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normal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30" name="Straight Arrow Connector 29"/>
          <p:cNvCxnSpPr>
            <a:stCxn id="25" idx="3"/>
          </p:cNvCxnSpPr>
          <p:nvPr/>
        </p:nvCxnSpPr>
        <p:spPr>
          <a:xfrm>
            <a:off x="2497879" y="4339482"/>
            <a:ext cx="1270648" cy="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>
            <a:off x="2497879" y="4777191"/>
            <a:ext cx="12706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52350" y="5245143"/>
            <a:ext cx="407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76820" y="4985412"/>
            <a:ext cx="50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Not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OK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407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617671" y="3404598"/>
            <a:ext cx="18280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17671" y="1577989"/>
            <a:ext cx="0" cy="1826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53474" y="3414220"/>
            <a:ext cx="1164197" cy="8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9845" y="4272118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45749" y="3229554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9746" y="120865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z</a:t>
            </a:r>
          </a:p>
        </p:txBody>
      </p:sp>
      <p:cxnSp>
        <p:nvCxnSpPr>
          <p:cNvPr id="26" name="Straight Connector 25"/>
          <p:cNvCxnSpPr>
            <a:stCxn id="77" idx="5"/>
            <a:endCxn id="76" idx="0"/>
          </p:cNvCxnSpPr>
          <p:nvPr/>
        </p:nvCxnSpPr>
        <p:spPr>
          <a:xfrm>
            <a:off x="3319741" y="3173115"/>
            <a:ext cx="178606" cy="8976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6" idx="1"/>
            <a:endCxn id="75" idx="5"/>
          </p:cNvCxnSpPr>
          <p:nvPr/>
        </p:nvCxnSpPr>
        <p:spPr>
          <a:xfrm flipV="1">
            <a:off x="3482182" y="3615050"/>
            <a:ext cx="945764" cy="46238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7" idx="5"/>
            <a:endCxn id="75" idx="3"/>
          </p:cNvCxnSpPr>
          <p:nvPr/>
        </p:nvCxnSpPr>
        <p:spPr>
          <a:xfrm>
            <a:off x="3319741" y="3173115"/>
            <a:ext cx="1075876" cy="4419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8" idx="5"/>
            <a:endCxn id="75" idx="6"/>
          </p:cNvCxnSpPr>
          <p:nvPr/>
        </p:nvCxnSpPr>
        <p:spPr>
          <a:xfrm>
            <a:off x="3633836" y="2477515"/>
            <a:ext cx="800805" cy="11213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4"/>
            <a:endCxn id="22" idx="0"/>
          </p:cNvCxnSpPr>
          <p:nvPr/>
        </p:nvCxnSpPr>
        <p:spPr>
          <a:xfrm flipH="1">
            <a:off x="3498346" y="2549798"/>
            <a:ext cx="119325" cy="14553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8" idx="0"/>
            <a:endCxn id="77" idx="7"/>
          </p:cNvCxnSpPr>
          <p:nvPr/>
        </p:nvCxnSpPr>
        <p:spPr>
          <a:xfrm flipH="1">
            <a:off x="3319741" y="2438491"/>
            <a:ext cx="297931" cy="7022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388922" y="35760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475487" y="4070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280717" y="31340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94812" y="24384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08910" y="2372903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89585" y="4005156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03020" y="3510438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94815" y="3068503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04254" y="2284602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20542" y="344499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1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92249" y="3923550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3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02410" y="298689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2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68211" y="1577989"/>
            <a:ext cx="1477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Not to scale</a:t>
            </a:r>
            <a:endParaRPr lang="en-US" sz="1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479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04148" y="720450"/>
            <a:ext cx="2332145" cy="1818847"/>
            <a:chOff x="304148" y="720450"/>
            <a:chExt cx="2332145" cy="1818847"/>
          </a:xfrm>
        </p:grpSpPr>
        <p:sp>
          <p:nvSpPr>
            <p:cNvPr id="4" name="Isosceles Triangle 3"/>
            <p:cNvSpPr/>
            <p:nvPr/>
          </p:nvSpPr>
          <p:spPr>
            <a:xfrm>
              <a:off x="705314" y="1091487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23919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97502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6553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61360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14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388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76176" y="720450"/>
            <a:ext cx="2332145" cy="1818847"/>
            <a:chOff x="3169802" y="720450"/>
            <a:chExt cx="2332145" cy="1818847"/>
          </a:xfrm>
        </p:grpSpPr>
        <p:sp>
          <p:nvSpPr>
            <p:cNvPr id="18" name="Isosceles Triangle 17"/>
            <p:cNvSpPr/>
            <p:nvPr/>
          </p:nvSpPr>
          <p:spPr>
            <a:xfrm>
              <a:off x="3570968" y="1091487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9573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963156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2207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27014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980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0954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2612" y="2658886"/>
            <a:ext cx="2332145" cy="1818847"/>
            <a:chOff x="302612" y="3432275"/>
            <a:chExt cx="2332145" cy="1818847"/>
          </a:xfrm>
        </p:grpSpPr>
        <p:sp>
          <p:nvSpPr>
            <p:cNvPr id="25" name="Isosceles Triangle 24"/>
            <p:cNvSpPr/>
            <p:nvPr/>
          </p:nvSpPr>
          <p:spPr>
            <a:xfrm>
              <a:off x="703778" y="3803312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2383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095966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5017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9824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61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4235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4640" y="2658886"/>
            <a:ext cx="2332145" cy="1818847"/>
            <a:chOff x="3168266" y="3432275"/>
            <a:chExt cx="2332145" cy="1818847"/>
          </a:xfrm>
        </p:grpSpPr>
        <p:sp>
          <p:nvSpPr>
            <p:cNvPr id="32" name="Isosceles Triangle 31"/>
            <p:cNvSpPr/>
            <p:nvPr/>
          </p:nvSpPr>
          <p:spPr>
            <a:xfrm>
              <a:off x="3569432" y="3803312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88037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961620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460671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25478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68266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8006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62409" y="1905000"/>
            <a:ext cx="6156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Back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4437" y="1904663"/>
            <a:ext cx="6156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Left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7003" y="3862179"/>
            <a:ext cx="723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Right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21367" y="3862179"/>
            <a:ext cx="8386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Bottom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4" name="Curved Up Arrow 43"/>
          <p:cNvSpPr/>
          <p:nvPr/>
        </p:nvSpPr>
        <p:spPr>
          <a:xfrm rot="5024921">
            <a:off x="-404868" y="1590758"/>
            <a:ext cx="1926752" cy="1028778"/>
          </a:xfrm>
          <a:prstGeom prst="curvedUpArrow">
            <a:avLst>
              <a:gd name="adj1" fmla="val 10817"/>
              <a:gd name="adj2" fmla="val 29750"/>
              <a:gd name="adj3" fmla="val 280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3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617671" y="3404598"/>
            <a:ext cx="18280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17671" y="1577989"/>
            <a:ext cx="0" cy="1826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53474" y="3414220"/>
            <a:ext cx="1164197" cy="8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9845" y="4272118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45749" y="3229554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9746" y="120865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z</a:t>
            </a:r>
          </a:p>
        </p:txBody>
      </p:sp>
      <p:cxnSp>
        <p:nvCxnSpPr>
          <p:cNvPr id="26" name="Straight Connector 25"/>
          <p:cNvCxnSpPr>
            <a:stCxn id="77" idx="5"/>
            <a:endCxn id="76" idx="0"/>
          </p:cNvCxnSpPr>
          <p:nvPr/>
        </p:nvCxnSpPr>
        <p:spPr>
          <a:xfrm>
            <a:off x="3319741" y="3173115"/>
            <a:ext cx="178606" cy="8976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6" idx="1"/>
            <a:endCxn id="75" idx="5"/>
          </p:cNvCxnSpPr>
          <p:nvPr/>
        </p:nvCxnSpPr>
        <p:spPr>
          <a:xfrm flipV="1">
            <a:off x="3482182" y="3615050"/>
            <a:ext cx="945764" cy="46238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7" idx="5"/>
            <a:endCxn id="75" idx="3"/>
          </p:cNvCxnSpPr>
          <p:nvPr/>
        </p:nvCxnSpPr>
        <p:spPr>
          <a:xfrm>
            <a:off x="3319741" y="3173115"/>
            <a:ext cx="1075876" cy="4419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8" idx="5"/>
            <a:endCxn id="75" idx="6"/>
          </p:cNvCxnSpPr>
          <p:nvPr/>
        </p:nvCxnSpPr>
        <p:spPr>
          <a:xfrm>
            <a:off x="3633836" y="2477515"/>
            <a:ext cx="800805" cy="11213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8" idx="4"/>
            <a:endCxn id="76" idx="5"/>
          </p:cNvCxnSpPr>
          <p:nvPr/>
        </p:nvCxnSpPr>
        <p:spPr>
          <a:xfrm flipH="1">
            <a:off x="3514511" y="2484210"/>
            <a:ext cx="103161" cy="16255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8" idx="0"/>
            <a:endCxn id="77" idx="7"/>
          </p:cNvCxnSpPr>
          <p:nvPr/>
        </p:nvCxnSpPr>
        <p:spPr>
          <a:xfrm flipH="1">
            <a:off x="3319741" y="2438491"/>
            <a:ext cx="297931" cy="7022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388922" y="35760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475487" y="4070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280717" y="31340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94812" y="24384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6387" y="2389067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94868" y="3988991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68746" y="3526602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94815" y="3052659"/>
            <a:ext cx="217522" cy="1768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704254" y="2284602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20542" y="344499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1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92249" y="3923550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3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02410" y="298689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2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68211" y="1577989"/>
            <a:ext cx="1477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Not to scale</a:t>
            </a:r>
            <a:endParaRPr lang="en-US" sz="1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cxnSp>
        <p:nvCxnSpPr>
          <p:cNvPr id="3" name="Straight Arrow Connector 2"/>
          <p:cNvCxnSpPr>
            <a:stCxn id="75" idx="5"/>
          </p:cNvCxnSpPr>
          <p:nvPr/>
        </p:nvCxnSpPr>
        <p:spPr>
          <a:xfrm>
            <a:off x="4427946" y="3615050"/>
            <a:ext cx="385001" cy="114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8" idx="0"/>
          </p:cNvCxnSpPr>
          <p:nvPr/>
        </p:nvCxnSpPr>
        <p:spPr>
          <a:xfrm flipV="1">
            <a:off x="3617672" y="2006353"/>
            <a:ext cx="8276" cy="432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6" idx="4"/>
          </p:cNvCxnSpPr>
          <p:nvPr/>
        </p:nvCxnSpPr>
        <p:spPr>
          <a:xfrm flipH="1">
            <a:off x="3412392" y="4116463"/>
            <a:ext cx="85955" cy="396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7" idx="7"/>
          </p:cNvCxnSpPr>
          <p:nvPr/>
        </p:nvCxnSpPr>
        <p:spPr>
          <a:xfrm flipH="1" flipV="1">
            <a:off x="2902410" y="2902998"/>
            <a:ext cx="417331" cy="237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617671" y="3404598"/>
            <a:ext cx="18280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17671" y="1577989"/>
            <a:ext cx="0" cy="1826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53474" y="3414220"/>
            <a:ext cx="1164197" cy="8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9845" y="4272118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45749" y="3229554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9746" y="1208657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z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295650" y="3173115"/>
            <a:ext cx="202697" cy="89762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5650" y="3173115"/>
            <a:ext cx="1162672" cy="4257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968211" y="1577989"/>
            <a:ext cx="14775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Courier"/>
                <a:cs typeface="Courier"/>
              </a:rPr>
              <a:t>Not to scale</a:t>
            </a:r>
            <a:endParaRPr lang="en-US" sz="1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238451" y="2438490"/>
            <a:ext cx="312318" cy="7346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46822" y="2372969"/>
            <a:ext cx="258390" cy="7607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38451" y="3173115"/>
            <a:ext cx="216743" cy="9510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08707" y="2371725"/>
            <a:ext cx="903900" cy="11758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28988" y="3133725"/>
            <a:ext cx="1158198" cy="4138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512558" y="3601673"/>
            <a:ext cx="945764" cy="46238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455194" y="2438490"/>
            <a:ext cx="106565" cy="167797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17671" y="2491293"/>
            <a:ext cx="914039" cy="11306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14813" y="2491293"/>
            <a:ext cx="90399" cy="16518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514813" y="3621929"/>
            <a:ext cx="1016897" cy="5212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04148" y="720450"/>
            <a:ext cx="2332145" cy="1818847"/>
            <a:chOff x="304148" y="720450"/>
            <a:chExt cx="2332145" cy="1818847"/>
          </a:xfrm>
        </p:grpSpPr>
        <p:sp>
          <p:nvSpPr>
            <p:cNvPr id="4" name="Isosceles Triangle 3"/>
            <p:cNvSpPr/>
            <p:nvPr/>
          </p:nvSpPr>
          <p:spPr>
            <a:xfrm>
              <a:off x="705314" y="1091487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23919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97502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6553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61360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14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388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92187" y="720450"/>
            <a:ext cx="2332145" cy="1818847"/>
            <a:chOff x="3169802" y="720450"/>
            <a:chExt cx="2332145" cy="1818847"/>
          </a:xfrm>
        </p:grpSpPr>
        <p:sp>
          <p:nvSpPr>
            <p:cNvPr id="18" name="Isosceles Triangle 17"/>
            <p:cNvSpPr/>
            <p:nvPr/>
          </p:nvSpPr>
          <p:spPr>
            <a:xfrm>
              <a:off x="3570968" y="1091487"/>
              <a:ext cx="1500949" cy="129392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9573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  <a:latin typeface="Courier"/>
                  <a:cs typeface="Courier"/>
                </a:rPr>
                <a:t>3</a:t>
              </a:r>
              <a:endParaRPr lang="en-US" sz="1400" dirty="0">
                <a:solidFill>
                  <a:schemeClr val="accent6"/>
                </a:solidFill>
                <a:latin typeface="Courier"/>
                <a:cs typeface="Courier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963156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2207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27014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980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  <a:latin typeface="Courier"/>
                  <a:cs typeface="Courier"/>
                </a:rPr>
                <a:t>4</a:t>
              </a:r>
              <a:endParaRPr lang="en-US" sz="1400" dirty="0">
                <a:solidFill>
                  <a:schemeClr val="accent6"/>
                </a:solidFill>
                <a:latin typeface="Courier"/>
                <a:cs typeface="Courie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0954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  <a:latin typeface="Courier"/>
                  <a:cs typeface="Courier"/>
                </a:rPr>
                <a:t>5</a:t>
              </a:r>
              <a:endParaRPr lang="en-US" sz="1400" dirty="0">
                <a:solidFill>
                  <a:schemeClr val="accent6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1831" y="2658886"/>
            <a:ext cx="2332145" cy="1818847"/>
            <a:chOff x="302612" y="3432275"/>
            <a:chExt cx="2332145" cy="1818847"/>
          </a:xfrm>
        </p:grpSpPr>
        <p:sp>
          <p:nvSpPr>
            <p:cNvPr id="25" name="Isosceles Triangle 24"/>
            <p:cNvSpPr/>
            <p:nvPr/>
          </p:nvSpPr>
          <p:spPr>
            <a:xfrm>
              <a:off x="703778" y="3803312"/>
              <a:ext cx="1500949" cy="1293922"/>
            </a:xfrm>
            <a:prstGeom prst="triangl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2383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  <a:latin typeface="Courier"/>
                  <a:cs typeface="Courier"/>
                </a:rPr>
                <a:t>6</a:t>
              </a:r>
              <a:endParaRPr lang="en-US" sz="14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95966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95017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9824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61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  <a:latin typeface="Courier"/>
                  <a:cs typeface="Courier"/>
                </a:rPr>
                <a:t>7</a:t>
              </a:r>
              <a:endParaRPr lang="en-US" sz="14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4235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  <a:latin typeface="Courier"/>
                  <a:cs typeface="Courier"/>
                </a:rPr>
                <a:t>8</a:t>
              </a:r>
              <a:endParaRPr lang="en-US" sz="1400" dirty="0">
                <a:solidFill>
                  <a:schemeClr val="accent2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13195" y="2658886"/>
            <a:ext cx="2447941" cy="1818847"/>
            <a:chOff x="3101591" y="3432275"/>
            <a:chExt cx="2447941" cy="1818847"/>
          </a:xfrm>
        </p:grpSpPr>
        <p:sp>
          <p:nvSpPr>
            <p:cNvPr id="32" name="Isosceles Triangle 31"/>
            <p:cNvSpPr/>
            <p:nvPr/>
          </p:nvSpPr>
          <p:spPr>
            <a:xfrm>
              <a:off x="3569432" y="3803312"/>
              <a:ext cx="1500949" cy="1293922"/>
            </a:xfrm>
            <a:prstGeom prst="triangl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88037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Courier"/>
                  <a:cs typeface="Courier"/>
                </a:rPr>
                <a:t>9</a:t>
              </a:r>
              <a:endParaRPr lang="en-US" sz="1400" dirty="0">
                <a:solidFill>
                  <a:schemeClr val="accent4"/>
                </a:solidFill>
                <a:latin typeface="Courier"/>
                <a:cs typeface="Courier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961620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460671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25478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01591" y="4943345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Courier"/>
                  <a:cs typeface="Courier"/>
                </a:rPr>
                <a:t>10</a:t>
              </a:r>
              <a:endParaRPr lang="en-US" sz="1400" dirty="0">
                <a:solidFill>
                  <a:schemeClr val="accent4"/>
                </a:solidFill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9431" y="4943345"/>
              <a:ext cx="370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  <a:latin typeface="Courier"/>
                  <a:cs typeface="Courier"/>
                </a:rPr>
                <a:t>11</a:t>
              </a:r>
              <a:endParaRPr lang="en-US" sz="1400" dirty="0">
                <a:solidFill>
                  <a:schemeClr val="accent4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62409" y="1905000"/>
            <a:ext cx="6156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Back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0448" y="1904663"/>
            <a:ext cx="4828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urier"/>
                <a:cs typeface="Courier"/>
              </a:rPr>
              <a:t>Left</a:t>
            </a:r>
            <a:endParaRPr lang="en-US" sz="14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6222" y="3862179"/>
            <a:ext cx="6030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Courier"/>
                <a:cs typeface="Courier"/>
              </a:rPr>
              <a:t>Right</a:t>
            </a:r>
            <a:endParaRPr lang="en-US" sz="14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26597" y="3862179"/>
            <a:ext cx="7521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Courier"/>
                <a:cs typeface="Courier"/>
              </a:rPr>
              <a:t>Bottom</a:t>
            </a:r>
            <a:endParaRPr lang="en-US" sz="14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  <p:sp>
        <p:nvSpPr>
          <p:cNvPr id="44" name="Curved Up Arrow 43"/>
          <p:cNvSpPr/>
          <p:nvPr/>
        </p:nvSpPr>
        <p:spPr>
          <a:xfrm rot="5024921">
            <a:off x="-404868" y="1590758"/>
            <a:ext cx="1926752" cy="1028778"/>
          </a:xfrm>
          <a:prstGeom prst="curvedUpArrow">
            <a:avLst>
              <a:gd name="adj1" fmla="val 10817"/>
              <a:gd name="adj2" fmla="val 29750"/>
              <a:gd name="adj3" fmla="val 280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509384" y="2030959"/>
            <a:ext cx="2332145" cy="1818847"/>
            <a:chOff x="304148" y="720450"/>
            <a:chExt cx="2332145" cy="1818847"/>
          </a:xfrm>
        </p:grpSpPr>
        <p:sp>
          <p:nvSpPr>
            <p:cNvPr id="49" name="Isosceles Triangle 48"/>
            <p:cNvSpPr/>
            <p:nvPr/>
          </p:nvSpPr>
          <p:spPr>
            <a:xfrm>
              <a:off x="705314" y="1091487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23919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097502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6553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61360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14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43888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81412" y="2030959"/>
            <a:ext cx="2332145" cy="1818847"/>
            <a:chOff x="3169802" y="720450"/>
            <a:chExt cx="2332145" cy="1818847"/>
          </a:xfrm>
        </p:grpSpPr>
        <p:sp>
          <p:nvSpPr>
            <p:cNvPr id="57" name="Isosceles Triangle 56"/>
            <p:cNvSpPr/>
            <p:nvPr/>
          </p:nvSpPr>
          <p:spPr>
            <a:xfrm>
              <a:off x="3570968" y="1091487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89573" y="72045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963156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462207" y="229696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227014" y="104522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6980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09542" y="2231520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07848" y="3969395"/>
            <a:ext cx="2332145" cy="1818847"/>
            <a:chOff x="302612" y="3432275"/>
            <a:chExt cx="2332145" cy="1818847"/>
          </a:xfrm>
        </p:grpSpPr>
        <p:sp>
          <p:nvSpPr>
            <p:cNvPr id="65" name="Isosceles Triangle 64"/>
            <p:cNvSpPr/>
            <p:nvPr/>
          </p:nvSpPr>
          <p:spPr>
            <a:xfrm>
              <a:off x="703778" y="3803312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22383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095966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5017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359824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261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42352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879876" y="3969395"/>
            <a:ext cx="2332145" cy="1818847"/>
            <a:chOff x="3168266" y="3432275"/>
            <a:chExt cx="2332145" cy="1818847"/>
          </a:xfrm>
        </p:grpSpPr>
        <p:sp>
          <p:nvSpPr>
            <p:cNvPr id="73" name="Isosceles Triangle 72"/>
            <p:cNvSpPr/>
            <p:nvPr/>
          </p:nvSpPr>
          <p:spPr>
            <a:xfrm>
              <a:off x="3569432" y="3803312"/>
              <a:ext cx="1500949" cy="1293922"/>
            </a:xfrm>
            <a:prstGeom prst="triangl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8037" y="343227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3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961620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460671" y="5008786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225478" y="3757051"/>
              <a:ext cx="217522" cy="1768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68266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08006" y="4943345"/>
              <a:ext cx="292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/>
                  </a:solidFill>
                  <a:latin typeface="Courier"/>
                  <a:cs typeface="Courier"/>
                </a:rPr>
                <a:t>2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367645" y="3215509"/>
            <a:ext cx="6156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Back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39673" y="3215172"/>
            <a:ext cx="6156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Left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12239" y="5172688"/>
            <a:ext cx="723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Right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26603" y="5172688"/>
            <a:ext cx="8386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Courier"/>
                <a:cs typeface="Courier"/>
              </a:rPr>
              <a:t>Bottom</a:t>
            </a:r>
            <a:endParaRPr lang="en-US" sz="14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158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107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AGI</cp:lastModifiedBy>
  <cp:revision>19</cp:revision>
  <dcterms:created xsi:type="dcterms:W3CDTF">2013-06-24T11:47:15Z</dcterms:created>
  <dcterms:modified xsi:type="dcterms:W3CDTF">2013-09-18T20:01:37Z</dcterms:modified>
</cp:coreProperties>
</file>