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6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8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881E-C376-5245-9839-40D0BEEA1124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73870" y="4032842"/>
            <a:ext cx="1521735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86189" y="2614053"/>
            <a:ext cx="2697098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00017" y="2614053"/>
            <a:ext cx="1765359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Appearance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35966" y="4032842"/>
            <a:ext cx="1493462" cy="68315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Material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>
            <a:stCxn id="21" idx="4"/>
            <a:endCxn id="6" idx="0"/>
          </p:cNvCxnSpPr>
          <p:nvPr/>
        </p:nvCxnSpPr>
        <p:spPr>
          <a:xfrm flipH="1">
            <a:off x="2634738" y="1882790"/>
            <a:ext cx="1348549" cy="7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>
            <a:off x="2634738" y="3297207"/>
            <a:ext cx="0" cy="735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4"/>
            <a:endCxn id="7" idx="0"/>
          </p:cNvCxnSpPr>
          <p:nvPr/>
        </p:nvCxnSpPr>
        <p:spPr>
          <a:xfrm>
            <a:off x="3983287" y="1882790"/>
            <a:ext cx="999410" cy="7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0"/>
          </p:cNvCxnSpPr>
          <p:nvPr/>
        </p:nvCxnSpPr>
        <p:spPr>
          <a:xfrm>
            <a:off x="4982697" y="3297207"/>
            <a:ext cx="0" cy="73563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5372" y="2166776"/>
            <a:ext cx="299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3712" y="36049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2697" y="36049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1867" y="2166776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133008" y="1199636"/>
            <a:ext cx="1700557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Primitive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843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46270" y="2387500"/>
            <a:ext cx="1521735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58589" y="968711"/>
            <a:ext cx="2697098" cy="6831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>
            <a:off x="4607138" y="1651865"/>
            <a:ext cx="0" cy="735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426327" y="955308"/>
            <a:ext cx="2697098" cy="6831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3" name="Straight Arrow Connector 22"/>
          <p:cNvCxnSpPr>
            <a:stCxn id="22" idx="4"/>
            <a:endCxn id="5" idx="1"/>
          </p:cNvCxnSpPr>
          <p:nvPr/>
        </p:nvCxnSpPr>
        <p:spPr>
          <a:xfrm>
            <a:off x="1774876" y="1638462"/>
            <a:ext cx="2294247" cy="84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6085756" y="955308"/>
            <a:ext cx="2697098" cy="6831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>
            <a:stCxn id="24" idx="4"/>
            <a:endCxn id="5" idx="7"/>
          </p:cNvCxnSpPr>
          <p:nvPr/>
        </p:nvCxnSpPr>
        <p:spPr>
          <a:xfrm flipH="1">
            <a:off x="5145152" y="1638462"/>
            <a:ext cx="2289153" cy="84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" name="TextBox 2"/>
          <p:cNvSpPr txBox="1"/>
          <p:nvPr/>
        </p:nvSpPr>
        <p:spPr>
          <a:xfrm>
            <a:off x="401990" y="1685238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6"/>
                </a:solidFill>
                <a:latin typeface="Courier"/>
                <a:cs typeface="Courier"/>
              </a:rPr>
              <a:t>modelMatrix</a:t>
            </a:r>
            <a:endParaRPr lang="en-US" sz="1400" dirty="0">
              <a:solidFill>
                <a:schemeClr val="accent6"/>
              </a:solidFill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3065" y="1662615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modelMatrix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85888" y="1685238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Courier"/>
                <a:cs typeface="Courier"/>
              </a:rPr>
              <a:t>modelMatrix</a:t>
            </a:r>
            <a:endParaRPr lang="en-US" sz="1400" dirty="0">
              <a:solidFill>
                <a:schemeClr val="accent4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632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AGI</cp:lastModifiedBy>
  <cp:revision>4</cp:revision>
  <dcterms:created xsi:type="dcterms:W3CDTF">2013-06-24T11:47:15Z</dcterms:created>
  <dcterms:modified xsi:type="dcterms:W3CDTF">2013-06-24T12:22:15Z</dcterms:modified>
</cp:coreProperties>
</file>