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6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8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6/25/13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881E-C376-5245-9839-40D0BEEA1124}" type="datetimeFigureOut">
              <a:rPr lang="en-US" smtClean="0"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73870" y="4032842"/>
            <a:ext cx="1521735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86189" y="2614053"/>
            <a:ext cx="2697098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GeometryInstance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00017" y="2614053"/>
            <a:ext cx="1765359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Appearance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35966" y="4032842"/>
            <a:ext cx="1493462" cy="68315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Material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>
            <a:stCxn id="21" idx="4"/>
            <a:endCxn id="6" idx="0"/>
          </p:cNvCxnSpPr>
          <p:nvPr/>
        </p:nvCxnSpPr>
        <p:spPr>
          <a:xfrm flipH="1">
            <a:off x="2634738" y="1882790"/>
            <a:ext cx="1348549" cy="731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>
            <a:off x="2634738" y="3297207"/>
            <a:ext cx="0" cy="735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4"/>
            <a:endCxn id="7" idx="0"/>
          </p:cNvCxnSpPr>
          <p:nvPr/>
        </p:nvCxnSpPr>
        <p:spPr>
          <a:xfrm>
            <a:off x="3983287" y="1882790"/>
            <a:ext cx="999410" cy="731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0"/>
          </p:cNvCxnSpPr>
          <p:nvPr/>
        </p:nvCxnSpPr>
        <p:spPr>
          <a:xfrm>
            <a:off x="4982697" y="3297207"/>
            <a:ext cx="0" cy="73563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95372" y="2166776"/>
            <a:ext cx="2996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3712" y="360490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82697" y="360490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31867" y="2166776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133008" y="1199636"/>
            <a:ext cx="1700557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Primitive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3843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46270" y="2387500"/>
            <a:ext cx="1521735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58589" y="968711"/>
            <a:ext cx="2697098" cy="6831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GeometryInstance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>
            <a:off x="4607138" y="1651865"/>
            <a:ext cx="0" cy="735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426327" y="955308"/>
            <a:ext cx="2697098" cy="6831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GeometryInstance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23" name="Straight Arrow Connector 22"/>
          <p:cNvCxnSpPr>
            <a:stCxn id="22" idx="4"/>
            <a:endCxn id="5" idx="1"/>
          </p:cNvCxnSpPr>
          <p:nvPr/>
        </p:nvCxnSpPr>
        <p:spPr>
          <a:xfrm>
            <a:off x="1774876" y="1638462"/>
            <a:ext cx="2294247" cy="849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6085756" y="955308"/>
            <a:ext cx="2697098" cy="6831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GeometryInstance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25" name="Straight Arrow Connector 24"/>
          <p:cNvCxnSpPr>
            <a:stCxn id="24" idx="4"/>
            <a:endCxn id="5" idx="7"/>
          </p:cNvCxnSpPr>
          <p:nvPr/>
        </p:nvCxnSpPr>
        <p:spPr>
          <a:xfrm flipH="1">
            <a:off x="5145152" y="1638462"/>
            <a:ext cx="2289153" cy="849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" name="TextBox 2"/>
          <p:cNvSpPr txBox="1"/>
          <p:nvPr/>
        </p:nvSpPr>
        <p:spPr>
          <a:xfrm>
            <a:off x="401990" y="1685238"/>
            <a:ext cx="136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6"/>
                </a:solidFill>
                <a:latin typeface="Courier"/>
                <a:cs typeface="Courier"/>
              </a:rPr>
              <a:t>modelMatrix</a:t>
            </a:r>
            <a:endParaRPr lang="en-US" sz="1400" dirty="0">
              <a:solidFill>
                <a:schemeClr val="accent6"/>
              </a:solidFill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3065" y="1662615"/>
            <a:ext cx="136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modelMatrix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85888" y="1685238"/>
            <a:ext cx="136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Courier"/>
                <a:cs typeface="Courier"/>
              </a:rPr>
              <a:t>modelMatrix</a:t>
            </a:r>
            <a:endParaRPr lang="en-US" sz="1400" dirty="0">
              <a:solidFill>
                <a:schemeClr val="accent4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4632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587220" y="426536"/>
            <a:ext cx="1856943" cy="20975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27446" y="426536"/>
            <a:ext cx="1856943" cy="20975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31548" y="426536"/>
            <a:ext cx="1046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Geometry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4662" y="426536"/>
            <a:ext cx="126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Appearance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1298" y="1011921"/>
            <a:ext cx="104658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ourier"/>
                <a:cs typeface="Courier"/>
              </a:rPr>
              <a:t>position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6777" y="1449630"/>
            <a:ext cx="83110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ourier"/>
                <a:cs typeface="Courier"/>
              </a:rPr>
              <a:t>normal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7734" y="1917582"/>
            <a:ext cx="400145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ourier"/>
                <a:cs typeface="Courier"/>
              </a:rPr>
              <a:t>st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8527" y="1011921"/>
            <a:ext cx="104658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position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8527" y="1449630"/>
            <a:ext cx="83110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normal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2497879" y="1165810"/>
            <a:ext cx="1270648" cy="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2497879" y="1603519"/>
            <a:ext cx="12706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2497879" y="2071471"/>
            <a:ext cx="407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76820" y="1917582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OK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7220" y="3600208"/>
            <a:ext cx="1856943" cy="20975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27446" y="3600208"/>
            <a:ext cx="1856943" cy="20975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31548" y="3600208"/>
            <a:ext cx="1046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Geometry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4662" y="3600208"/>
            <a:ext cx="126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Appearance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1298" y="4185593"/>
            <a:ext cx="104658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ourier"/>
                <a:cs typeface="Courier"/>
              </a:rPr>
              <a:t>position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66777" y="4623302"/>
            <a:ext cx="83110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ourier"/>
                <a:cs typeface="Courier"/>
              </a:rPr>
              <a:t>normal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68527" y="5091254"/>
            <a:ext cx="400145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ourier"/>
                <a:cs typeface="Courier"/>
              </a:rPr>
              <a:t>st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8527" y="4185593"/>
            <a:ext cx="104658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position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68527" y="4623302"/>
            <a:ext cx="83110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normal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30" name="Straight Arrow Connector 29"/>
          <p:cNvCxnSpPr>
            <a:stCxn id="25" idx="3"/>
          </p:cNvCxnSpPr>
          <p:nvPr/>
        </p:nvCxnSpPr>
        <p:spPr>
          <a:xfrm>
            <a:off x="2497879" y="4339482"/>
            <a:ext cx="1270648" cy="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9" idx="1"/>
          </p:cNvCxnSpPr>
          <p:nvPr/>
        </p:nvCxnSpPr>
        <p:spPr>
          <a:xfrm>
            <a:off x="2497879" y="4777191"/>
            <a:ext cx="12706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52350" y="5245143"/>
            <a:ext cx="407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76820" y="4985412"/>
            <a:ext cx="50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Not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OK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407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617671" y="3404598"/>
            <a:ext cx="18280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17671" y="1577989"/>
            <a:ext cx="0" cy="1826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53474" y="3414220"/>
            <a:ext cx="1164197" cy="85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9845" y="4272118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x</a:t>
            </a:r>
            <a:endParaRPr lang="en-US" sz="1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45749" y="3229554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79746" y="1208657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z</a:t>
            </a:r>
          </a:p>
        </p:txBody>
      </p:sp>
      <p:cxnSp>
        <p:nvCxnSpPr>
          <p:cNvPr id="26" name="Straight Connector 25"/>
          <p:cNvCxnSpPr>
            <a:stCxn id="77" idx="5"/>
            <a:endCxn id="76" idx="0"/>
          </p:cNvCxnSpPr>
          <p:nvPr/>
        </p:nvCxnSpPr>
        <p:spPr>
          <a:xfrm>
            <a:off x="3319741" y="3173115"/>
            <a:ext cx="178606" cy="89762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6" idx="1"/>
            <a:endCxn id="75" idx="5"/>
          </p:cNvCxnSpPr>
          <p:nvPr/>
        </p:nvCxnSpPr>
        <p:spPr>
          <a:xfrm flipV="1">
            <a:off x="3482182" y="3615050"/>
            <a:ext cx="945764" cy="46238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7" idx="5"/>
            <a:endCxn id="75" idx="3"/>
          </p:cNvCxnSpPr>
          <p:nvPr/>
        </p:nvCxnSpPr>
        <p:spPr>
          <a:xfrm>
            <a:off x="3319741" y="3173115"/>
            <a:ext cx="1075876" cy="4419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8" idx="5"/>
            <a:endCxn id="75" idx="6"/>
          </p:cNvCxnSpPr>
          <p:nvPr/>
        </p:nvCxnSpPr>
        <p:spPr>
          <a:xfrm>
            <a:off x="3633836" y="2477515"/>
            <a:ext cx="800805" cy="112137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4"/>
            <a:endCxn id="22" idx="0"/>
          </p:cNvCxnSpPr>
          <p:nvPr/>
        </p:nvCxnSpPr>
        <p:spPr>
          <a:xfrm flipH="1">
            <a:off x="3498346" y="2549798"/>
            <a:ext cx="119325" cy="14553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8" idx="0"/>
            <a:endCxn id="77" idx="7"/>
          </p:cNvCxnSpPr>
          <p:nvPr/>
        </p:nvCxnSpPr>
        <p:spPr>
          <a:xfrm flipH="1">
            <a:off x="3319741" y="2438491"/>
            <a:ext cx="297931" cy="70229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388922" y="357602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475487" y="40707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280717" y="31340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94812" y="24384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08910" y="2372903"/>
            <a:ext cx="217522" cy="176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89585" y="4005156"/>
            <a:ext cx="217522" cy="176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03020" y="3510438"/>
            <a:ext cx="217522" cy="176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94815" y="3068503"/>
            <a:ext cx="217522" cy="176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704254" y="2284602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Courier"/>
                <a:cs typeface="Courier"/>
              </a:rPr>
              <a:t>0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20542" y="3444997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1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092249" y="3923550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3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902410" y="2986897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2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68211" y="1577989"/>
            <a:ext cx="1477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Not to scale</a:t>
            </a:r>
            <a:endParaRPr lang="en-US" sz="1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479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04148" y="720450"/>
            <a:ext cx="2332145" cy="1818847"/>
            <a:chOff x="304148" y="720450"/>
            <a:chExt cx="2332145" cy="1818847"/>
          </a:xfrm>
        </p:grpSpPr>
        <p:sp>
          <p:nvSpPr>
            <p:cNvPr id="4" name="Isosceles Triangle 3"/>
            <p:cNvSpPr/>
            <p:nvPr/>
          </p:nvSpPr>
          <p:spPr>
            <a:xfrm>
              <a:off x="705314" y="1091487"/>
              <a:ext cx="1500949" cy="1293922"/>
            </a:xfrm>
            <a:prstGeom prst="triangl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23919" y="72045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0</a:t>
              </a:r>
              <a:endParaRPr lang="en-US" sz="1400" dirty="0">
                <a:solidFill>
                  <a:schemeClr val="accent3"/>
                </a:solidFill>
                <a:latin typeface="Courier"/>
                <a:cs typeface="Courier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97502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96553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361360" y="104522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148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43888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69802" y="720450"/>
            <a:ext cx="2332145" cy="1818847"/>
            <a:chOff x="3169802" y="720450"/>
            <a:chExt cx="2332145" cy="1818847"/>
          </a:xfrm>
        </p:grpSpPr>
        <p:sp>
          <p:nvSpPr>
            <p:cNvPr id="18" name="Isosceles Triangle 17"/>
            <p:cNvSpPr/>
            <p:nvPr/>
          </p:nvSpPr>
          <p:spPr>
            <a:xfrm>
              <a:off x="3570968" y="1091487"/>
              <a:ext cx="1500949" cy="1293922"/>
            </a:xfrm>
            <a:prstGeom prst="triangl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9573" y="72045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0</a:t>
              </a:r>
              <a:endParaRPr lang="en-US" sz="1400" dirty="0">
                <a:solidFill>
                  <a:schemeClr val="accent3"/>
                </a:solidFill>
                <a:latin typeface="Courier"/>
                <a:cs typeface="Courier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963156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2207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227014" y="104522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69802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09542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2612" y="3066639"/>
            <a:ext cx="2332145" cy="1818847"/>
            <a:chOff x="302612" y="3432275"/>
            <a:chExt cx="2332145" cy="1818847"/>
          </a:xfrm>
        </p:grpSpPr>
        <p:sp>
          <p:nvSpPr>
            <p:cNvPr id="25" name="Isosceles Triangle 24"/>
            <p:cNvSpPr/>
            <p:nvPr/>
          </p:nvSpPr>
          <p:spPr>
            <a:xfrm>
              <a:off x="703778" y="3803312"/>
              <a:ext cx="1500949" cy="1293922"/>
            </a:xfrm>
            <a:prstGeom prst="triangl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22383" y="343227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0</a:t>
              </a:r>
              <a:endParaRPr lang="en-US" sz="1400" dirty="0">
                <a:solidFill>
                  <a:schemeClr val="accent3"/>
                </a:solidFill>
                <a:latin typeface="Courier"/>
                <a:cs typeface="Courier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095966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95017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59824" y="375705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612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42352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1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68266" y="3066639"/>
            <a:ext cx="2332145" cy="1818847"/>
            <a:chOff x="3168266" y="3432275"/>
            <a:chExt cx="2332145" cy="1818847"/>
          </a:xfrm>
        </p:grpSpPr>
        <p:sp>
          <p:nvSpPr>
            <p:cNvPr id="32" name="Isosceles Triangle 31"/>
            <p:cNvSpPr/>
            <p:nvPr/>
          </p:nvSpPr>
          <p:spPr>
            <a:xfrm>
              <a:off x="3569432" y="3803312"/>
              <a:ext cx="1500949" cy="1293922"/>
            </a:xfrm>
            <a:prstGeom prst="triangl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88037" y="343227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3</a:t>
              </a:r>
              <a:endParaRPr lang="en-US" sz="1400" dirty="0">
                <a:solidFill>
                  <a:schemeClr val="accent3"/>
                </a:solidFill>
                <a:latin typeface="Courier"/>
                <a:cs typeface="Courier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961620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460671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25478" y="375705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68266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08006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162409" y="1905000"/>
            <a:ext cx="6156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Back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28063" y="1904663"/>
            <a:ext cx="6156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Left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7003" y="4269932"/>
            <a:ext cx="7233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Right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14993" y="4269932"/>
            <a:ext cx="83869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Bottom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44" name="Curved Up Arrow 43"/>
          <p:cNvSpPr/>
          <p:nvPr/>
        </p:nvSpPr>
        <p:spPr>
          <a:xfrm rot="5024921">
            <a:off x="-404868" y="1590758"/>
            <a:ext cx="1926752" cy="1028778"/>
          </a:xfrm>
          <a:prstGeom prst="curvedUpArrow">
            <a:avLst>
              <a:gd name="adj1" fmla="val 10817"/>
              <a:gd name="adj2" fmla="val 29750"/>
              <a:gd name="adj3" fmla="val 280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3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59</Words>
  <Application>Microsoft Macintosh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Analytical Graphics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AGI</cp:lastModifiedBy>
  <cp:revision>13</cp:revision>
  <dcterms:created xsi:type="dcterms:W3CDTF">2013-06-24T11:47:15Z</dcterms:created>
  <dcterms:modified xsi:type="dcterms:W3CDTF">2013-06-25T21:18:32Z</dcterms:modified>
</cp:coreProperties>
</file>