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3F49-614D-4A66-BA79-45B61625877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027-4F3B-4B70-93F7-7EA8933D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7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3F49-614D-4A66-BA79-45B61625877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027-4F3B-4B70-93F7-7EA8933D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7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3F49-614D-4A66-BA79-45B61625877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027-4F3B-4B70-93F7-7EA8933D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11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3F49-614D-4A66-BA79-45B61625877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027-4F3B-4B70-93F7-7EA8933D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8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3F49-614D-4A66-BA79-45B61625877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027-4F3B-4B70-93F7-7EA8933D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8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3F49-614D-4A66-BA79-45B61625877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027-4F3B-4B70-93F7-7EA8933D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1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3F49-614D-4A66-BA79-45B61625877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027-4F3B-4B70-93F7-7EA8933D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3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3F49-614D-4A66-BA79-45B61625877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027-4F3B-4B70-93F7-7EA8933D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2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3F49-614D-4A66-BA79-45B61625877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027-4F3B-4B70-93F7-7EA8933D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6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3F49-614D-4A66-BA79-45B61625877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027-4F3B-4B70-93F7-7EA8933D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2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3F49-614D-4A66-BA79-45B61625877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027-4F3B-4B70-93F7-7EA8933D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2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3F49-614D-4A66-BA79-45B616258772}" type="datetimeFigureOut">
              <a:rPr lang="ko-KR" altLang="en-US" smtClean="0"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AC027-4F3B-4B70-93F7-7EA8933D5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9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433667"/>
            <a:ext cx="11167004" cy="38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86" y="357664"/>
            <a:ext cx="9043555" cy="632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2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7" y="243157"/>
            <a:ext cx="11797242" cy="402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4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414337"/>
            <a:ext cx="102679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2" y="390653"/>
            <a:ext cx="11497901" cy="43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8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76" y="307571"/>
            <a:ext cx="8271610" cy="630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7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wyjung</dc:creator>
  <cp:lastModifiedBy>wyjung</cp:lastModifiedBy>
  <cp:revision>1</cp:revision>
  <dcterms:created xsi:type="dcterms:W3CDTF">2017-06-22T14:57:25Z</dcterms:created>
  <dcterms:modified xsi:type="dcterms:W3CDTF">2017-06-22T14:57:39Z</dcterms:modified>
</cp:coreProperties>
</file>