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Anton Italics" charset="1" panose="00000500000000000000"/>
      <p:regular r:id="rId16"/>
    </p:embeddedFont>
    <p:embeddedFont>
      <p:font typeface="Poppins" charset="1" panose="00000500000000000000"/>
      <p:regular r:id="rId17"/>
    </p:embeddedFont>
    <p:embeddedFont>
      <p:font typeface="Poppins Bold Italics" charset="1" panose="00000800000000000000"/>
      <p:regular r:id="rId18"/>
    </p:embeddedFont>
    <p:embeddedFont>
      <p:font typeface="Poppins Bold" charset="1" panose="00000800000000000000"/>
      <p:regular r:id="rId19"/>
    </p:embeddedFont>
    <p:embeddedFont>
      <p:font typeface="Libre Baskerville Bold" charset="1" panose="02000000000000000000"/>
      <p:regular r:id="rId20"/>
    </p:embeddedFont>
    <p:embeddedFont>
      <p:font typeface="Akzidenz-Grotesk Medium" charset="1" panose="02000603030000020004"/>
      <p:regular r:id="rId21"/>
    </p:embeddedFont>
    <p:embeddedFont>
      <p:font typeface="Akzidenz-Grotesk Bold" charset="1" panose="02000803050000020004"/>
      <p:regular r:id="rId22"/>
    </p:embeddedFont>
    <p:embeddedFont>
      <p:font typeface="Oswald Bold" charset="1" panose="00000800000000000000"/>
      <p:regular r:id="rId23"/>
    </p:embeddedFont>
    <p:embeddedFont>
      <p:font typeface="Arimo Italics" charset="1" panose="020B0604020202090204"/>
      <p:regular r:id="rId24"/>
    </p:embeddedFont>
    <p:embeddedFont>
      <p:font typeface="Open Sans Bold" charset="1" panose="0000000000000000000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https://www.youtube.com/watch?v=QCCrKqsxTxE" TargetMode="External" Type="http://schemas.openxmlformats.org/officeDocument/2006/relationships/hyperlink"/><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jpe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7.png" Type="http://schemas.openxmlformats.org/officeDocument/2006/relationships/image"/><Relationship Id="rId2" Target="../media/image39.jpeg" Type="http://schemas.openxmlformats.org/officeDocument/2006/relationships/image"/><Relationship Id="rId3" Target="../media/image40.jpeg" Type="http://schemas.openxmlformats.org/officeDocument/2006/relationships/image"/><Relationship Id="rId4" Target="../media/image41.jpeg" Type="http://schemas.openxmlformats.org/officeDocument/2006/relationships/image"/><Relationship Id="rId5" Target="../media/image42.jpeg" Type="http://schemas.openxmlformats.org/officeDocument/2006/relationships/image"/><Relationship Id="rId6" Target="../media/image6.jpeg" Type="http://schemas.openxmlformats.org/officeDocument/2006/relationships/image"/><Relationship Id="rId7" Target="../media/image4.png" Type="http://schemas.openxmlformats.org/officeDocument/2006/relationships/image"/><Relationship Id="rId8" Target="../media/image5.svg" Type="http://schemas.openxmlformats.org/officeDocument/2006/relationships/image"/><Relationship Id="rId9" Target="../media/image37.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9.pn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jpeg" Type="http://schemas.openxmlformats.org/officeDocument/2006/relationships/image"/><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0.jpeg" Type="http://schemas.openxmlformats.org/officeDocument/2006/relationships/image"/><Relationship Id="rId6" Target="../media/image11.jpeg" Type="http://schemas.openxmlformats.org/officeDocument/2006/relationships/image"/><Relationship Id="rId7" Target="../media/image12.jpeg" Type="http://schemas.openxmlformats.org/officeDocument/2006/relationships/image"/><Relationship Id="rId8" Target="../media/image13.jpeg" Type="http://schemas.openxmlformats.org/officeDocument/2006/relationships/image"/><Relationship Id="rId9" Target="../media/image14.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6.pn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https://docs.google.com/presentation/d/1SKR7JsqQsT5pb4a7Z3saThGSEb8jqLpL/edit#slide=id.p1" TargetMode="External" Type="http://schemas.openxmlformats.org/officeDocument/2006/relationships/hyperlink"/></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https://docs.google.com/document/d/1S2Azmy-t-Vn8EbyFIcKcNtC0aHpxsCO5/edit?usp=sharing&amp;ouid=109704127677063512941&amp;rtpof=true&amp;sd=true" TargetMode="External" Type="http://schemas.openxmlformats.org/officeDocument/2006/relationships/hyperlink"/><Relationship Id="rId4" Target="../media/image17.png" Type="http://schemas.openxmlformats.org/officeDocument/2006/relationships/image"/><Relationship Id="rId5" Target="../media/image18.png" Type="http://schemas.openxmlformats.org/officeDocument/2006/relationships/image"/><Relationship Id="rId6" Target="../media/image19.svg" Type="http://schemas.openxmlformats.org/officeDocument/2006/relationships/image"/><Relationship Id="rId7" Target="../media/image20.png" Type="http://schemas.openxmlformats.org/officeDocument/2006/relationships/image"/><Relationship Id="rId8" Target="../media/image21.png" Type="http://schemas.openxmlformats.org/officeDocument/2006/relationships/image"/><Relationship Id="rId9" Target="../media/image22.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3.jpeg" Type="http://schemas.openxmlformats.org/officeDocument/2006/relationships/image"/><Relationship Id="rId4" Target="../media/image24.jpeg" Type="http://schemas.openxmlformats.org/officeDocument/2006/relationships/image"/><Relationship Id="rId5" Target="../media/image25.png" Type="http://schemas.openxmlformats.org/officeDocument/2006/relationships/image"/><Relationship Id="rId6" Target="../media/image26.jpeg" Type="http://schemas.openxmlformats.org/officeDocument/2006/relationships/image"/><Relationship Id="rId7" Target="../media/image27.jpeg" Type="http://schemas.openxmlformats.org/officeDocument/2006/relationships/image"/><Relationship Id="rId8" Target="../media/image28.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7.png" Type="http://schemas.openxmlformats.org/officeDocument/2006/relationships/image"/><Relationship Id="rId2" Target="../media/image29.png" Type="http://schemas.openxmlformats.org/officeDocument/2006/relationships/image"/><Relationship Id="rId3" Target="../media/image30.png" Type="http://schemas.openxmlformats.org/officeDocument/2006/relationships/image"/><Relationship Id="rId4" Target="../media/image31.png" Type="http://schemas.openxmlformats.org/officeDocument/2006/relationships/image"/><Relationship Id="rId5" Target="../media/image32.png" Type="http://schemas.openxmlformats.org/officeDocument/2006/relationships/image"/><Relationship Id="rId6" Target="../media/image33.png" Type="http://schemas.openxmlformats.org/officeDocument/2006/relationships/image"/><Relationship Id="rId7" Target="../media/image34.png" Type="http://schemas.openxmlformats.org/officeDocument/2006/relationships/image"/><Relationship Id="rId8" Target="../media/image35.png" Type="http://schemas.openxmlformats.org/officeDocument/2006/relationships/image"/><Relationship Id="rId9" Target="../media/image36.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https://docs.google.com/document/d/1IRGGYXcMG2FIt50-BUGsegRHW9FcRuSB/edit?usp=sharing&amp;ouid=109704127677063512941&amp;rtpof=true&amp;sd=true" TargetMode="External" Type="http://schemas.openxmlformats.org/officeDocument/2006/relationships/hyperlink"/><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https://docs.google.com/spreadsheets/d/1_DUTV_5GOAChmgKGjDjaHRLuD-9w0VP4/edit?usp=sharing&amp;ouid=109704127677063512941&amp;rtpof=true&amp;sd=true" TargetMode="External" Type="http://schemas.openxmlformats.org/officeDocument/2006/relationships/hyperlink"/><Relationship Id="rId6" Target="https://docs.google.com/document/d/1fdw2T5fhaY24u5_6UhJgBXmLbpR_TElq/edit?usp=sharing&amp;ouid=109704127677063512941&amp;rtpof=true&amp;sd=true" TargetMode="External" Type="http://schemas.openxmlformats.org/officeDocument/2006/relationships/hyperlink"/><Relationship Id="rId7" Target="https://docs.google.com/document/d/1iCethoAVpohBtdGKMSSrY94eBoGkpodk/edit?usp=sharing&amp;ouid=109704127677063512941&amp;rtpof=true&amp;sd=true" TargetMode="External" Type="http://schemas.openxmlformats.org/officeDocument/2006/relationships/hyperlink"/><Relationship Id="rId8" Target="https://docs.google.com/document/d/1HmuUfWLVLieSqG4s4-pB54C1n5sBPohWSze9XnInMT8/edit#heading=h.4nglesv3zher" TargetMode="External" Type="http://schemas.openxmlformats.org/officeDocument/2006/relationships/hyperlink"/><Relationship Id="rId9" Target="https://drive.google.com/file/d/11I94bgO16HPX8y8k2KALWtb3FPPedgoV/view?usp=sharing" TargetMode="External" Type="http://schemas.openxmlformats.org/officeDocument/2006/relationships/hyperlink"/></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7.png" Type="http://schemas.openxmlformats.org/officeDocument/2006/relationships/image"/><Relationship Id="rId4" Target="../media/image38.pn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1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920000">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0" y="-311690"/>
            <a:ext cx="18780161" cy="10570038"/>
          </a:xfrm>
          <a:custGeom>
            <a:avLst/>
            <a:gdLst/>
            <a:ahLst/>
            <a:cxnLst/>
            <a:rect r="r" b="b" t="t" l="l"/>
            <a:pathLst>
              <a:path h="10570038" w="18780161">
                <a:moveTo>
                  <a:pt x="0" y="0"/>
                </a:moveTo>
                <a:lnTo>
                  <a:pt x="18780161" y="0"/>
                </a:lnTo>
                <a:lnTo>
                  <a:pt x="18780161" y="10570038"/>
                </a:lnTo>
                <a:lnTo>
                  <a:pt x="0" y="10570038"/>
                </a:lnTo>
                <a:lnTo>
                  <a:pt x="0" y="0"/>
                </a:lnTo>
                <a:close/>
              </a:path>
            </a:pathLst>
          </a:custGeom>
          <a:blipFill>
            <a:blip r:embed="rId2">
              <a:alphaModFix amt="10999"/>
            </a:blip>
            <a:stretch>
              <a:fillRect l="0" t="0" r="0" b="0"/>
            </a:stretch>
          </a:blipFill>
        </p:spPr>
      </p:sp>
      <p:sp>
        <p:nvSpPr>
          <p:cNvPr name="Freeform 3" id="3"/>
          <p:cNvSpPr/>
          <p:nvPr/>
        </p:nvSpPr>
        <p:spPr>
          <a:xfrm flipH="false" flipV="false" rot="-275809">
            <a:off x="6509767" y="-2398954"/>
            <a:ext cx="11233610" cy="14042013"/>
          </a:xfrm>
          <a:custGeom>
            <a:avLst/>
            <a:gdLst/>
            <a:ahLst/>
            <a:cxnLst/>
            <a:rect r="r" b="b" t="t" l="l"/>
            <a:pathLst>
              <a:path h="14042013" w="11233610">
                <a:moveTo>
                  <a:pt x="0" y="0"/>
                </a:moveTo>
                <a:lnTo>
                  <a:pt x="11233611" y="0"/>
                </a:lnTo>
                <a:lnTo>
                  <a:pt x="11233611" y="14042013"/>
                </a:lnTo>
                <a:lnTo>
                  <a:pt x="0" y="1404201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160489">
            <a:off x="1531428" y="1650739"/>
            <a:ext cx="8116445" cy="3155838"/>
          </a:xfrm>
          <a:prstGeom prst="rect">
            <a:avLst/>
          </a:prstGeom>
        </p:spPr>
        <p:txBody>
          <a:bodyPr anchor="t" rtlCol="false" tIns="0" lIns="0" bIns="0" rIns="0">
            <a:spAutoFit/>
          </a:bodyPr>
          <a:lstStyle/>
          <a:p>
            <a:pPr algn="just">
              <a:lnSpc>
                <a:spcPts val="25701"/>
              </a:lnSpc>
              <a:spcBef>
                <a:spcPct val="0"/>
              </a:spcBef>
            </a:pPr>
            <a:r>
              <a:rPr lang="en-US" sz="18358">
                <a:solidFill>
                  <a:srgbClr val="FFFFFF"/>
                </a:solidFill>
                <a:latin typeface="Anton Italics"/>
                <a:ea typeface="Anton Italics"/>
                <a:cs typeface="Anton Italics"/>
                <a:sym typeface="Anton Italics"/>
              </a:rPr>
              <a:t>UNICAR</a:t>
            </a:r>
          </a:p>
        </p:txBody>
      </p:sp>
      <p:sp>
        <p:nvSpPr>
          <p:cNvPr name="TextBox 5" id="5"/>
          <p:cNvSpPr txBox="true"/>
          <p:nvPr/>
        </p:nvSpPr>
        <p:spPr>
          <a:xfrm rot="-160489">
            <a:off x="1531428" y="3965447"/>
            <a:ext cx="8116445" cy="3155838"/>
          </a:xfrm>
          <a:prstGeom prst="rect">
            <a:avLst/>
          </a:prstGeom>
        </p:spPr>
        <p:txBody>
          <a:bodyPr anchor="t" rtlCol="false" tIns="0" lIns="0" bIns="0" rIns="0">
            <a:spAutoFit/>
          </a:bodyPr>
          <a:lstStyle/>
          <a:p>
            <a:pPr algn="just">
              <a:lnSpc>
                <a:spcPts val="25701"/>
              </a:lnSpc>
              <a:spcBef>
                <a:spcPct val="0"/>
              </a:spcBef>
            </a:pPr>
            <a:r>
              <a:rPr lang="en-US" sz="18358">
                <a:solidFill>
                  <a:srgbClr val="FFFFFF"/>
                </a:solidFill>
                <a:latin typeface="Anton Italics"/>
                <a:ea typeface="Anton Italics"/>
                <a:cs typeface="Anton Italics"/>
                <a:sym typeface="Anton Italics"/>
              </a:rPr>
              <a:t>RENTAL</a:t>
            </a:r>
          </a:p>
        </p:txBody>
      </p:sp>
      <p:sp>
        <p:nvSpPr>
          <p:cNvPr name="Freeform 6" id="6"/>
          <p:cNvSpPr/>
          <p:nvPr/>
        </p:nvSpPr>
        <p:spPr>
          <a:xfrm flipH="false" flipV="true" rot="-220158">
            <a:off x="5394012" y="3568019"/>
            <a:ext cx="4988907" cy="1115701"/>
          </a:xfrm>
          <a:custGeom>
            <a:avLst/>
            <a:gdLst/>
            <a:ahLst/>
            <a:cxnLst/>
            <a:rect r="r" b="b" t="t" l="l"/>
            <a:pathLst>
              <a:path h="1115701" w="4988907">
                <a:moveTo>
                  <a:pt x="0" y="1115701"/>
                </a:moveTo>
                <a:lnTo>
                  <a:pt x="4988907" y="1115701"/>
                </a:lnTo>
                <a:lnTo>
                  <a:pt x="4988907" y="0"/>
                </a:lnTo>
                <a:lnTo>
                  <a:pt x="0" y="0"/>
                </a:lnTo>
                <a:lnTo>
                  <a:pt x="0" y="1115701"/>
                </a:lnTo>
                <a:close/>
              </a:path>
            </a:pathLst>
          </a:custGeom>
          <a:blipFill>
            <a:blip r:embed="rId5">
              <a:alphaModFix amt="69000"/>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true" rot="-220158">
            <a:off x="574897" y="6107098"/>
            <a:ext cx="4110421" cy="919240"/>
          </a:xfrm>
          <a:custGeom>
            <a:avLst/>
            <a:gdLst/>
            <a:ahLst/>
            <a:cxnLst/>
            <a:rect r="r" b="b" t="t" l="l"/>
            <a:pathLst>
              <a:path h="919240" w="4110421">
                <a:moveTo>
                  <a:pt x="0" y="919239"/>
                </a:moveTo>
                <a:lnTo>
                  <a:pt x="4110421" y="919239"/>
                </a:lnTo>
                <a:lnTo>
                  <a:pt x="4110421" y="0"/>
                </a:lnTo>
                <a:lnTo>
                  <a:pt x="0" y="0"/>
                </a:lnTo>
                <a:lnTo>
                  <a:pt x="0" y="919239"/>
                </a:lnTo>
                <a:close/>
              </a:path>
            </a:pathLst>
          </a:custGeom>
          <a:blipFill>
            <a:blip r:embed="rId5">
              <a:alphaModFix amt="51000"/>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1207241">
            <a:off x="10121905" y="894636"/>
            <a:ext cx="3763602" cy="8157388"/>
          </a:xfrm>
          <a:custGeom>
            <a:avLst/>
            <a:gdLst/>
            <a:ahLst/>
            <a:cxnLst/>
            <a:rect r="r" b="b" t="t" l="l"/>
            <a:pathLst>
              <a:path h="8157388" w="3763602">
                <a:moveTo>
                  <a:pt x="0" y="0"/>
                </a:moveTo>
                <a:lnTo>
                  <a:pt x="3763602" y="0"/>
                </a:lnTo>
                <a:lnTo>
                  <a:pt x="3763602" y="8157387"/>
                </a:lnTo>
                <a:lnTo>
                  <a:pt x="0" y="8157387"/>
                </a:lnTo>
                <a:lnTo>
                  <a:pt x="0" y="0"/>
                </a:lnTo>
                <a:close/>
              </a:path>
            </a:pathLst>
          </a:custGeom>
          <a:blipFill>
            <a:blip r:embed="rId7"/>
            <a:stretch>
              <a:fillRect l="0" t="-149" r="0" b="-149"/>
            </a:stretch>
          </a:blipFill>
        </p:spPr>
      </p:sp>
      <p:grpSp>
        <p:nvGrpSpPr>
          <p:cNvPr name="Group 9" id="9"/>
          <p:cNvGrpSpPr/>
          <p:nvPr/>
        </p:nvGrpSpPr>
        <p:grpSpPr>
          <a:xfrm rot="0">
            <a:off x="1476974" y="7488326"/>
            <a:ext cx="2818520" cy="761107"/>
            <a:chOff x="0" y="0"/>
            <a:chExt cx="3758026" cy="1014809"/>
          </a:xfrm>
        </p:grpSpPr>
        <p:grpSp>
          <p:nvGrpSpPr>
            <p:cNvPr name="Group 10" id="10"/>
            <p:cNvGrpSpPr/>
            <p:nvPr/>
          </p:nvGrpSpPr>
          <p:grpSpPr>
            <a:xfrm rot="0">
              <a:off x="0" y="0"/>
              <a:ext cx="3758026" cy="1014809"/>
              <a:chOff x="0" y="0"/>
              <a:chExt cx="812800" cy="219487"/>
            </a:xfrm>
          </p:grpSpPr>
          <p:sp>
            <p:nvSpPr>
              <p:cNvPr name="Freeform 11" id="11"/>
              <p:cNvSpPr/>
              <p:nvPr/>
            </p:nvSpPr>
            <p:spPr>
              <a:xfrm flipH="false" flipV="false" rot="0">
                <a:off x="0" y="0"/>
                <a:ext cx="812800" cy="219487"/>
              </a:xfrm>
              <a:custGeom>
                <a:avLst/>
                <a:gdLst/>
                <a:ahLst/>
                <a:cxnLst/>
                <a:rect r="r" b="b" t="t" l="l"/>
                <a:pathLst>
                  <a:path h="219487" w="812800">
                    <a:moveTo>
                      <a:pt x="0" y="0"/>
                    </a:moveTo>
                    <a:lnTo>
                      <a:pt x="812800" y="0"/>
                    </a:lnTo>
                    <a:lnTo>
                      <a:pt x="812800" y="219487"/>
                    </a:lnTo>
                    <a:lnTo>
                      <a:pt x="0" y="219487"/>
                    </a:lnTo>
                    <a:close/>
                  </a:path>
                </a:pathLst>
              </a:custGeom>
              <a:solidFill>
                <a:srgbClr val="000000">
                  <a:alpha val="0"/>
                </a:srgbClr>
              </a:solidFill>
              <a:ln w="19050" cap="sq">
                <a:solidFill>
                  <a:srgbClr val="FFFFFF"/>
                </a:solidFill>
                <a:prstDash val="solid"/>
                <a:miter/>
              </a:ln>
            </p:spPr>
          </p:sp>
          <p:sp>
            <p:nvSpPr>
              <p:cNvPr name="TextBox 12" id="12"/>
              <p:cNvSpPr txBox="true"/>
              <p:nvPr/>
            </p:nvSpPr>
            <p:spPr>
              <a:xfrm>
                <a:off x="0" y="-66675"/>
                <a:ext cx="812800" cy="286162"/>
              </a:xfrm>
              <a:prstGeom prst="rect">
                <a:avLst/>
              </a:prstGeom>
            </p:spPr>
            <p:txBody>
              <a:bodyPr anchor="ctr" rtlCol="false" tIns="50800" lIns="50800" bIns="50800" rIns="50800"/>
              <a:lstStyle/>
              <a:p>
                <a:pPr algn="ctr">
                  <a:lnSpc>
                    <a:spcPts val="2800"/>
                  </a:lnSpc>
                </a:pPr>
              </a:p>
            </p:txBody>
          </p:sp>
        </p:grpSp>
        <p:sp>
          <p:nvSpPr>
            <p:cNvPr name="Freeform 13" id="13">
              <a:hlinkClick r:id="rId10" tooltip="https://www.youtube.com/watch?v=QCCrKqsxTxE"/>
            </p:cNvPr>
            <p:cNvSpPr/>
            <p:nvPr/>
          </p:nvSpPr>
          <p:spPr>
            <a:xfrm flipH="false" flipV="false" rot="0">
              <a:off x="2887486" y="85553"/>
              <a:ext cx="843703" cy="843703"/>
            </a:xfrm>
            <a:custGeom>
              <a:avLst/>
              <a:gdLst/>
              <a:ahLst/>
              <a:cxnLst/>
              <a:rect r="r" b="b" t="t" l="l"/>
              <a:pathLst>
                <a:path h="843703" w="843703">
                  <a:moveTo>
                    <a:pt x="0" y="0"/>
                  </a:moveTo>
                  <a:lnTo>
                    <a:pt x="843703" y="0"/>
                  </a:lnTo>
                  <a:lnTo>
                    <a:pt x="843703" y="843703"/>
                  </a:lnTo>
                  <a:lnTo>
                    <a:pt x="0" y="84370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4" id="14"/>
            <p:cNvSpPr txBox="true"/>
            <p:nvPr/>
          </p:nvSpPr>
          <p:spPr>
            <a:xfrm rot="0">
              <a:off x="452825" y="182496"/>
              <a:ext cx="2434661" cy="525991"/>
            </a:xfrm>
            <a:prstGeom prst="rect">
              <a:avLst/>
            </a:prstGeom>
          </p:spPr>
          <p:txBody>
            <a:bodyPr anchor="t" rtlCol="false" tIns="0" lIns="0" bIns="0" rIns="0">
              <a:spAutoFit/>
            </a:bodyPr>
            <a:lstStyle/>
            <a:p>
              <a:pPr algn="l">
                <a:lnSpc>
                  <a:spcPts val="3400"/>
                </a:lnSpc>
              </a:pPr>
              <a:r>
                <a:rPr lang="en-US" sz="2000">
                  <a:solidFill>
                    <a:srgbClr val="FFFFFF"/>
                  </a:solidFill>
                  <a:latin typeface="Poppins"/>
                  <a:ea typeface="Poppins"/>
                  <a:cs typeface="Poppins"/>
                  <a:sym typeface="Poppins"/>
                </a:rPr>
                <a:t>Watch Video</a:t>
              </a:r>
            </a:p>
          </p:txBody>
        </p:sp>
      </p:grpSp>
      <p:sp>
        <p:nvSpPr>
          <p:cNvPr name="TextBox 15" id="15"/>
          <p:cNvSpPr txBox="true"/>
          <p:nvPr/>
        </p:nvSpPr>
        <p:spPr>
          <a:xfrm rot="0">
            <a:off x="13607659" y="9481234"/>
            <a:ext cx="4182320" cy="425450"/>
          </a:xfrm>
          <a:prstGeom prst="rect">
            <a:avLst/>
          </a:prstGeom>
        </p:spPr>
        <p:txBody>
          <a:bodyPr anchor="t" rtlCol="false" tIns="0" lIns="0" bIns="0" rIns="0">
            <a:spAutoFit/>
          </a:bodyPr>
          <a:lstStyle/>
          <a:p>
            <a:pPr algn="r">
              <a:lnSpc>
                <a:spcPts val="3400"/>
              </a:lnSpc>
            </a:pPr>
            <a:r>
              <a:rPr lang="en-US" sz="2000">
                <a:solidFill>
                  <a:srgbClr val="FFFFFF"/>
                </a:solidFill>
                <a:latin typeface="Poppins"/>
                <a:ea typeface="Poppins"/>
                <a:cs typeface="Poppins"/>
                <a:sym typeface="Poppins"/>
              </a:rPr>
              <a:t>www.unıcarental.com</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920000">
                <a:alpha val="100000"/>
              </a:srgbClr>
            </a:gs>
          </a:gsLst>
          <a:lin ang="0"/>
        </a:gra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7406341" y="4044667"/>
            <a:ext cx="3475318" cy="6876514"/>
            <a:chOff x="0" y="0"/>
            <a:chExt cx="2620010" cy="5184140"/>
          </a:xfrm>
        </p:grpSpPr>
        <p:sp>
          <p:nvSpPr>
            <p:cNvPr name="Freeform 3" id="3"/>
            <p:cNvSpPr/>
            <p:nvPr/>
          </p:nvSpPr>
          <p:spPr>
            <a:xfrm flipH="false" flipV="false" rot="0">
              <a:off x="53340" y="25400"/>
              <a:ext cx="2513330" cy="5132070"/>
            </a:xfrm>
            <a:custGeom>
              <a:avLst/>
              <a:gdLst/>
              <a:ahLst/>
              <a:cxnLst/>
              <a:rect r="r" b="b" t="t" l="l"/>
              <a:pathLst>
                <a:path h="5132070" w="251333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name="Freeform 4" id="4"/>
            <p:cNvSpPr/>
            <p:nvPr/>
          </p:nvSpPr>
          <p:spPr>
            <a:xfrm flipH="false" flipV="false" rot="0">
              <a:off x="185420" y="156210"/>
              <a:ext cx="2251710" cy="4876800"/>
            </a:xfrm>
            <a:custGeom>
              <a:avLst/>
              <a:gdLst/>
              <a:ahLst/>
              <a:cxnLst/>
              <a:rect r="r" b="b" t="t" l="l"/>
              <a:pathLst>
                <a:path h="4876800" w="225171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2"/>
              <a:stretch>
                <a:fillRect l="0" t="-9" r="0" b="-9"/>
              </a:stretch>
            </a:blipFill>
          </p:spPr>
        </p:sp>
        <p:sp>
          <p:nvSpPr>
            <p:cNvPr name="Freeform 5" id="5"/>
            <p:cNvSpPr/>
            <p:nvPr/>
          </p:nvSpPr>
          <p:spPr>
            <a:xfrm flipH="false" flipV="false" rot="0">
              <a:off x="1121410" y="198120"/>
              <a:ext cx="347980" cy="43180"/>
            </a:xfrm>
            <a:custGeom>
              <a:avLst/>
              <a:gdLst/>
              <a:ahLst/>
              <a:cxnLst/>
              <a:rect r="r" b="b" t="t" l="l"/>
              <a:pathLst>
                <a:path h="43180" w="3479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606060"/>
            </a:solidFill>
          </p:spPr>
        </p:sp>
        <p:sp>
          <p:nvSpPr>
            <p:cNvPr name="Freeform 6" id="6"/>
            <p:cNvSpPr/>
            <p:nvPr/>
          </p:nvSpPr>
          <p:spPr>
            <a:xfrm flipH="false" flipV="false" rot="0">
              <a:off x="1578312" y="187909"/>
              <a:ext cx="66636" cy="63602"/>
            </a:xfrm>
            <a:custGeom>
              <a:avLst/>
              <a:gdLst/>
              <a:ahLst/>
              <a:cxnLst/>
              <a:rect r="r" b="b" t="t" l="l"/>
              <a:pathLst>
                <a:path h="63602" w="66636">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606060"/>
            </a:solidFill>
          </p:spPr>
        </p:sp>
        <p:sp>
          <p:nvSpPr>
            <p:cNvPr name="Freeform 7" id="7"/>
            <p:cNvSpPr/>
            <p:nvPr/>
          </p:nvSpPr>
          <p:spPr>
            <a:xfrm flipH="false" flipV="false" rot="0">
              <a:off x="0" y="685800"/>
              <a:ext cx="27940" cy="213360"/>
            </a:xfrm>
            <a:custGeom>
              <a:avLst/>
              <a:gdLst/>
              <a:ahLst/>
              <a:cxnLst/>
              <a:rect r="r" b="b" t="t" l="l"/>
              <a:pathLst>
                <a:path h="213360" w="2794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B8B8B8"/>
            </a:solidFill>
          </p:spPr>
        </p:sp>
        <p:sp>
          <p:nvSpPr>
            <p:cNvPr name="Freeform 8" id="8"/>
            <p:cNvSpPr/>
            <p:nvPr/>
          </p:nvSpPr>
          <p:spPr>
            <a:xfrm flipH="false" flipV="false" rot="0">
              <a:off x="0" y="1057910"/>
              <a:ext cx="27940" cy="384810"/>
            </a:xfrm>
            <a:custGeom>
              <a:avLst/>
              <a:gdLst/>
              <a:ahLst/>
              <a:cxnLst/>
              <a:rect r="r" b="b" t="t" l="l"/>
              <a:pathLst>
                <a:path h="384810" w="2794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B8B8B8"/>
            </a:solidFill>
          </p:spPr>
        </p:sp>
        <p:sp>
          <p:nvSpPr>
            <p:cNvPr name="Freeform 9" id="9"/>
            <p:cNvSpPr/>
            <p:nvPr/>
          </p:nvSpPr>
          <p:spPr>
            <a:xfrm flipH="false" flipV="false" rot="0">
              <a:off x="0" y="1526540"/>
              <a:ext cx="27940" cy="386080"/>
            </a:xfrm>
            <a:custGeom>
              <a:avLst/>
              <a:gdLst/>
              <a:ahLst/>
              <a:cxnLst/>
              <a:rect r="r" b="b" t="t" l="l"/>
              <a:pathLst>
                <a:path h="386080" w="2794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B8B8B8"/>
            </a:solidFill>
          </p:spPr>
        </p:sp>
        <p:sp>
          <p:nvSpPr>
            <p:cNvPr name="Freeform 10" id="10"/>
            <p:cNvSpPr/>
            <p:nvPr/>
          </p:nvSpPr>
          <p:spPr>
            <a:xfrm flipH="false" flipV="false" rot="0">
              <a:off x="2592070" y="1184910"/>
              <a:ext cx="27940" cy="618490"/>
            </a:xfrm>
            <a:custGeom>
              <a:avLst/>
              <a:gdLst/>
              <a:ahLst/>
              <a:cxnLst/>
              <a:rect r="r" b="b" t="t" l="l"/>
              <a:pathLst>
                <a:path h="618490" w="2794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B8B8B8"/>
            </a:solidFill>
          </p:spPr>
        </p:sp>
        <p:sp>
          <p:nvSpPr>
            <p:cNvPr name="Freeform 11" id="11"/>
            <p:cNvSpPr/>
            <p:nvPr/>
          </p:nvSpPr>
          <p:spPr>
            <a:xfrm flipH="false" flipV="false" rot="0">
              <a:off x="27940" y="0"/>
              <a:ext cx="2564130" cy="5182870"/>
            </a:xfrm>
            <a:custGeom>
              <a:avLst/>
              <a:gdLst/>
              <a:ahLst/>
              <a:cxnLst/>
              <a:rect r="r" b="b" t="t" l="l"/>
              <a:pathLst>
                <a:path h="5182870" w="256413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E9E9E9"/>
            </a:solidFill>
          </p:spPr>
        </p:sp>
      </p:grpSp>
      <p:grpSp>
        <p:nvGrpSpPr>
          <p:cNvPr name="Group 12" id="12"/>
          <p:cNvGrpSpPr>
            <a:grpSpLocks noChangeAspect="true"/>
          </p:cNvGrpSpPr>
          <p:nvPr/>
        </p:nvGrpSpPr>
        <p:grpSpPr>
          <a:xfrm rot="0">
            <a:off x="10329460" y="5143500"/>
            <a:ext cx="2919979" cy="5777681"/>
            <a:chOff x="0" y="0"/>
            <a:chExt cx="2620010" cy="5184140"/>
          </a:xfrm>
        </p:grpSpPr>
        <p:sp>
          <p:nvSpPr>
            <p:cNvPr name="Freeform 13" id="13"/>
            <p:cNvSpPr/>
            <p:nvPr/>
          </p:nvSpPr>
          <p:spPr>
            <a:xfrm flipH="false" flipV="false" rot="0">
              <a:off x="53340" y="25400"/>
              <a:ext cx="2513330" cy="5132070"/>
            </a:xfrm>
            <a:custGeom>
              <a:avLst/>
              <a:gdLst/>
              <a:ahLst/>
              <a:cxnLst/>
              <a:rect r="r" b="b" t="t" l="l"/>
              <a:pathLst>
                <a:path h="5132070" w="251333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name="Freeform 14" id="14"/>
            <p:cNvSpPr/>
            <p:nvPr/>
          </p:nvSpPr>
          <p:spPr>
            <a:xfrm flipH="false" flipV="false" rot="0">
              <a:off x="185420" y="156210"/>
              <a:ext cx="2251710" cy="4876800"/>
            </a:xfrm>
            <a:custGeom>
              <a:avLst/>
              <a:gdLst/>
              <a:ahLst/>
              <a:cxnLst/>
              <a:rect r="r" b="b" t="t" l="l"/>
              <a:pathLst>
                <a:path h="4876800" w="225171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3"/>
              <a:stretch>
                <a:fillRect l="0" t="-158" r="0" b="-158"/>
              </a:stretch>
            </a:blipFill>
          </p:spPr>
        </p:sp>
        <p:sp>
          <p:nvSpPr>
            <p:cNvPr name="Freeform 15" id="15"/>
            <p:cNvSpPr/>
            <p:nvPr/>
          </p:nvSpPr>
          <p:spPr>
            <a:xfrm flipH="false" flipV="false" rot="0">
              <a:off x="1121410" y="198120"/>
              <a:ext cx="347980" cy="43180"/>
            </a:xfrm>
            <a:custGeom>
              <a:avLst/>
              <a:gdLst/>
              <a:ahLst/>
              <a:cxnLst/>
              <a:rect r="r" b="b" t="t" l="l"/>
              <a:pathLst>
                <a:path h="43180" w="3479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606060"/>
            </a:solidFill>
          </p:spPr>
        </p:sp>
        <p:sp>
          <p:nvSpPr>
            <p:cNvPr name="Freeform 16" id="16"/>
            <p:cNvSpPr/>
            <p:nvPr/>
          </p:nvSpPr>
          <p:spPr>
            <a:xfrm flipH="false" flipV="false" rot="0">
              <a:off x="1578312" y="187909"/>
              <a:ext cx="66636" cy="63602"/>
            </a:xfrm>
            <a:custGeom>
              <a:avLst/>
              <a:gdLst/>
              <a:ahLst/>
              <a:cxnLst/>
              <a:rect r="r" b="b" t="t" l="l"/>
              <a:pathLst>
                <a:path h="63602" w="66636">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606060"/>
            </a:solidFill>
          </p:spPr>
        </p:sp>
        <p:sp>
          <p:nvSpPr>
            <p:cNvPr name="Freeform 17" id="17"/>
            <p:cNvSpPr/>
            <p:nvPr/>
          </p:nvSpPr>
          <p:spPr>
            <a:xfrm flipH="false" flipV="false" rot="0">
              <a:off x="0" y="685800"/>
              <a:ext cx="27940" cy="213360"/>
            </a:xfrm>
            <a:custGeom>
              <a:avLst/>
              <a:gdLst/>
              <a:ahLst/>
              <a:cxnLst/>
              <a:rect r="r" b="b" t="t" l="l"/>
              <a:pathLst>
                <a:path h="213360" w="2794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B8B8B8"/>
            </a:solidFill>
          </p:spPr>
        </p:sp>
        <p:sp>
          <p:nvSpPr>
            <p:cNvPr name="Freeform 18" id="18"/>
            <p:cNvSpPr/>
            <p:nvPr/>
          </p:nvSpPr>
          <p:spPr>
            <a:xfrm flipH="false" flipV="false" rot="0">
              <a:off x="0" y="1057910"/>
              <a:ext cx="27940" cy="384810"/>
            </a:xfrm>
            <a:custGeom>
              <a:avLst/>
              <a:gdLst/>
              <a:ahLst/>
              <a:cxnLst/>
              <a:rect r="r" b="b" t="t" l="l"/>
              <a:pathLst>
                <a:path h="384810" w="2794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B8B8B8"/>
            </a:solidFill>
          </p:spPr>
        </p:sp>
        <p:sp>
          <p:nvSpPr>
            <p:cNvPr name="Freeform 19" id="19"/>
            <p:cNvSpPr/>
            <p:nvPr/>
          </p:nvSpPr>
          <p:spPr>
            <a:xfrm flipH="false" flipV="false" rot="0">
              <a:off x="0" y="1526540"/>
              <a:ext cx="27940" cy="386080"/>
            </a:xfrm>
            <a:custGeom>
              <a:avLst/>
              <a:gdLst/>
              <a:ahLst/>
              <a:cxnLst/>
              <a:rect r="r" b="b" t="t" l="l"/>
              <a:pathLst>
                <a:path h="386080" w="2794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B8B8B8"/>
            </a:solidFill>
          </p:spPr>
        </p:sp>
        <p:sp>
          <p:nvSpPr>
            <p:cNvPr name="Freeform 20" id="20"/>
            <p:cNvSpPr/>
            <p:nvPr/>
          </p:nvSpPr>
          <p:spPr>
            <a:xfrm flipH="false" flipV="false" rot="0">
              <a:off x="2592070" y="1184910"/>
              <a:ext cx="27940" cy="618490"/>
            </a:xfrm>
            <a:custGeom>
              <a:avLst/>
              <a:gdLst/>
              <a:ahLst/>
              <a:cxnLst/>
              <a:rect r="r" b="b" t="t" l="l"/>
              <a:pathLst>
                <a:path h="618490" w="2794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B8B8B8"/>
            </a:solidFill>
          </p:spPr>
        </p:sp>
        <p:sp>
          <p:nvSpPr>
            <p:cNvPr name="Freeform 21" id="21"/>
            <p:cNvSpPr/>
            <p:nvPr/>
          </p:nvSpPr>
          <p:spPr>
            <a:xfrm flipH="false" flipV="false" rot="0">
              <a:off x="27940" y="0"/>
              <a:ext cx="2564130" cy="5182870"/>
            </a:xfrm>
            <a:custGeom>
              <a:avLst/>
              <a:gdLst/>
              <a:ahLst/>
              <a:cxnLst/>
              <a:rect r="r" b="b" t="t" l="l"/>
              <a:pathLst>
                <a:path h="5182870" w="256413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E9E9E9"/>
            </a:solidFill>
          </p:spPr>
        </p:sp>
      </p:grpSp>
      <p:grpSp>
        <p:nvGrpSpPr>
          <p:cNvPr name="Group 22" id="22"/>
          <p:cNvGrpSpPr>
            <a:grpSpLocks noChangeAspect="true"/>
          </p:cNvGrpSpPr>
          <p:nvPr/>
        </p:nvGrpSpPr>
        <p:grpSpPr>
          <a:xfrm rot="0">
            <a:off x="5038561" y="5143500"/>
            <a:ext cx="2919979" cy="5777681"/>
            <a:chOff x="0" y="0"/>
            <a:chExt cx="2620010" cy="5184140"/>
          </a:xfrm>
        </p:grpSpPr>
        <p:sp>
          <p:nvSpPr>
            <p:cNvPr name="Freeform 23" id="23"/>
            <p:cNvSpPr/>
            <p:nvPr/>
          </p:nvSpPr>
          <p:spPr>
            <a:xfrm flipH="false" flipV="false" rot="0">
              <a:off x="53340" y="25400"/>
              <a:ext cx="2513330" cy="5132070"/>
            </a:xfrm>
            <a:custGeom>
              <a:avLst/>
              <a:gdLst/>
              <a:ahLst/>
              <a:cxnLst/>
              <a:rect r="r" b="b" t="t" l="l"/>
              <a:pathLst>
                <a:path h="5132070" w="251333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name="Freeform 24" id="24"/>
            <p:cNvSpPr/>
            <p:nvPr/>
          </p:nvSpPr>
          <p:spPr>
            <a:xfrm flipH="false" flipV="false" rot="0">
              <a:off x="185420" y="156210"/>
              <a:ext cx="2251710" cy="4876800"/>
            </a:xfrm>
            <a:custGeom>
              <a:avLst/>
              <a:gdLst/>
              <a:ahLst/>
              <a:cxnLst/>
              <a:rect r="r" b="b" t="t" l="l"/>
              <a:pathLst>
                <a:path h="4876800" w="225171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4"/>
              <a:stretch>
                <a:fillRect l="0" t="-9" r="0" b="-9"/>
              </a:stretch>
            </a:blipFill>
          </p:spPr>
        </p:sp>
        <p:sp>
          <p:nvSpPr>
            <p:cNvPr name="Freeform 25" id="25"/>
            <p:cNvSpPr/>
            <p:nvPr/>
          </p:nvSpPr>
          <p:spPr>
            <a:xfrm flipH="false" flipV="false" rot="0">
              <a:off x="1121410" y="198120"/>
              <a:ext cx="347980" cy="43180"/>
            </a:xfrm>
            <a:custGeom>
              <a:avLst/>
              <a:gdLst/>
              <a:ahLst/>
              <a:cxnLst/>
              <a:rect r="r" b="b" t="t" l="l"/>
              <a:pathLst>
                <a:path h="43180" w="3479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606060"/>
            </a:solidFill>
          </p:spPr>
        </p:sp>
        <p:sp>
          <p:nvSpPr>
            <p:cNvPr name="Freeform 26" id="26"/>
            <p:cNvSpPr/>
            <p:nvPr/>
          </p:nvSpPr>
          <p:spPr>
            <a:xfrm flipH="false" flipV="false" rot="0">
              <a:off x="1578312" y="187909"/>
              <a:ext cx="66636" cy="63602"/>
            </a:xfrm>
            <a:custGeom>
              <a:avLst/>
              <a:gdLst/>
              <a:ahLst/>
              <a:cxnLst/>
              <a:rect r="r" b="b" t="t" l="l"/>
              <a:pathLst>
                <a:path h="63602" w="66636">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606060"/>
            </a:solidFill>
          </p:spPr>
        </p:sp>
        <p:sp>
          <p:nvSpPr>
            <p:cNvPr name="Freeform 27" id="27"/>
            <p:cNvSpPr/>
            <p:nvPr/>
          </p:nvSpPr>
          <p:spPr>
            <a:xfrm flipH="false" flipV="false" rot="0">
              <a:off x="0" y="685800"/>
              <a:ext cx="27940" cy="213360"/>
            </a:xfrm>
            <a:custGeom>
              <a:avLst/>
              <a:gdLst/>
              <a:ahLst/>
              <a:cxnLst/>
              <a:rect r="r" b="b" t="t" l="l"/>
              <a:pathLst>
                <a:path h="213360" w="2794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B8B8B8"/>
            </a:solidFill>
          </p:spPr>
        </p:sp>
        <p:sp>
          <p:nvSpPr>
            <p:cNvPr name="Freeform 28" id="28"/>
            <p:cNvSpPr/>
            <p:nvPr/>
          </p:nvSpPr>
          <p:spPr>
            <a:xfrm flipH="false" flipV="false" rot="0">
              <a:off x="0" y="1057910"/>
              <a:ext cx="27940" cy="384810"/>
            </a:xfrm>
            <a:custGeom>
              <a:avLst/>
              <a:gdLst/>
              <a:ahLst/>
              <a:cxnLst/>
              <a:rect r="r" b="b" t="t" l="l"/>
              <a:pathLst>
                <a:path h="384810" w="2794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B8B8B8"/>
            </a:solidFill>
          </p:spPr>
        </p:sp>
        <p:sp>
          <p:nvSpPr>
            <p:cNvPr name="Freeform 29" id="29"/>
            <p:cNvSpPr/>
            <p:nvPr/>
          </p:nvSpPr>
          <p:spPr>
            <a:xfrm flipH="false" flipV="false" rot="0">
              <a:off x="0" y="1526540"/>
              <a:ext cx="27940" cy="386080"/>
            </a:xfrm>
            <a:custGeom>
              <a:avLst/>
              <a:gdLst/>
              <a:ahLst/>
              <a:cxnLst/>
              <a:rect r="r" b="b" t="t" l="l"/>
              <a:pathLst>
                <a:path h="386080" w="2794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B8B8B8"/>
            </a:solidFill>
          </p:spPr>
        </p:sp>
        <p:sp>
          <p:nvSpPr>
            <p:cNvPr name="Freeform 30" id="30"/>
            <p:cNvSpPr/>
            <p:nvPr/>
          </p:nvSpPr>
          <p:spPr>
            <a:xfrm flipH="false" flipV="false" rot="0">
              <a:off x="2592070" y="1184910"/>
              <a:ext cx="27940" cy="618490"/>
            </a:xfrm>
            <a:custGeom>
              <a:avLst/>
              <a:gdLst/>
              <a:ahLst/>
              <a:cxnLst/>
              <a:rect r="r" b="b" t="t" l="l"/>
              <a:pathLst>
                <a:path h="618490" w="2794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B8B8B8"/>
            </a:solidFill>
          </p:spPr>
        </p:sp>
        <p:sp>
          <p:nvSpPr>
            <p:cNvPr name="Freeform 31" id="31"/>
            <p:cNvSpPr/>
            <p:nvPr/>
          </p:nvSpPr>
          <p:spPr>
            <a:xfrm flipH="false" flipV="false" rot="0">
              <a:off x="27940" y="0"/>
              <a:ext cx="2564130" cy="5182870"/>
            </a:xfrm>
            <a:custGeom>
              <a:avLst/>
              <a:gdLst/>
              <a:ahLst/>
              <a:cxnLst/>
              <a:rect r="r" b="b" t="t" l="l"/>
              <a:pathLst>
                <a:path h="5182870" w="256413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E9E9E9"/>
            </a:solidFill>
          </p:spPr>
        </p:sp>
      </p:grpSp>
      <p:grpSp>
        <p:nvGrpSpPr>
          <p:cNvPr name="Group 32" id="32"/>
          <p:cNvGrpSpPr>
            <a:grpSpLocks noChangeAspect="true"/>
          </p:cNvGrpSpPr>
          <p:nvPr/>
        </p:nvGrpSpPr>
        <p:grpSpPr>
          <a:xfrm rot="0">
            <a:off x="12697923" y="6476535"/>
            <a:ext cx="2246277" cy="4444645"/>
            <a:chOff x="0" y="0"/>
            <a:chExt cx="2620010" cy="5184140"/>
          </a:xfrm>
        </p:grpSpPr>
        <p:sp>
          <p:nvSpPr>
            <p:cNvPr name="Freeform 33" id="33"/>
            <p:cNvSpPr/>
            <p:nvPr/>
          </p:nvSpPr>
          <p:spPr>
            <a:xfrm flipH="false" flipV="false" rot="0">
              <a:off x="53340" y="25400"/>
              <a:ext cx="2513330" cy="5132070"/>
            </a:xfrm>
            <a:custGeom>
              <a:avLst/>
              <a:gdLst/>
              <a:ahLst/>
              <a:cxnLst/>
              <a:rect r="r" b="b" t="t" l="l"/>
              <a:pathLst>
                <a:path h="5132070" w="251333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name="Freeform 34" id="34"/>
            <p:cNvSpPr/>
            <p:nvPr/>
          </p:nvSpPr>
          <p:spPr>
            <a:xfrm flipH="false" flipV="false" rot="0">
              <a:off x="185420" y="156210"/>
              <a:ext cx="2251710" cy="4876800"/>
            </a:xfrm>
            <a:custGeom>
              <a:avLst/>
              <a:gdLst/>
              <a:ahLst/>
              <a:cxnLst/>
              <a:rect r="r" b="b" t="t" l="l"/>
              <a:pathLst>
                <a:path h="4876800" w="225171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5"/>
              <a:stretch>
                <a:fillRect l="0" t="-158" r="0" b="-158"/>
              </a:stretch>
            </a:blipFill>
          </p:spPr>
        </p:sp>
        <p:sp>
          <p:nvSpPr>
            <p:cNvPr name="Freeform 35" id="35"/>
            <p:cNvSpPr/>
            <p:nvPr/>
          </p:nvSpPr>
          <p:spPr>
            <a:xfrm flipH="false" flipV="false" rot="0">
              <a:off x="1121410" y="198120"/>
              <a:ext cx="347980" cy="43180"/>
            </a:xfrm>
            <a:custGeom>
              <a:avLst/>
              <a:gdLst/>
              <a:ahLst/>
              <a:cxnLst/>
              <a:rect r="r" b="b" t="t" l="l"/>
              <a:pathLst>
                <a:path h="43180" w="3479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606060"/>
            </a:solidFill>
          </p:spPr>
        </p:sp>
        <p:sp>
          <p:nvSpPr>
            <p:cNvPr name="Freeform 36" id="36"/>
            <p:cNvSpPr/>
            <p:nvPr/>
          </p:nvSpPr>
          <p:spPr>
            <a:xfrm flipH="false" flipV="false" rot="0">
              <a:off x="1578312" y="187909"/>
              <a:ext cx="66636" cy="63602"/>
            </a:xfrm>
            <a:custGeom>
              <a:avLst/>
              <a:gdLst/>
              <a:ahLst/>
              <a:cxnLst/>
              <a:rect r="r" b="b" t="t" l="l"/>
              <a:pathLst>
                <a:path h="63602" w="66636">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606060"/>
            </a:solidFill>
          </p:spPr>
        </p:sp>
        <p:sp>
          <p:nvSpPr>
            <p:cNvPr name="Freeform 37" id="37"/>
            <p:cNvSpPr/>
            <p:nvPr/>
          </p:nvSpPr>
          <p:spPr>
            <a:xfrm flipH="false" flipV="false" rot="0">
              <a:off x="0" y="685800"/>
              <a:ext cx="27940" cy="213360"/>
            </a:xfrm>
            <a:custGeom>
              <a:avLst/>
              <a:gdLst/>
              <a:ahLst/>
              <a:cxnLst/>
              <a:rect r="r" b="b" t="t" l="l"/>
              <a:pathLst>
                <a:path h="213360" w="2794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B8B8B8"/>
            </a:solidFill>
          </p:spPr>
        </p:sp>
        <p:sp>
          <p:nvSpPr>
            <p:cNvPr name="Freeform 38" id="38"/>
            <p:cNvSpPr/>
            <p:nvPr/>
          </p:nvSpPr>
          <p:spPr>
            <a:xfrm flipH="false" flipV="false" rot="0">
              <a:off x="0" y="1057910"/>
              <a:ext cx="27940" cy="384810"/>
            </a:xfrm>
            <a:custGeom>
              <a:avLst/>
              <a:gdLst/>
              <a:ahLst/>
              <a:cxnLst/>
              <a:rect r="r" b="b" t="t" l="l"/>
              <a:pathLst>
                <a:path h="384810" w="2794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B8B8B8"/>
            </a:solidFill>
          </p:spPr>
        </p:sp>
        <p:sp>
          <p:nvSpPr>
            <p:cNvPr name="Freeform 39" id="39"/>
            <p:cNvSpPr/>
            <p:nvPr/>
          </p:nvSpPr>
          <p:spPr>
            <a:xfrm flipH="false" flipV="false" rot="0">
              <a:off x="0" y="1526540"/>
              <a:ext cx="27940" cy="386080"/>
            </a:xfrm>
            <a:custGeom>
              <a:avLst/>
              <a:gdLst/>
              <a:ahLst/>
              <a:cxnLst/>
              <a:rect r="r" b="b" t="t" l="l"/>
              <a:pathLst>
                <a:path h="386080" w="2794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B8B8B8"/>
            </a:solidFill>
          </p:spPr>
        </p:sp>
        <p:sp>
          <p:nvSpPr>
            <p:cNvPr name="Freeform 40" id="40"/>
            <p:cNvSpPr/>
            <p:nvPr/>
          </p:nvSpPr>
          <p:spPr>
            <a:xfrm flipH="false" flipV="false" rot="0">
              <a:off x="2592070" y="1184910"/>
              <a:ext cx="27940" cy="618490"/>
            </a:xfrm>
            <a:custGeom>
              <a:avLst/>
              <a:gdLst/>
              <a:ahLst/>
              <a:cxnLst/>
              <a:rect r="r" b="b" t="t" l="l"/>
              <a:pathLst>
                <a:path h="618490" w="2794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B8B8B8"/>
            </a:solidFill>
          </p:spPr>
        </p:sp>
        <p:sp>
          <p:nvSpPr>
            <p:cNvPr name="Freeform 41" id="41"/>
            <p:cNvSpPr/>
            <p:nvPr/>
          </p:nvSpPr>
          <p:spPr>
            <a:xfrm flipH="false" flipV="false" rot="0">
              <a:off x="27940" y="0"/>
              <a:ext cx="2564130" cy="5182870"/>
            </a:xfrm>
            <a:custGeom>
              <a:avLst/>
              <a:gdLst/>
              <a:ahLst/>
              <a:cxnLst/>
              <a:rect r="r" b="b" t="t" l="l"/>
              <a:pathLst>
                <a:path h="5182870" w="256413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E9E9E9"/>
            </a:solidFill>
          </p:spPr>
        </p:sp>
      </p:grpSp>
      <p:grpSp>
        <p:nvGrpSpPr>
          <p:cNvPr name="Group 42" id="42"/>
          <p:cNvGrpSpPr>
            <a:grpSpLocks noChangeAspect="true"/>
          </p:cNvGrpSpPr>
          <p:nvPr/>
        </p:nvGrpSpPr>
        <p:grpSpPr>
          <a:xfrm rot="0">
            <a:off x="3343800" y="6476535"/>
            <a:ext cx="2246277" cy="4444645"/>
            <a:chOff x="0" y="0"/>
            <a:chExt cx="2620010" cy="5184140"/>
          </a:xfrm>
        </p:grpSpPr>
        <p:sp>
          <p:nvSpPr>
            <p:cNvPr name="Freeform 43" id="43"/>
            <p:cNvSpPr/>
            <p:nvPr/>
          </p:nvSpPr>
          <p:spPr>
            <a:xfrm flipH="false" flipV="false" rot="0">
              <a:off x="53340" y="25400"/>
              <a:ext cx="2513330" cy="5132070"/>
            </a:xfrm>
            <a:custGeom>
              <a:avLst/>
              <a:gdLst/>
              <a:ahLst/>
              <a:cxnLst/>
              <a:rect r="r" b="b" t="t" l="l"/>
              <a:pathLst>
                <a:path h="5132070" w="251333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name="Freeform 44" id="44"/>
            <p:cNvSpPr/>
            <p:nvPr/>
          </p:nvSpPr>
          <p:spPr>
            <a:xfrm flipH="false" flipV="false" rot="0">
              <a:off x="185420" y="156210"/>
              <a:ext cx="2251710" cy="4876800"/>
            </a:xfrm>
            <a:custGeom>
              <a:avLst/>
              <a:gdLst/>
              <a:ahLst/>
              <a:cxnLst/>
              <a:rect r="r" b="b" t="t" l="l"/>
              <a:pathLst>
                <a:path h="4876800" w="225171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6"/>
              <a:stretch>
                <a:fillRect l="0" t="-158" r="0" b="-158"/>
              </a:stretch>
            </a:blipFill>
          </p:spPr>
        </p:sp>
        <p:sp>
          <p:nvSpPr>
            <p:cNvPr name="Freeform 45" id="45"/>
            <p:cNvSpPr/>
            <p:nvPr/>
          </p:nvSpPr>
          <p:spPr>
            <a:xfrm flipH="false" flipV="false" rot="0">
              <a:off x="1121410" y="198120"/>
              <a:ext cx="347980" cy="43180"/>
            </a:xfrm>
            <a:custGeom>
              <a:avLst/>
              <a:gdLst/>
              <a:ahLst/>
              <a:cxnLst/>
              <a:rect r="r" b="b" t="t" l="l"/>
              <a:pathLst>
                <a:path h="43180" w="3479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606060"/>
            </a:solidFill>
          </p:spPr>
        </p:sp>
        <p:sp>
          <p:nvSpPr>
            <p:cNvPr name="Freeform 46" id="46"/>
            <p:cNvSpPr/>
            <p:nvPr/>
          </p:nvSpPr>
          <p:spPr>
            <a:xfrm flipH="false" flipV="false" rot="0">
              <a:off x="1578312" y="187909"/>
              <a:ext cx="66636" cy="63602"/>
            </a:xfrm>
            <a:custGeom>
              <a:avLst/>
              <a:gdLst/>
              <a:ahLst/>
              <a:cxnLst/>
              <a:rect r="r" b="b" t="t" l="l"/>
              <a:pathLst>
                <a:path h="63602" w="66636">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606060"/>
            </a:solidFill>
          </p:spPr>
        </p:sp>
        <p:sp>
          <p:nvSpPr>
            <p:cNvPr name="Freeform 47" id="47"/>
            <p:cNvSpPr/>
            <p:nvPr/>
          </p:nvSpPr>
          <p:spPr>
            <a:xfrm flipH="false" flipV="false" rot="0">
              <a:off x="0" y="685800"/>
              <a:ext cx="27940" cy="213360"/>
            </a:xfrm>
            <a:custGeom>
              <a:avLst/>
              <a:gdLst/>
              <a:ahLst/>
              <a:cxnLst/>
              <a:rect r="r" b="b" t="t" l="l"/>
              <a:pathLst>
                <a:path h="213360" w="2794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B8B8B8"/>
            </a:solidFill>
          </p:spPr>
        </p:sp>
        <p:sp>
          <p:nvSpPr>
            <p:cNvPr name="Freeform 48" id="48"/>
            <p:cNvSpPr/>
            <p:nvPr/>
          </p:nvSpPr>
          <p:spPr>
            <a:xfrm flipH="false" flipV="false" rot="0">
              <a:off x="0" y="1057910"/>
              <a:ext cx="27940" cy="384810"/>
            </a:xfrm>
            <a:custGeom>
              <a:avLst/>
              <a:gdLst/>
              <a:ahLst/>
              <a:cxnLst/>
              <a:rect r="r" b="b" t="t" l="l"/>
              <a:pathLst>
                <a:path h="384810" w="2794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B8B8B8"/>
            </a:solidFill>
          </p:spPr>
        </p:sp>
        <p:sp>
          <p:nvSpPr>
            <p:cNvPr name="Freeform 49" id="49"/>
            <p:cNvSpPr/>
            <p:nvPr/>
          </p:nvSpPr>
          <p:spPr>
            <a:xfrm flipH="false" flipV="false" rot="0">
              <a:off x="0" y="1526540"/>
              <a:ext cx="27940" cy="386080"/>
            </a:xfrm>
            <a:custGeom>
              <a:avLst/>
              <a:gdLst/>
              <a:ahLst/>
              <a:cxnLst/>
              <a:rect r="r" b="b" t="t" l="l"/>
              <a:pathLst>
                <a:path h="386080" w="2794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B8B8B8"/>
            </a:solidFill>
          </p:spPr>
        </p:sp>
        <p:sp>
          <p:nvSpPr>
            <p:cNvPr name="Freeform 50" id="50"/>
            <p:cNvSpPr/>
            <p:nvPr/>
          </p:nvSpPr>
          <p:spPr>
            <a:xfrm flipH="false" flipV="false" rot="0">
              <a:off x="2592070" y="1184910"/>
              <a:ext cx="27940" cy="618490"/>
            </a:xfrm>
            <a:custGeom>
              <a:avLst/>
              <a:gdLst/>
              <a:ahLst/>
              <a:cxnLst/>
              <a:rect r="r" b="b" t="t" l="l"/>
              <a:pathLst>
                <a:path h="618490" w="2794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B8B8B8"/>
            </a:solidFill>
          </p:spPr>
        </p:sp>
        <p:sp>
          <p:nvSpPr>
            <p:cNvPr name="Freeform 51" id="51"/>
            <p:cNvSpPr/>
            <p:nvPr/>
          </p:nvSpPr>
          <p:spPr>
            <a:xfrm flipH="false" flipV="false" rot="0">
              <a:off x="27940" y="0"/>
              <a:ext cx="2564130" cy="5182870"/>
            </a:xfrm>
            <a:custGeom>
              <a:avLst/>
              <a:gdLst/>
              <a:ahLst/>
              <a:cxnLst/>
              <a:rect r="r" b="b" t="t" l="l"/>
              <a:pathLst>
                <a:path h="5182870" w="256413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E9E9E9"/>
            </a:solidFill>
          </p:spPr>
        </p:sp>
      </p:grpSp>
      <p:sp>
        <p:nvSpPr>
          <p:cNvPr name="TextBox 52" id="52"/>
          <p:cNvSpPr txBox="true"/>
          <p:nvPr/>
        </p:nvSpPr>
        <p:spPr>
          <a:xfrm rot="-160489">
            <a:off x="54393" y="-173974"/>
            <a:ext cx="8116445" cy="3153200"/>
          </a:xfrm>
          <a:prstGeom prst="rect">
            <a:avLst/>
          </a:prstGeom>
        </p:spPr>
        <p:txBody>
          <a:bodyPr anchor="t" rtlCol="false" tIns="0" lIns="0" bIns="0" rIns="0">
            <a:spAutoFit/>
          </a:bodyPr>
          <a:lstStyle/>
          <a:p>
            <a:pPr algn="ctr">
              <a:lnSpc>
                <a:spcPts val="25701"/>
              </a:lnSpc>
              <a:spcBef>
                <a:spcPct val="0"/>
              </a:spcBef>
            </a:pPr>
            <a:r>
              <a:rPr lang="en-US" sz="18358">
                <a:solidFill>
                  <a:srgbClr val="FFFFFF"/>
                </a:solidFill>
                <a:latin typeface="Anton Italics"/>
                <a:ea typeface="Anton Italics"/>
                <a:cs typeface="Anton Italics"/>
                <a:sym typeface="Anton Italics"/>
              </a:rPr>
              <a:t>THANK</a:t>
            </a:r>
          </a:p>
        </p:txBody>
      </p:sp>
      <p:sp>
        <p:nvSpPr>
          <p:cNvPr name="TextBox 53" id="53"/>
          <p:cNvSpPr txBox="true"/>
          <p:nvPr/>
        </p:nvSpPr>
        <p:spPr>
          <a:xfrm rot="-160489">
            <a:off x="4514453" y="1172107"/>
            <a:ext cx="8116445" cy="3153200"/>
          </a:xfrm>
          <a:prstGeom prst="rect">
            <a:avLst/>
          </a:prstGeom>
        </p:spPr>
        <p:txBody>
          <a:bodyPr anchor="t" rtlCol="false" tIns="0" lIns="0" bIns="0" rIns="0">
            <a:spAutoFit/>
          </a:bodyPr>
          <a:lstStyle/>
          <a:p>
            <a:pPr algn="ctr">
              <a:lnSpc>
                <a:spcPts val="25701"/>
              </a:lnSpc>
              <a:spcBef>
                <a:spcPct val="0"/>
              </a:spcBef>
            </a:pPr>
            <a:r>
              <a:rPr lang="en-US" sz="18358">
                <a:solidFill>
                  <a:srgbClr val="FFFFFF"/>
                </a:solidFill>
                <a:latin typeface="Anton Italics"/>
                <a:ea typeface="Anton Italics"/>
                <a:cs typeface="Anton Italics"/>
                <a:sym typeface="Anton Italics"/>
              </a:rPr>
              <a:t>YOU</a:t>
            </a:r>
          </a:p>
        </p:txBody>
      </p:sp>
      <p:sp>
        <p:nvSpPr>
          <p:cNvPr name="Freeform 54" id="54"/>
          <p:cNvSpPr/>
          <p:nvPr/>
        </p:nvSpPr>
        <p:spPr>
          <a:xfrm flipH="false" flipV="true" rot="-143416">
            <a:off x="-215177" y="1748958"/>
            <a:ext cx="7972073" cy="1782845"/>
          </a:xfrm>
          <a:custGeom>
            <a:avLst/>
            <a:gdLst/>
            <a:ahLst/>
            <a:cxnLst/>
            <a:rect r="r" b="b" t="t" l="l"/>
            <a:pathLst>
              <a:path h="1782845" w="7972073">
                <a:moveTo>
                  <a:pt x="0" y="1782845"/>
                </a:moveTo>
                <a:lnTo>
                  <a:pt x="7972073" y="1782845"/>
                </a:lnTo>
                <a:lnTo>
                  <a:pt x="7972073" y="0"/>
                </a:lnTo>
                <a:lnTo>
                  <a:pt x="0" y="0"/>
                </a:lnTo>
                <a:lnTo>
                  <a:pt x="0" y="1782845"/>
                </a:lnTo>
                <a:close/>
              </a:path>
            </a:pathLst>
          </a:custGeom>
          <a:blipFill>
            <a:blip r:embed="rId7">
              <a:alphaModFix amt="50000"/>
              <a:extLst>
                <a:ext uri="{96DAC541-7B7A-43D3-8B79-37D633B846F1}">
                  <asvg:svgBlip xmlns:asvg="http://schemas.microsoft.com/office/drawing/2016/SVG/main" r:embed="rId8"/>
                </a:ext>
              </a:extLst>
            </a:blip>
            <a:stretch>
              <a:fillRect l="0" t="0" r="0" b="0"/>
            </a:stretch>
          </a:blipFill>
        </p:spPr>
      </p:sp>
      <p:sp>
        <p:nvSpPr>
          <p:cNvPr name="Freeform 55" id="55"/>
          <p:cNvSpPr/>
          <p:nvPr/>
        </p:nvSpPr>
        <p:spPr>
          <a:xfrm flipH="true" flipV="true" rot="-143416">
            <a:off x="6078607" y="2275559"/>
            <a:ext cx="7972073" cy="1782845"/>
          </a:xfrm>
          <a:custGeom>
            <a:avLst/>
            <a:gdLst/>
            <a:ahLst/>
            <a:cxnLst/>
            <a:rect r="r" b="b" t="t" l="l"/>
            <a:pathLst>
              <a:path h="1782845" w="7972073">
                <a:moveTo>
                  <a:pt x="7972073" y="1782846"/>
                </a:moveTo>
                <a:lnTo>
                  <a:pt x="0" y="1782846"/>
                </a:lnTo>
                <a:lnTo>
                  <a:pt x="0" y="0"/>
                </a:lnTo>
                <a:lnTo>
                  <a:pt x="7972073" y="0"/>
                </a:lnTo>
                <a:lnTo>
                  <a:pt x="7972073" y="1782846"/>
                </a:lnTo>
                <a:close/>
              </a:path>
            </a:pathLst>
          </a:custGeom>
          <a:blipFill>
            <a:blip r:embed="rId7">
              <a:alphaModFix amt="21999"/>
              <a:extLst>
                <a:ext uri="{96DAC541-7B7A-43D3-8B79-37D633B846F1}">
                  <asvg:svgBlip xmlns:asvg="http://schemas.microsoft.com/office/drawing/2016/SVG/main" r:embed="rId8"/>
                </a:ext>
              </a:extLst>
            </a:blip>
            <a:stretch>
              <a:fillRect l="0" t="0" r="0" b="0"/>
            </a:stretch>
          </a:blipFill>
        </p:spPr>
      </p:sp>
      <p:grpSp>
        <p:nvGrpSpPr>
          <p:cNvPr name="Group 56" id="56"/>
          <p:cNvGrpSpPr/>
          <p:nvPr/>
        </p:nvGrpSpPr>
        <p:grpSpPr>
          <a:xfrm rot="0">
            <a:off x="17293116" y="753409"/>
            <a:ext cx="397367" cy="28996"/>
            <a:chOff x="0" y="0"/>
            <a:chExt cx="128243" cy="9358"/>
          </a:xfrm>
        </p:grpSpPr>
        <p:sp>
          <p:nvSpPr>
            <p:cNvPr name="Freeform 57" id="57"/>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FFFFFF"/>
            </a:solidFill>
          </p:spPr>
        </p:sp>
        <p:sp>
          <p:nvSpPr>
            <p:cNvPr name="TextBox 58" id="58"/>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sp>
        <p:nvSpPr>
          <p:cNvPr name="Freeform 59" id="59"/>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9">
              <a:alphaModFix amt="10999"/>
            </a:blip>
            <a:stretch>
              <a:fillRect l="-4671" t="-2335" r="0" b="-2335"/>
            </a:stretch>
          </a:blipFill>
        </p:spPr>
      </p:sp>
      <p:sp>
        <p:nvSpPr>
          <p:cNvPr name="Freeform 60" id="60"/>
          <p:cNvSpPr/>
          <p:nvPr/>
        </p:nvSpPr>
        <p:spPr>
          <a:xfrm flipH="false" flipV="false" rot="0">
            <a:off x="160315" y="240503"/>
            <a:ext cx="1073743" cy="446231"/>
          </a:xfrm>
          <a:custGeom>
            <a:avLst/>
            <a:gdLst/>
            <a:ahLst/>
            <a:cxnLst/>
            <a:rect r="r" b="b" t="t" l="l"/>
            <a:pathLst>
              <a:path h="446231" w="1073743">
                <a:moveTo>
                  <a:pt x="0" y="0"/>
                </a:moveTo>
                <a:lnTo>
                  <a:pt x="1073743" y="0"/>
                </a:lnTo>
                <a:lnTo>
                  <a:pt x="1073743" y="446231"/>
                </a:lnTo>
                <a:lnTo>
                  <a:pt x="0" y="446231"/>
                </a:lnTo>
                <a:lnTo>
                  <a:pt x="0" y="0"/>
                </a:lnTo>
                <a:close/>
              </a:path>
            </a:pathLst>
          </a:custGeom>
          <a:blipFill>
            <a:blip r:embed="rId10"/>
            <a:stretch>
              <a:fillRect l="0" t="0" r="0" b="0"/>
            </a:stretch>
          </a:blipFill>
        </p:spPr>
      </p:sp>
      <p:grpSp>
        <p:nvGrpSpPr>
          <p:cNvPr name="Group 61" id="61"/>
          <p:cNvGrpSpPr/>
          <p:nvPr/>
        </p:nvGrpSpPr>
        <p:grpSpPr>
          <a:xfrm rot="0">
            <a:off x="11898530" y="536724"/>
            <a:ext cx="5791952" cy="268605"/>
            <a:chOff x="0" y="0"/>
            <a:chExt cx="7722603" cy="358140"/>
          </a:xfrm>
        </p:grpSpPr>
        <p:grpSp>
          <p:nvGrpSpPr>
            <p:cNvPr name="Group 62" id="62"/>
            <p:cNvGrpSpPr/>
            <p:nvPr/>
          </p:nvGrpSpPr>
          <p:grpSpPr>
            <a:xfrm rot="0">
              <a:off x="7192781" y="38548"/>
              <a:ext cx="529822" cy="38662"/>
              <a:chOff x="0" y="0"/>
              <a:chExt cx="128243" cy="9358"/>
            </a:xfrm>
          </p:grpSpPr>
          <p:sp>
            <p:nvSpPr>
              <p:cNvPr name="Freeform 63" id="6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FFFFFF"/>
              </a:solidFill>
            </p:spPr>
          </p:sp>
          <p:sp>
            <p:nvSpPr>
              <p:cNvPr name="TextBox 64" id="64"/>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65" id="65"/>
            <p:cNvGrpSpPr/>
            <p:nvPr/>
          </p:nvGrpSpPr>
          <p:grpSpPr>
            <a:xfrm rot="0">
              <a:off x="7192781" y="161352"/>
              <a:ext cx="529822" cy="38662"/>
              <a:chOff x="0" y="0"/>
              <a:chExt cx="128243" cy="9358"/>
            </a:xfrm>
          </p:grpSpPr>
          <p:sp>
            <p:nvSpPr>
              <p:cNvPr name="Freeform 66" id="66"/>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FFFFFF"/>
              </a:solidFill>
            </p:spPr>
          </p:sp>
          <p:sp>
            <p:nvSpPr>
              <p:cNvPr name="TextBox 67" id="67"/>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sp>
          <p:nvSpPr>
            <p:cNvPr name="TextBox 68" id="68"/>
            <p:cNvSpPr txBox="true"/>
            <p:nvPr/>
          </p:nvSpPr>
          <p:spPr>
            <a:xfrm rot="0">
              <a:off x="5389750" y="-28575"/>
              <a:ext cx="1304614" cy="386715"/>
            </a:xfrm>
            <a:prstGeom prst="rect">
              <a:avLst/>
            </a:prstGeom>
          </p:spPr>
          <p:txBody>
            <a:bodyPr anchor="t" rtlCol="false" tIns="0" lIns="0" bIns="0" rIns="0">
              <a:spAutoFit/>
            </a:bodyPr>
            <a:lstStyle/>
            <a:p>
              <a:pPr algn="l">
                <a:lnSpc>
                  <a:spcPts val="2519"/>
                </a:lnSpc>
                <a:spcBef>
                  <a:spcPct val="0"/>
                </a:spcBef>
              </a:pPr>
              <a:r>
                <a:rPr lang="en-US" sz="1799">
                  <a:solidFill>
                    <a:srgbClr val="FFFFFF"/>
                  </a:solidFill>
                  <a:latin typeface="Open Sans Bold"/>
                  <a:ea typeface="Open Sans Bold"/>
                  <a:cs typeface="Open Sans Bold"/>
                  <a:sym typeface="Open Sans Bold"/>
                </a:rPr>
                <a:t>Contact</a:t>
              </a:r>
            </a:p>
          </p:txBody>
        </p:sp>
        <p:sp>
          <p:nvSpPr>
            <p:cNvPr name="TextBox 69" id="69"/>
            <p:cNvSpPr txBox="true"/>
            <p:nvPr/>
          </p:nvSpPr>
          <p:spPr>
            <a:xfrm rot="0">
              <a:off x="3315354" y="-28575"/>
              <a:ext cx="1413996" cy="386715"/>
            </a:xfrm>
            <a:prstGeom prst="rect">
              <a:avLst/>
            </a:prstGeom>
          </p:spPr>
          <p:txBody>
            <a:bodyPr anchor="t" rtlCol="false" tIns="0" lIns="0" bIns="0" rIns="0">
              <a:spAutoFit/>
            </a:bodyPr>
            <a:lstStyle/>
            <a:p>
              <a:pPr algn="l">
                <a:lnSpc>
                  <a:spcPts val="2519"/>
                </a:lnSpc>
                <a:spcBef>
                  <a:spcPct val="0"/>
                </a:spcBef>
              </a:pPr>
              <a:r>
                <a:rPr lang="en-US" sz="1799">
                  <a:solidFill>
                    <a:srgbClr val="FFFFFF"/>
                  </a:solidFill>
                  <a:latin typeface="Open Sans Bold"/>
                  <a:ea typeface="Open Sans Bold"/>
                  <a:cs typeface="Open Sans Bold"/>
                  <a:sym typeface="Open Sans Bold"/>
                </a:rPr>
                <a:t>About Us</a:t>
              </a:r>
            </a:p>
          </p:txBody>
        </p:sp>
        <p:sp>
          <p:nvSpPr>
            <p:cNvPr name="TextBox 70" id="70"/>
            <p:cNvSpPr txBox="true"/>
            <p:nvPr/>
          </p:nvSpPr>
          <p:spPr>
            <a:xfrm rot="0">
              <a:off x="1674346" y="-28575"/>
              <a:ext cx="980608" cy="386715"/>
            </a:xfrm>
            <a:prstGeom prst="rect">
              <a:avLst/>
            </a:prstGeom>
          </p:spPr>
          <p:txBody>
            <a:bodyPr anchor="t" rtlCol="false" tIns="0" lIns="0" bIns="0" rIns="0">
              <a:spAutoFit/>
            </a:bodyPr>
            <a:lstStyle/>
            <a:p>
              <a:pPr algn="l">
                <a:lnSpc>
                  <a:spcPts val="2519"/>
                </a:lnSpc>
                <a:spcBef>
                  <a:spcPct val="0"/>
                </a:spcBef>
              </a:pPr>
              <a:r>
                <a:rPr lang="en-US" sz="1799">
                  <a:solidFill>
                    <a:srgbClr val="FFFFFF"/>
                  </a:solidFill>
                  <a:latin typeface="Open Sans Bold"/>
                  <a:ea typeface="Open Sans Bold"/>
                  <a:cs typeface="Open Sans Bold"/>
                  <a:sym typeface="Open Sans Bold"/>
                </a:rPr>
                <a:t>Photo</a:t>
              </a:r>
            </a:p>
          </p:txBody>
        </p:sp>
        <p:sp>
          <p:nvSpPr>
            <p:cNvPr name="TextBox 71" id="71"/>
            <p:cNvSpPr txBox="true"/>
            <p:nvPr/>
          </p:nvSpPr>
          <p:spPr>
            <a:xfrm rot="0">
              <a:off x="0" y="-28575"/>
              <a:ext cx="1079680" cy="386715"/>
            </a:xfrm>
            <a:prstGeom prst="rect">
              <a:avLst/>
            </a:prstGeom>
          </p:spPr>
          <p:txBody>
            <a:bodyPr anchor="t" rtlCol="false" tIns="0" lIns="0" bIns="0" rIns="0">
              <a:spAutoFit/>
            </a:bodyPr>
            <a:lstStyle/>
            <a:p>
              <a:pPr algn="l">
                <a:lnSpc>
                  <a:spcPts val="2519"/>
                </a:lnSpc>
                <a:spcBef>
                  <a:spcPct val="0"/>
                </a:spcBef>
              </a:pPr>
              <a:r>
                <a:rPr lang="en-US" sz="1799">
                  <a:solidFill>
                    <a:srgbClr val="FFFFFF"/>
                  </a:solidFill>
                  <a:latin typeface="Open Sans Bold"/>
                  <a:ea typeface="Open Sans Bold"/>
                  <a:cs typeface="Open Sans Bold"/>
                  <a:sym typeface="Open Sans Bold"/>
                </a:rPr>
                <a:t>Home</a:t>
              </a:r>
            </a:p>
          </p:txBody>
        </p:sp>
      </p:grpSp>
      <p:sp>
        <p:nvSpPr>
          <p:cNvPr name="TextBox 72" id="72"/>
          <p:cNvSpPr txBox="true"/>
          <p:nvPr/>
        </p:nvSpPr>
        <p:spPr>
          <a:xfrm rot="0">
            <a:off x="14084390" y="9861550"/>
            <a:ext cx="4182320" cy="425450"/>
          </a:xfrm>
          <a:prstGeom prst="rect">
            <a:avLst/>
          </a:prstGeom>
        </p:spPr>
        <p:txBody>
          <a:bodyPr anchor="t" rtlCol="false" tIns="0" lIns="0" bIns="0" rIns="0">
            <a:spAutoFit/>
          </a:bodyPr>
          <a:lstStyle/>
          <a:p>
            <a:pPr algn="r">
              <a:lnSpc>
                <a:spcPts val="3400"/>
              </a:lnSpc>
            </a:pPr>
            <a:r>
              <a:rPr lang="en-US" sz="2000">
                <a:solidFill>
                  <a:srgbClr val="FFFFFF"/>
                </a:solidFill>
                <a:latin typeface="Poppins"/>
                <a:ea typeface="Poppins"/>
                <a:cs typeface="Poppins"/>
                <a:sym typeface="Poppins"/>
              </a:rPr>
              <a:t>www.unicarental.com</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920000">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0" y="-96375"/>
            <a:ext cx="18448511" cy="10383375"/>
          </a:xfrm>
          <a:custGeom>
            <a:avLst/>
            <a:gdLst/>
            <a:ahLst/>
            <a:cxnLst/>
            <a:rect r="r" b="b" t="t" l="l"/>
            <a:pathLst>
              <a:path h="10383375" w="18448511">
                <a:moveTo>
                  <a:pt x="0" y="0"/>
                </a:moveTo>
                <a:lnTo>
                  <a:pt x="18448511" y="0"/>
                </a:lnTo>
                <a:lnTo>
                  <a:pt x="18448511" y="10383375"/>
                </a:lnTo>
                <a:lnTo>
                  <a:pt x="0" y="10383375"/>
                </a:lnTo>
                <a:lnTo>
                  <a:pt x="0" y="0"/>
                </a:lnTo>
                <a:close/>
              </a:path>
            </a:pathLst>
          </a:custGeom>
          <a:blipFill>
            <a:blip r:embed="rId2">
              <a:alphaModFix amt="10999"/>
            </a:blip>
            <a:stretch>
              <a:fillRect l="0" t="0" r="0" b="0"/>
            </a:stretch>
          </a:blipFill>
        </p:spPr>
      </p:sp>
      <p:grpSp>
        <p:nvGrpSpPr>
          <p:cNvPr name="Group 3" id="3"/>
          <p:cNvGrpSpPr/>
          <p:nvPr/>
        </p:nvGrpSpPr>
        <p:grpSpPr>
          <a:xfrm rot="0">
            <a:off x="11971572" y="-186375"/>
            <a:ext cx="7032286" cy="12057771"/>
            <a:chOff x="0" y="0"/>
            <a:chExt cx="1852125" cy="3175709"/>
          </a:xfrm>
        </p:grpSpPr>
        <p:sp>
          <p:nvSpPr>
            <p:cNvPr name="Freeform 4" id="4"/>
            <p:cNvSpPr/>
            <p:nvPr/>
          </p:nvSpPr>
          <p:spPr>
            <a:xfrm flipH="false" flipV="false" rot="0">
              <a:off x="0" y="0"/>
              <a:ext cx="1852125" cy="3175709"/>
            </a:xfrm>
            <a:custGeom>
              <a:avLst/>
              <a:gdLst/>
              <a:ahLst/>
              <a:cxnLst/>
              <a:rect r="r" b="b" t="t" l="l"/>
              <a:pathLst>
                <a:path h="3175709" w="1852125">
                  <a:moveTo>
                    <a:pt x="0" y="0"/>
                  </a:moveTo>
                  <a:lnTo>
                    <a:pt x="1852125" y="0"/>
                  </a:lnTo>
                  <a:lnTo>
                    <a:pt x="1852125" y="3175709"/>
                  </a:lnTo>
                  <a:lnTo>
                    <a:pt x="0" y="3175709"/>
                  </a:lnTo>
                  <a:close/>
                </a:path>
              </a:pathLst>
            </a:custGeom>
            <a:gradFill rotWithShape="true">
              <a:gsLst>
                <a:gs pos="0">
                  <a:srgbClr val="000000">
                    <a:alpha val="100000"/>
                  </a:srgbClr>
                </a:gs>
                <a:gs pos="100000">
                  <a:srgbClr val="920000">
                    <a:alpha val="100000"/>
                  </a:srgbClr>
                </a:gs>
              </a:gsLst>
              <a:lin ang="0"/>
            </a:gradFill>
          </p:spPr>
        </p:sp>
        <p:sp>
          <p:nvSpPr>
            <p:cNvPr name="TextBox 5" id="5"/>
            <p:cNvSpPr txBox="true"/>
            <p:nvPr/>
          </p:nvSpPr>
          <p:spPr>
            <a:xfrm>
              <a:off x="0" y="-57150"/>
              <a:ext cx="1852125" cy="3232859"/>
            </a:xfrm>
            <a:prstGeom prst="rect">
              <a:avLst/>
            </a:prstGeom>
          </p:spPr>
          <p:txBody>
            <a:bodyPr anchor="ctr" rtlCol="false" tIns="50800" lIns="50800" bIns="50800" rIns="50800"/>
            <a:lstStyle/>
            <a:p>
              <a:pPr algn="ctr">
                <a:lnSpc>
                  <a:spcPts val="2799"/>
                </a:lnSpc>
              </a:pPr>
            </a:p>
          </p:txBody>
        </p:sp>
      </p:grpSp>
      <p:grpSp>
        <p:nvGrpSpPr>
          <p:cNvPr name="Group 6" id="6"/>
          <p:cNvGrpSpPr/>
          <p:nvPr/>
        </p:nvGrpSpPr>
        <p:grpSpPr>
          <a:xfrm rot="0">
            <a:off x="11971572" y="1090553"/>
            <a:ext cx="6411792" cy="7583389"/>
            <a:chOff x="0" y="0"/>
            <a:chExt cx="5101590" cy="6033780"/>
          </a:xfrm>
        </p:grpSpPr>
        <p:sp>
          <p:nvSpPr>
            <p:cNvPr name="Freeform 7" id="7"/>
            <p:cNvSpPr/>
            <p:nvPr/>
          </p:nvSpPr>
          <p:spPr>
            <a:xfrm flipH="false" flipV="false" rot="0">
              <a:off x="0" y="0"/>
              <a:ext cx="5101590" cy="6033780"/>
            </a:xfrm>
            <a:custGeom>
              <a:avLst/>
              <a:gdLst/>
              <a:ahLst/>
              <a:cxnLst/>
              <a:rect r="r" b="b" t="t" l="l"/>
              <a:pathLst>
                <a:path h="6033780" w="5101590">
                  <a:moveTo>
                    <a:pt x="4216400" y="0"/>
                  </a:moveTo>
                  <a:lnTo>
                    <a:pt x="1838960" y="0"/>
                  </a:lnTo>
                  <a:lnTo>
                    <a:pt x="0" y="1747383"/>
                  </a:lnTo>
                  <a:lnTo>
                    <a:pt x="0" y="1818581"/>
                  </a:lnTo>
                  <a:lnTo>
                    <a:pt x="0" y="6033780"/>
                  </a:lnTo>
                  <a:lnTo>
                    <a:pt x="2209800" y="6033780"/>
                  </a:lnTo>
                  <a:lnTo>
                    <a:pt x="3263900" y="5032173"/>
                  </a:lnTo>
                  <a:lnTo>
                    <a:pt x="4047490" y="4286398"/>
                  </a:lnTo>
                  <a:lnTo>
                    <a:pt x="5101590" y="3284790"/>
                  </a:lnTo>
                  <a:lnTo>
                    <a:pt x="5101590" y="2106996"/>
                  </a:lnTo>
                  <a:lnTo>
                    <a:pt x="5101590" y="1281575"/>
                  </a:lnTo>
                  <a:close/>
                </a:path>
              </a:pathLst>
            </a:custGeom>
            <a:blipFill>
              <a:blip r:embed="rId3"/>
              <a:stretch>
                <a:fillRect l="0" t="-13412" r="0" b="-13412"/>
              </a:stretch>
            </a:blipFill>
          </p:spPr>
        </p:sp>
      </p:grpSp>
      <p:sp>
        <p:nvSpPr>
          <p:cNvPr name="TextBox 8" id="8"/>
          <p:cNvSpPr txBox="true"/>
          <p:nvPr/>
        </p:nvSpPr>
        <p:spPr>
          <a:xfrm rot="0">
            <a:off x="1556745" y="1856462"/>
            <a:ext cx="6640533" cy="1710542"/>
          </a:xfrm>
          <a:prstGeom prst="rect">
            <a:avLst/>
          </a:prstGeom>
        </p:spPr>
        <p:txBody>
          <a:bodyPr anchor="t" rtlCol="false" tIns="0" lIns="0" bIns="0" rIns="0">
            <a:spAutoFit/>
          </a:bodyPr>
          <a:lstStyle/>
          <a:p>
            <a:pPr algn="just">
              <a:lnSpc>
                <a:spcPts val="13963"/>
              </a:lnSpc>
              <a:spcBef>
                <a:spcPct val="0"/>
              </a:spcBef>
            </a:pPr>
            <a:r>
              <a:rPr lang="en-US" sz="9974">
                <a:solidFill>
                  <a:srgbClr val="FFFFFF"/>
                </a:solidFill>
                <a:latin typeface="Anton Italics"/>
                <a:ea typeface="Anton Italics"/>
                <a:cs typeface="Anton Italics"/>
                <a:sym typeface="Anton Italics"/>
              </a:rPr>
              <a:t>INFO</a:t>
            </a:r>
          </a:p>
        </p:txBody>
      </p:sp>
      <p:sp>
        <p:nvSpPr>
          <p:cNvPr name="Freeform 9" id="9"/>
          <p:cNvSpPr/>
          <p:nvPr/>
        </p:nvSpPr>
        <p:spPr>
          <a:xfrm flipH="false" flipV="true" rot="0">
            <a:off x="6142068" y="2552844"/>
            <a:ext cx="4110421" cy="919240"/>
          </a:xfrm>
          <a:custGeom>
            <a:avLst/>
            <a:gdLst/>
            <a:ahLst/>
            <a:cxnLst/>
            <a:rect r="r" b="b" t="t" l="l"/>
            <a:pathLst>
              <a:path h="919240" w="4110421">
                <a:moveTo>
                  <a:pt x="0" y="919239"/>
                </a:moveTo>
                <a:lnTo>
                  <a:pt x="4110420" y="919239"/>
                </a:lnTo>
                <a:lnTo>
                  <a:pt x="4110420" y="0"/>
                </a:lnTo>
                <a:lnTo>
                  <a:pt x="0" y="0"/>
                </a:lnTo>
                <a:lnTo>
                  <a:pt x="0" y="919239"/>
                </a:lnTo>
                <a:close/>
              </a:path>
            </a:pathLst>
          </a:custGeom>
          <a:blipFill>
            <a:blip r:embed="rId4">
              <a:alphaModFix amt="40000"/>
              <a:extLst>
                <a:ext uri="{96DAC541-7B7A-43D3-8B79-37D633B846F1}">
                  <asvg:svgBlip xmlns:asvg="http://schemas.microsoft.com/office/drawing/2016/SVG/main" r:embed="rId5"/>
                </a:ext>
              </a:extLst>
            </a:blip>
            <a:stretch>
              <a:fillRect l="0" t="0" r="0" b="0"/>
            </a:stretch>
          </a:blipFill>
        </p:spPr>
      </p:sp>
      <p:sp>
        <p:nvSpPr>
          <p:cNvPr name="TextBox 10" id="10"/>
          <p:cNvSpPr txBox="true"/>
          <p:nvPr/>
        </p:nvSpPr>
        <p:spPr>
          <a:xfrm rot="0">
            <a:off x="1481667" y="3281583"/>
            <a:ext cx="9861256" cy="1710542"/>
          </a:xfrm>
          <a:prstGeom prst="rect">
            <a:avLst/>
          </a:prstGeom>
        </p:spPr>
        <p:txBody>
          <a:bodyPr anchor="t" rtlCol="false" tIns="0" lIns="0" bIns="0" rIns="0">
            <a:spAutoFit/>
          </a:bodyPr>
          <a:lstStyle/>
          <a:p>
            <a:pPr algn="just">
              <a:lnSpc>
                <a:spcPts val="13963"/>
              </a:lnSpc>
              <a:spcBef>
                <a:spcPct val="0"/>
              </a:spcBef>
            </a:pPr>
            <a:r>
              <a:rPr lang="en-US" sz="9974">
                <a:solidFill>
                  <a:srgbClr val="FFFFFF"/>
                </a:solidFill>
                <a:latin typeface="Anton Italics"/>
                <a:ea typeface="Anton Italics"/>
                <a:cs typeface="Anton Italics"/>
                <a:sym typeface="Anton Italics"/>
              </a:rPr>
              <a:t>UNICAR RENTAL</a:t>
            </a:r>
          </a:p>
        </p:txBody>
      </p:sp>
      <p:sp>
        <p:nvSpPr>
          <p:cNvPr name="TextBox 11" id="11"/>
          <p:cNvSpPr txBox="true"/>
          <p:nvPr/>
        </p:nvSpPr>
        <p:spPr>
          <a:xfrm rot="0">
            <a:off x="1476974" y="5168197"/>
            <a:ext cx="8521149" cy="2568575"/>
          </a:xfrm>
          <a:prstGeom prst="rect">
            <a:avLst/>
          </a:prstGeom>
        </p:spPr>
        <p:txBody>
          <a:bodyPr anchor="t" rtlCol="false" tIns="0" lIns="0" bIns="0" rIns="0">
            <a:spAutoFit/>
          </a:bodyPr>
          <a:lstStyle/>
          <a:p>
            <a:pPr algn="just">
              <a:lnSpc>
                <a:spcPts val="3400"/>
              </a:lnSpc>
            </a:pPr>
            <a:r>
              <a:rPr lang="en-US" sz="2000">
                <a:solidFill>
                  <a:srgbClr val="FFFFFF"/>
                </a:solidFill>
                <a:latin typeface="Poppins"/>
                <a:ea typeface="Poppins"/>
                <a:cs typeface="Poppins"/>
                <a:sym typeface="Poppins"/>
              </a:rPr>
              <a:t>Unicar Rental, Dijital Cüzdan Desteği ile hızlı ve güvenli ödeme kolaylığı sunarken, AI Destekli Kişiselleştirilmiş Öneriler ile kullanıcıya en uygun araçları zahmetsizce önerir. Çevre dostu Unicar Green Filo ile sürdürülebilir seyahat imkanı sağlayan uygulama, 7/24 Canlı Müşteri Hizmeti ile her an yanınızda olup kesintisiz destek sunar. Yolculuğunuz bizimle başlasın!</a:t>
            </a:r>
          </a:p>
        </p:txBody>
      </p:sp>
      <p:sp>
        <p:nvSpPr>
          <p:cNvPr name="TextBox 12" id="12"/>
          <p:cNvSpPr txBox="true"/>
          <p:nvPr/>
        </p:nvSpPr>
        <p:spPr>
          <a:xfrm rot="0">
            <a:off x="13607659" y="9481234"/>
            <a:ext cx="4182320" cy="425450"/>
          </a:xfrm>
          <a:prstGeom prst="rect">
            <a:avLst/>
          </a:prstGeom>
        </p:spPr>
        <p:txBody>
          <a:bodyPr anchor="t" rtlCol="false" tIns="0" lIns="0" bIns="0" rIns="0">
            <a:spAutoFit/>
          </a:bodyPr>
          <a:lstStyle/>
          <a:p>
            <a:pPr algn="r">
              <a:lnSpc>
                <a:spcPts val="3400"/>
              </a:lnSpc>
            </a:pPr>
            <a:r>
              <a:rPr lang="en-US" sz="2000">
                <a:solidFill>
                  <a:srgbClr val="FFFFFF"/>
                </a:solidFill>
                <a:latin typeface="Poppins"/>
                <a:ea typeface="Poppins"/>
                <a:cs typeface="Poppins"/>
                <a:sym typeface="Poppins"/>
              </a:rPr>
              <a:t>www.unicarental.com</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920000">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0" y="-18990"/>
            <a:ext cx="18311018" cy="10305990"/>
          </a:xfrm>
          <a:custGeom>
            <a:avLst/>
            <a:gdLst/>
            <a:ahLst/>
            <a:cxnLst/>
            <a:rect r="r" b="b" t="t" l="l"/>
            <a:pathLst>
              <a:path h="10305990" w="18311018">
                <a:moveTo>
                  <a:pt x="0" y="0"/>
                </a:moveTo>
                <a:lnTo>
                  <a:pt x="18311018" y="0"/>
                </a:lnTo>
                <a:lnTo>
                  <a:pt x="18311018" y="10305990"/>
                </a:lnTo>
                <a:lnTo>
                  <a:pt x="0" y="10305990"/>
                </a:lnTo>
                <a:lnTo>
                  <a:pt x="0" y="0"/>
                </a:lnTo>
                <a:close/>
              </a:path>
            </a:pathLst>
          </a:custGeom>
          <a:blipFill>
            <a:blip r:embed="rId2">
              <a:alphaModFix amt="10999"/>
            </a:blip>
            <a:stretch>
              <a:fillRect l="0" t="0" r="0" b="0"/>
            </a:stretch>
          </a:blipFill>
        </p:spPr>
      </p:sp>
      <p:sp>
        <p:nvSpPr>
          <p:cNvPr name="TextBox 3" id="3"/>
          <p:cNvSpPr txBox="true"/>
          <p:nvPr/>
        </p:nvSpPr>
        <p:spPr>
          <a:xfrm rot="0">
            <a:off x="606879" y="333890"/>
            <a:ext cx="4848524" cy="1708810"/>
          </a:xfrm>
          <a:prstGeom prst="rect">
            <a:avLst/>
          </a:prstGeom>
        </p:spPr>
        <p:txBody>
          <a:bodyPr anchor="t" rtlCol="false" tIns="0" lIns="0" bIns="0" rIns="0">
            <a:spAutoFit/>
          </a:bodyPr>
          <a:lstStyle/>
          <a:p>
            <a:pPr algn="just">
              <a:lnSpc>
                <a:spcPts val="13963"/>
              </a:lnSpc>
              <a:spcBef>
                <a:spcPct val="0"/>
              </a:spcBef>
            </a:pPr>
            <a:r>
              <a:rPr lang="en-US" sz="9974">
                <a:solidFill>
                  <a:srgbClr val="FFFFFF"/>
                </a:solidFill>
                <a:latin typeface="Anton Italics"/>
                <a:ea typeface="Anton Italics"/>
                <a:cs typeface="Anton Italics"/>
                <a:sym typeface="Anton Italics"/>
              </a:rPr>
              <a:t>TAKIM</a:t>
            </a:r>
          </a:p>
        </p:txBody>
      </p:sp>
      <p:sp>
        <p:nvSpPr>
          <p:cNvPr name="TextBox 4" id="4"/>
          <p:cNvSpPr txBox="true"/>
          <p:nvPr/>
        </p:nvSpPr>
        <p:spPr>
          <a:xfrm rot="0">
            <a:off x="5550653" y="333023"/>
            <a:ext cx="5496717" cy="1710542"/>
          </a:xfrm>
          <a:prstGeom prst="rect">
            <a:avLst/>
          </a:prstGeom>
        </p:spPr>
        <p:txBody>
          <a:bodyPr anchor="t" rtlCol="false" tIns="0" lIns="0" bIns="0" rIns="0">
            <a:spAutoFit/>
          </a:bodyPr>
          <a:lstStyle/>
          <a:p>
            <a:pPr algn="just">
              <a:lnSpc>
                <a:spcPts val="13963"/>
              </a:lnSpc>
              <a:spcBef>
                <a:spcPct val="0"/>
              </a:spcBef>
            </a:pPr>
            <a:r>
              <a:rPr lang="en-US" sz="9974">
                <a:solidFill>
                  <a:srgbClr val="FFFFFF"/>
                </a:solidFill>
                <a:latin typeface="Anton Italics"/>
                <a:ea typeface="Anton Italics"/>
                <a:cs typeface="Anton Italics"/>
                <a:sym typeface="Anton Italics"/>
              </a:rPr>
              <a:t>ÜYELERİMİZ</a:t>
            </a:r>
          </a:p>
        </p:txBody>
      </p:sp>
      <p:sp>
        <p:nvSpPr>
          <p:cNvPr name="Freeform 5" id="5"/>
          <p:cNvSpPr/>
          <p:nvPr/>
        </p:nvSpPr>
        <p:spPr>
          <a:xfrm flipH="false" flipV="true" rot="0">
            <a:off x="378757" y="364305"/>
            <a:ext cx="4110421" cy="919240"/>
          </a:xfrm>
          <a:custGeom>
            <a:avLst/>
            <a:gdLst/>
            <a:ahLst/>
            <a:cxnLst/>
            <a:rect r="r" b="b" t="t" l="l"/>
            <a:pathLst>
              <a:path h="919240" w="4110421">
                <a:moveTo>
                  <a:pt x="0" y="919240"/>
                </a:moveTo>
                <a:lnTo>
                  <a:pt x="4110421" y="919240"/>
                </a:lnTo>
                <a:lnTo>
                  <a:pt x="4110421" y="0"/>
                </a:lnTo>
                <a:lnTo>
                  <a:pt x="0" y="0"/>
                </a:lnTo>
                <a:lnTo>
                  <a:pt x="0" y="919240"/>
                </a:lnTo>
                <a:close/>
              </a:path>
            </a:pathLst>
          </a:custGeom>
          <a:blipFill>
            <a:blip r:embed="rId3">
              <a:alphaModFix amt="50000"/>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true" rot="0">
            <a:off x="7528152" y="1283545"/>
            <a:ext cx="4110421" cy="919240"/>
          </a:xfrm>
          <a:custGeom>
            <a:avLst/>
            <a:gdLst/>
            <a:ahLst/>
            <a:cxnLst/>
            <a:rect r="r" b="b" t="t" l="l"/>
            <a:pathLst>
              <a:path h="919240" w="4110421">
                <a:moveTo>
                  <a:pt x="0" y="919239"/>
                </a:moveTo>
                <a:lnTo>
                  <a:pt x="4110421" y="919239"/>
                </a:lnTo>
                <a:lnTo>
                  <a:pt x="4110421" y="0"/>
                </a:lnTo>
                <a:lnTo>
                  <a:pt x="0" y="0"/>
                </a:lnTo>
                <a:lnTo>
                  <a:pt x="0" y="919239"/>
                </a:lnTo>
                <a:close/>
              </a:path>
            </a:pathLst>
          </a:custGeom>
          <a:blipFill>
            <a:blip r:embed="rId3">
              <a:alphaModFix amt="42000"/>
              <a:extLst>
                <a:ext uri="{96DAC541-7B7A-43D3-8B79-37D633B846F1}">
                  <asvg:svgBlip xmlns:asvg="http://schemas.microsoft.com/office/drawing/2016/SVG/main" r:embed="rId4"/>
                </a:ext>
              </a:extLst>
            </a:blip>
            <a:stretch>
              <a:fillRect l="0" t="0" r="0" b="0"/>
            </a:stretch>
          </a:blipFill>
        </p:spPr>
      </p:sp>
      <p:grpSp>
        <p:nvGrpSpPr>
          <p:cNvPr name="Group 7" id="7"/>
          <p:cNvGrpSpPr/>
          <p:nvPr/>
        </p:nvGrpSpPr>
        <p:grpSpPr>
          <a:xfrm rot="0">
            <a:off x="5455403" y="2358792"/>
            <a:ext cx="3664497" cy="3557886"/>
            <a:chOff x="0" y="0"/>
            <a:chExt cx="4885996" cy="4743848"/>
          </a:xfrm>
        </p:grpSpPr>
        <p:grpSp>
          <p:nvGrpSpPr>
            <p:cNvPr name="Group 8" id="8"/>
            <p:cNvGrpSpPr/>
            <p:nvPr/>
          </p:nvGrpSpPr>
          <p:grpSpPr>
            <a:xfrm rot="0">
              <a:off x="0" y="0"/>
              <a:ext cx="4885996" cy="4198902"/>
              <a:chOff x="0" y="0"/>
              <a:chExt cx="812800" cy="698500"/>
            </a:xfrm>
          </p:grpSpPr>
          <p:sp>
            <p:nvSpPr>
              <p:cNvPr name="Freeform 9" id="9"/>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gradFill rotWithShape="true">
                <a:gsLst>
                  <a:gs pos="0">
                    <a:srgbClr val="000000">
                      <a:alpha val="100000"/>
                    </a:srgbClr>
                  </a:gs>
                  <a:gs pos="100000">
                    <a:srgbClr val="920000">
                      <a:alpha val="100000"/>
                    </a:srgbClr>
                  </a:gs>
                </a:gsLst>
                <a:lin ang="0"/>
              </a:gradFill>
              <a:ln cap="sq">
                <a:noFill/>
                <a:prstDash val="solid"/>
                <a:miter/>
              </a:ln>
            </p:spPr>
          </p:sp>
          <p:sp>
            <p:nvSpPr>
              <p:cNvPr name="TextBox 10" id="10"/>
              <p:cNvSpPr txBox="true"/>
              <p:nvPr/>
            </p:nvSpPr>
            <p:spPr>
              <a:xfrm>
                <a:off x="114300" y="-57150"/>
                <a:ext cx="584200" cy="755650"/>
              </a:xfrm>
              <a:prstGeom prst="rect">
                <a:avLst/>
              </a:prstGeom>
            </p:spPr>
            <p:txBody>
              <a:bodyPr anchor="ctr" rtlCol="false" tIns="50800" lIns="50800" bIns="50800" rIns="50800"/>
              <a:lstStyle/>
              <a:p>
                <a:pPr algn="ctr">
                  <a:lnSpc>
                    <a:spcPts val="2799"/>
                  </a:lnSpc>
                </a:pPr>
              </a:p>
            </p:txBody>
          </p:sp>
        </p:grpSp>
        <p:sp>
          <p:nvSpPr>
            <p:cNvPr name="TextBox 11" id="11"/>
            <p:cNvSpPr txBox="true"/>
            <p:nvPr/>
          </p:nvSpPr>
          <p:spPr>
            <a:xfrm rot="0">
              <a:off x="355362" y="4284531"/>
              <a:ext cx="4175272" cy="459317"/>
            </a:xfrm>
            <a:prstGeom prst="rect">
              <a:avLst/>
            </a:prstGeom>
          </p:spPr>
          <p:txBody>
            <a:bodyPr anchor="t" rtlCol="false" tIns="0" lIns="0" bIns="0" rIns="0">
              <a:spAutoFit/>
            </a:bodyPr>
            <a:lstStyle/>
            <a:p>
              <a:pPr algn="ctr">
                <a:lnSpc>
                  <a:spcPts val="2799"/>
                </a:lnSpc>
                <a:spcBef>
                  <a:spcPct val="0"/>
                </a:spcBef>
              </a:pPr>
              <a:r>
                <a:rPr lang="en-US" sz="1999">
                  <a:solidFill>
                    <a:srgbClr val="FFFFFF"/>
                  </a:solidFill>
                  <a:latin typeface="Poppins"/>
                  <a:ea typeface="Poppins"/>
                  <a:cs typeface="Poppins"/>
                  <a:sym typeface="Poppins"/>
                </a:rPr>
                <a:t>Elif EROL DIRMAN</a:t>
              </a:r>
            </a:p>
          </p:txBody>
        </p:sp>
        <p:grpSp>
          <p:nvGrpSpPr>
            <p:cNvPr name="Group 12" id="12"/>
            <p:cNvGrpSpPr/>
            <p:nvPr/>
          </p:nvGrpSpPr>
          <p:grpSpPr>
            <a:xfrm rot="0">
              <a:off x="491274" y="243821"/>
              <a:ext cx="4085532" cy="3537887"/>
              <a:chOff x="0" y="0"/>
              <a:chExt cx="4282440" cy="3708400"/>
            </a:xfrm>
          </p:grpSpPr>
          <p:sp>
            <p:nvSpPr>
              <p:cNvPr name="Freeform 13" id="13"/>
              <p:cNvSpPr/>
              <p:nvPr/>
            </p:nvSpPr>
            <p:spPr>
              <a:xfrm flipH="false" flipV="false" rot="0">
                <a:off x="0" y="0"/>
                <a:ext cx="4282440" cy="3708400"/>
              </a:xfrm>
              <a:custGeom>
                <a:avLst/>
                <a:gdLst/>
                <a:ahLst/>
                <a:cxnLst/>
                <a:rect r="r" b="b" t="t" l="l"/>
                <a:pathLst>
                  <a:path h="3708400" w="4282440">
                    <a:moveTo>
                      <a:pt x="3211830" y="0"/>
                    </a:moveTo>
                    <a:lnTo>
                      <a:pt x="1070610" y="0"/>
                    </a:lnTo>
                    <a:lnTo>
                      <a:pt x="0" y="1854200"/>
                    </a:lnTo>
                    <a:lnTo>
                      <a:pt x="1070610" y="3708400"/>
                    </a:lnTo>
                    <a:lnTo>
                      <a:pt x="3211830" y="3708400"/>
                    </a:lnTo>
                    <a:lnTo>
                      <a:pt x="4282440" y="1854200"/>
                    </a:lnTo>
                    <a:close/>
                  </a:path>
                </a:pathLst>
              </a:custGeom>
              <a:blipFill>
                <a:blip r:embed="rId5"/>
                <a:stretch>
                  <a:fillRect l="0" t="-19672" r="0" b="-19672"/>
                </a:stretch>
              </a:blipFill>
            </p:spPr>
          </p:sp>
        </p:grpSp>
      </p:grpSp>
      <p:grpSp>
        <p:nvGrpSpPr>
          <p:cNvPr name="Group 14" id="14"/>
          <p:cNvGrpSpPr/>
          <p:nvPr/>
        </p:nvGrpSpPr>
        <p:grpSpPr>
          <a:xfrm rot="0">
            <a:off x="13345299" y="6121025"/>
            <a:ext cx="3664497" cy="3540539"/>
            <a:chOff x="0" y="0"/>
            <a:chExt cx="4885996" cy="4720719"/>
          </a:xfrm>
        </p:grpSpPr>
        <p:grpSp>
          <p:nvGrpSpPr>
            <p:cNvPr name="Group 15" id="15"/>
            <p:cNvGrpSpPr/>
            <p:nvPr/>
          </p:nvGrpSpPr>
          <p:grpSpPr>
            <a:xfrm rot="0">
              <a:off x="0" y="0"/>
              <a:ext cx="4885996" cy="4198902"/>
              <a:chOff x="0" y="0"/>
              <a:chExt cx="812800" cy="698500"/>
            </a:xfrm>
          </p:grpSpPr>
          <p:sp>
            <p:nvSpPr>
              <p:cNvPr name="Freeform 16" id="16"/>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gradFill rotWithShape="true">
                <a:gsLst>
                  <a:gs pos="0">
                    <a:srgbClr val="000000">
                      <a:alpha val="100000"/>
                    </a:srgbClr>
                  </a:gs>
                  <a:gs pos="100000">
                    <a:srgbClr val="920000">
                      <a:alpha val="100000"/>
                    </a:srgbClr>
                  </a:gs>
                </a:gsLst>
                <a:lin ang="0"/>
              </a:gradFill>
              <a:ln w="9525" cap="sq">
                <a:solidFill>
                  <a:srgbClr val="FFFFFF"/>
                </a:solidFill>
                <a:prstDash val="solid"/>
                <a:miter/>
              </a:ln>
            </p:spPr>
          </p:sp>
          <p:sp>
            <p:nvSpPr>
              <p:cNvPr name="TextBox 17" id="17"/>
              <p:cNvSpPr txBox="true"/>
              <p:nvPr/>
            </p:nvSpPr>
            <p:spPr>
              <a:xfrm>
                <a:off x="114300" y="-57150"/>
                <a:ext cx="584200" cy="755650"/>
              </a:xfrm>
              <a:prstGeom prst="rect">
                <a:avLst/>
              </a:prstGeom>
            </p:spPr>
            <p:txBody>
              <a:bodyPr anchor="ctr" rtlCol="false" tIns="50800" lIns="50800" bIns="50800" rIns="50800"/>
              <a:lstStyle/>
              <a:p>
                <a:pPr algn="ctr">
                  <a:lnSpc>
                    <a:spcPts val="2799"/>
                  </a:lnSpc>
                </a:pPr>
              </a:p>
            </p:txBody>
          </p:sp>
        </p:grpSp>
        <p:grpSp>
          <p:nvGrpSpPr>
            <p:cNvPr name="Group 18" id="18"/>
            <p:cNvGrpSpPr/>
            <p:nvPr/>
          </p:nvGrpSpPr>
          <p:grpSpPr>
            <a:xfrm rot="0">
              <a:off x="400232" y="330508"/>
              <a:ext cx="4085532" cy="3537887"/>
              <a:chOff x="0" y="0"/>
              <a:chExt cx="4282440" cy="3708400"/>
            </a:xfrm>
          </p:grpSpPr>
          <p:sp>
            <p:nvSpPr>
              <p:cNvPr name="Freeform 19" id="19"/>
              <p:cNvSpPr/>
              <p:nvPr/>
            </p:nvSpPr>
            <p:spPr>
              <a:xfrm flipH="false" flipV="false" rot="0">
                <a:off x="0" y="0"/>
                <a:ext cx="4282440" cy="3708400"/>
              </a:xfrm>
              <a:custGeom>
                <a:avLst/>
                <a:gdLst/>
                <a:ahLst/>
                <a:cxnLst/>
                <a:rect r="r" b="b" t="t" l="l"/>
                <a:pathLst>
                  <a:path h="3708400" w="4282440">
                    <a:moveTo>
                      <a:pt x="3211830" y="0"/>
                    </a:moveTo>
                    <a:lnTo>
                      <a:pt x="1070610" y="0"/>
                    </a:lnTo>
                    <a:lnTo>
                      <a:pt x="0" y="1854200"/>
                    </a:lnTo>
                    <a:lnTo>
                      <a:pt x="1070610" y="3708400"/>
                    </a:lnTo>
                    <a:lnTo>
                      <a:pt x="3211830" y="3708400"/>
                    </a:lnTo>
                    <a:lnTo>
                      <a:pt x="4282440" y="1854200"/>
                    </a:lnTo>
                    <a:close/>
                  </a:path>
                </a:pathLst>
              </a:custGeom>
              <a:blipFill>
                <a:blip r:embed="rId6"/>
                <a:stretch>
                  <a:fillRect l="0" t="-7739" r="0" b="-7739"/>
                </a:stretch>
              </a:blipFill>
            </p:spPr>
          </p:sp>
        </p:grpSp>
        <p:sp>
          <p:nvSpPr>
            <p:cNvPr name="TextBox 20" id="20"/>
            <p:cNvSpPr txBox="true"/>
            <p:nvPr/>
          </p:nvSpPr>
          <p:spPr>
            <a:xfrm rot="0">
              <a:off x="528752" y="4261402"/>
              <a:ext cx="4175272" cy="459317"/>
            </a:xfrm>
            <a:prstGeom prst="rect">
              <a:avLst/>
            </a:prstGeom>
          </p:spPr>
          <p:txBody>
            <a:bodyPr anchor="t" rtlCol="false" tIns="0" lIns="0" bIns="0" rIns="0">
              <a:spAutoFit/>
            </a:bodyPr>
            <a:lstStyle/>
            <a:p>
              <a:pPr algn="ctr">
                <a:lnSpc>
                  <a:spcPts val="2799"/>
                </a:lnSpc>
                <a:spcBef>
                  <a:spcPct val="0"/>
                </a:spcBef>
              </a:pPr>
              <a:r>
                <a:rPr lang="en-US" sz="1999">
                  <a:solidFill>
                    <a:srgbClr val="FFFFFF"/>
                  </a:solidFill>
                  <a:latin typeface="Poppins"/>
                  <a:ea typeface="Poppins"/>
                  <a:cs typeface="Poppins"/>
                  <a:sym typeface="Poppins"/>
                </a:rPr>
                <a:t>Alihan KURU</a:t>
              </a:r>
            </a:p>
          </p:txBody>
        </p:sp>
      </p:grpSp>
      <p:grpSp>
        <p:nvGrpSpPr>
          <p:cNvPr name="Group 21" id="21"/>
          <p:cNvGrpSpPr/>
          <p:nvPr/>
        </p:nvGrpSpPr>
        <p:grpSpPr>
          <a:xfrm rot="0">
            <a:off x="2015424" y="6222663"/>
            <a:ext cx="3664497" cy="3684020"/>
            <a:chOff x="0" y="0"/>
            <a:chExt cx="4885996" cy="4912027"/>
          </a:xfrm>
        </p:grpSpPr>
        <p:grpSp>
          <p:nvGrpSpPr>
            <p:cNvPr name="Group 22" id="22"/>
            <p:cNvGrpSpPr/>
            <p:nvPr/>
          </p:nvGrpSpPr>
          <p:grpSpPr>
            <a:xfrm rot="0">
              <a:off x="0" y="0"/>
              <a:ext cx="4885996" cy="4198902"/>
              <a:chOff x="0" y="0"/>
              <a:chExt cx="812800" cy="698500"/>
            </a:xfrm>
          </p:grpSpPr>
          <p:sp>
            <p:nvSpPr>
              <p:cNvPr name="Freeform 23" id="23"/>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gradFill rotWithShape="true">
                <a:gsLst>
                  <a:gs pos="0">
                    <a:srgbClr val="000000">
                      <a:alpha val="100000"/>
                    </a:srgbClr>
                  </a:gs>
                  <a:gs pos="100000">
                    <a:srgbClr val="920000">
                      <a:alpha val="100000"/>
                    </a:srgbClr>
                  </a:gs>
                </a:gsLst>
                <a:lin ang="0"/>
              </a:gradFill>
              <a:ln w="9525" cap="sq">
                <a:solidFill>
                  <a:srgbClr val="FFFFFF"/>
                </a:solidFill>
                <a:prstDash val="solid"/>
                <a:miter/>
              </a:ln>
            </p:spPr>
          </p:sp>
          <p:sp>
            <p:nvSpPr>
              <p:cNvPr name="TextBox 24" id="24"/>
              <p:cNvSpPr txBox="true"/>
              <p:nvPr/>
            </p:nvSpPr>
            <p:spPr>
              <a:xfrm>
                <a:off x="114300" y="-57150"/>
                <a:ext cx="584200" cy="755650"/>
              </a:xfrm>
              <a:prstGeom prst="rect">
                <a:avLst/>
              </a:prstGeom>
            </p:spPr>
            <p:txBody>
              <a:bodyPr anchor="ctr" rtlCol="false" tIns="50800" lIns="50800" bIns="50800" rIns="50800"/>
              <a:lstStyle/>
              <a:p>
                <a:pPr algn="ctr">
                  <a:lnSpc>
                    <a:spcPts val="2799"/>
                  </a:lnSpc>
                </a:pPr>
              </a:p>
            </p:txBody>
          </p:sp>
        </p:grpSp>
        <p:grpSp>
          <p:nvGrpSpPr>
            <p:cNvPr name="Group 25" id="25"/>
            <p:cNvGrpSpPr/>
            <p:nvPr/>
          </p:nvGrpSpPr>
          <p:grpSpPr>
            <a:xfrm rot="0">
              <a:off x="400232" y="330508"/>
              <a:ext cx="4085532" cy="3537887"/>
              <a:chOff x="0" y="0"/>
              <a:chExt cx="4282440" cy="3708400"/>
            </a:xfrm>
          </p:grpSpPr>
          <p:sp>
            <p:nvSpPr>
              <p:cNvPr name="Freeform 26" id="26"/>
              <p:cNvSpPr/>
              <p:nvPr/>
            </p:nvSpPr>
            <p:spPr>
              <a:xfrm flipH="false" flipV="false" rot="0">
                <a:off x="0" y="0"/>
                <a:ext cx="4282440" cy="3708400"/>
              </a:xfrm>
              <a:custGeom>
                <a:avLst/>
                <a:gdLst/>
                <a:ahLst/>
                <a:cxnLst/>
                <a:rect r="r" b="b" t="t" l="l"/>
                <a:pathLst>
                  <a:path h="3708400" w="4282440">
                    <a:moveTo>
                      <a:pt x="3211830" y="0"/>
                    </a:moveTo>
                    <a:lnTo>
                      <a:pt x="1070610" y="0"/>
                    </a:lnTo>
                    <a:lnTo>
                      <a:pt x="0" y="1854200"/>
                    </a:lnTo>
                    <a:lnTo>
                      <a:pt x="1070610" y="3708400"/>
                    </a:lnTo>
                    <a:lnTo>
                      <a:pt x="3211830" y="3708400"/>
                    </a:lnTo>
                    <a:lnTo>
                      <a:pt x="4282440" y="1854200"/>
                    </a:lnTo>
                    <a:close/>
                  </a:path>
                </a:pathLst>
              </a:custGeom>
              <a:blipFill>
                <a:blip r:embed="rId7"/>
                <a:stretch>
                  <a:fillRect l="0" t="-7739" r="0" b="-7739"/>
                </a:stretch>
              </a:blipFill>
            </p:spPr>
          </p:sp>
        </p:grpSp>
        <p:sp>
          <p:nvSpPr>
            <p:cNvPr name="TextBox 27" id="27"/>
            <p:cNvSpPr txBox="true"/>
            <p:nvPr/>
          </p:nvSpPr>
          <p:spPr>
            <a:xfrm rot="0">
              <a:off x="400232" y="4452710"/>
              <a:ext cx="4175272" cy="459317"/>
            </a:xfrm>
            <a:prstGeom prst="rect">
              <a:avLst/>
            </a:prstGeom>
          </p:spPr>
          <p:txBody>
            <a:bodyPr anchor="t" rtlCol="false" tIns="0" lIns="0" bIns="0" rIns="0">
              <a:spAutoFit/>
            </a:bodyPr>
            <a:lstStyle/>
            <a:p>
              <a:pPr algn="ctr">
                <a:lnSpc>
                  <a:spcPts val="2799"/>
                </a:lnSpc>
                <a:spcBef>
                  <a:spcPct val="0"/>
                </a:spcBef>
              </a:pPr>
              <a:r>
                <a:rPr lang="en-US" sz="1999">
                  <a:solidFill>
                    <a:srgbClr val="FFFFFF"/>
                  </a:solidFill>
                  <a:latin typeface="Poppins"/>
                  <a:ea typeface="Poppins"/>
                  <a:cs typeface="Poppins"/>
                  <a:sym typeface="Poppins"/>
                </a:rPr>
                <a:t>Asilcan ÇETİNKAYA</a:t>
              </a:r>
            </a:p>
          </p:txBody>
        </p:sp>
      </p:grpSp>
      <p:grpSp>
        <p:nvGrpSpPr>
          <p:cNvPr name="Group 28" id="28"/>
          <p:cNvGrpSpPr/>
          <p:nvPr/>
        </p:nvGrpSpPr>
        <p:grpSpPr>
          <a:xfrm rot="0">
            <a:off x="7680361" y="5915379"/>
            <a:ext cx="3664497" cy="3644546"/>
            <a:chOff x="0" y="0"/>
            <a:chExt cx="4885996" cy="4859395"/>
          </a:xfrm>
        </p:grpSpPr>
        <p:grpSp>
          <p:nvGrpSpPr>
            <p:cNvPr name="Group 29" id="29"/>
            <p:cNvGrpSpPr/>
            <p:nvPr/>
          </p:nvGrpSpPr>
          <p:grpSpPr>
            <a:xfrm rot="0">
              <a:off x="0" y="0"/>
              <a:ext cx="4885996" cy="4198902"/>
              <a:chOff x="0" y="0"/>
              <a:chExt cx="812800" cy="698500"/>
            </a:xfrm>
          </p:grpSpPr>
          <p:sp>
            <p:nvSpPr>
              <p:cNvPr name="Freeform 30" id="30"/>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gradFill rotWithShape="true">
                <a:gsLst>
                  <a:gs pos="0">
                    <a:srgbClr val="000000">
                      <a:alpha val="100000"/>
                    </a:srgbClr>
                  </a:gs>
                  <a:gs pos="100000">
                    <a:srgbClr val="920000">
                      <a:alpha val="100000"/>
                    </a:srgbClr>
                  </a:gs>
                </a:gsLst>
                <a:lin ang="0"/>
              </a:gradFill>
              <a:ln w="9525" cap="sq">
                <a:solidFill>
                  <a:srgbClr val="FFFFFF"/>
                </a:solidFill>
                <a:prstDash val="solid"/>
                <a:miter/>
              </a:ln>
            </p:spPr>
          </p:sp>
          <p:sp>
            <p:nvSpPr>
              <p:cNvPr name="TextBox 31" id="31"/>
              <p:cNvSpPr txBox="true"/>
              <p:nvPr/>
            </p:nvSpPr>
            <p:spPr>
              <a:xfrm>
                <a:off x="114300" y="-57150"/>
                <a:ext cx="584200" cy="755650"/>
              </a:xfrm>
              <a:prstGeom prst="rect">
                <a:avLst/>
              </a:prstGeom>
            </p:spPr>
            <p:txBody>
              <a:bodyPr anchor="ctr" rtlCol="false" tIns="50800" lIns="50800" bIns="50800" rIns="50800"/>
              <a:lstStyle/>
              <a:p>
                <a:pPr algn="ctr">
                  <a:lnSpc>
                    <a:spcPts val="2799"/>
                  </a:lnSpc>
                </a:pPr>
              </a:p>
            </p:txBody>
          </p:sp>
        </p:grpSp>
        <p:grpSp>
          <p:nvGrpSpPr>
            <p:cNvPr name="Group 32" id="32"/>
            <p:cNvGrpSpPr/>
            <p:nvPr/>
          </p:nvGrpSpPr>
          <p:grpSpPr>
            <a:xfrm rot="0">
              <a:off x="400232" y="330508"/>
              <a:ext cx="4085532" cy="3537887"/>
              <a:chOff x="0" y="0"/>
              <a:chExt cx="4282440" cy="3708400"/>
            </a:xfrm>
          </p:grpSpPr>
          <p:sp>
            <p:nvSpPr>
              <p:cNvPr name="Freeform 33" id="33"/>
              <p:cNvSpPr/>
              <p:nvPr/>
            </p:nvSpPr>
            <p:spPr>
              <a:xfrm flipH="false" flipV="false" rot="0">
                <a:off x="0" y="0"/>
                <a:ext cx="4282440" cy="3708400"/>
              </a:xfrm>
              <a:custGeom>
                <a:avLst/>
                <a:gdLst/>
                <a:ahLst/>
                <a:cxnLst/>
                <a:rect r="r" b="b" t="t" l="l"/>
                <a:pathLst>
                  <a:path h="3708400" w="4282440">
                    <a:moveTo>
                      <a:pt x="3211830" y="0"/>
                    </a:moveTo>
                    <a:lnTo>
                      <a:pt x="1070610" y="0"/>
                    </a:lnTo>
                    <a:lnTo>
                      <a:pt x="0" y="1854200"/>
                    </a:lnTo>
                    <a:lnTo>
                      <a:pt x="1070610" y="3708400"/>
                    </a:lnTo>
                    <a:lnTo>
                      <a:pt x="3211830" y="3708400"/>
                    </a:lnTo>
                    <a:lnTo>
                      <a:pt x="4282440" y="1854200"/>
                    </a:lnTo>
                    <a:close/>
                  </a:path>
                </a:pathLst>
              </a:custGeom>
              <a:blipFill>
                <a:blip r:embed="rId8"/>
                <a:stretch>
                  <a:fillRect l="0" t="-82586" r="0" b="-74034"/>
                </a:stretch>
              </a:blipFill>
            </p:spPr>
          </p:sp>
        </p:grpSp>
        <p:sp>
          <p:nvSpPr>
            <p:cNvPr name="TextBox 34" id="34"/>
            <p:cNvSpPr txBox="true"/>
            <p:nvPr/>
          </p:nvSpPr>
          <p:spPr>
            <a:xfrm rot="0">
              <a:off x="355362" y="4400078"/>
              <a:ext cx="4175272" cy="459317"/>
            </a:xfrm>
            <a:prstGeom prst="rect">
              <a:avLst/>
            </a:prstGeom>
          </p:spPr>
          <p:txBody>
            <a:bodyPr anchor="t" rtlCol="false" tIns="0" lIns="0" bIns="0" rIns="0">
              <a:spAutoFit/>
            </a:bodyPr>
            <a:lstStyle/>
            <a:p>
              <a:pPr algn="ctr">
                <a:lnSpc>
                  <a:spcPts val="2799"/>
                </a:lnSpc>
                <a:spcBef>
                  <a:spcPct val="0"/>
                </a:spcBef>
              </a:pPr>
              <a:r>
                <a:rPr lang="en-US" sz="1999">
                  <a:solidFill>
                    <a:srgbClr val="FFFFFF"/>
                  </a:solidFill>
                  <a:latin typeface="Poppins"/>
                  <a:ea typeface="Poppins"/>
                  <a:cs typeface="Poppins"/>
                  <a:sym typeface="Poppins"/>
                </a:rPr>
                <a:t>Barış AKGÜL</a:t>
              </a:r>
            </a:p>
          </p:txBody>
        </p:sp>
      </p:grpSp>
      <p:grpSp>
        <p:nvGrpSpPr>
          <p:cNvPr name="Group 35" id="35"/>
          <p:cNvGrpSpPr/>
          <p:nvPr/>
        </p:nvGrpSpPr>
        <p:grpSpPr>
          <a:xfrm rot="0">
            <a:off x="11047370" y="2293777"/>
            <a:ext cx="3664497" cy="3149177"/>
            <a:chOff x="0" y="0"/>
            <a:chExt cx="812800" cy="698500"/>
          </a:xfrm>
        </p:grpSpPr>
        <p:sp>
          <p:nvSpPr>
            <p:cNvPr name="Freeform 36" id="36"/>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gradFill rotWithShape="true">
              <a:gsLst>
                <a:gs pos="0">
                  <a:srgbClr val="000000">
                    <a:alpha val="100000"/>
                  </a:srgbClr>
                </a:gs>
                <a:gs pos="100000">
                  <a:srgbClr val="920000">
                    <a:alpha val="100000"/>
                  </a:srgbClr>
                </a:gs>
              </a:gsLst>
              <a:lin ang="0"/>
            </a:gradFill>
            <a:ln w="9525" cap="sq">
              <a:solidFill>
                <a:srgbClr val="FFFFFF"/>
              </a:solidFill>
              <a:prstDash val="solid"/>
              <a:miter/>
            </a:ln>
          </p:spPr>
        </p:sp>
        <p:sp>
          <p:nvSpPr>
            <p:cNvPr name="TextBox 37" id="37"/>
            <p:cNvSpPr txBox="true"/>
            <p:nvPr/>
          </p:nvSpPr>
          <p:spPr>
            <a:xfrm>
              <a:off x="114300" y="-57150"/>
              <a:ext cx="584200" cy="755650"/>
            </a:xfrm>
            <a:prstGeom prst="rect">
              <a:avLst/>
            </a:prstGeom>
          </p:spPr>
          <p:txBody>
            <a:bodyPr anchor="ctr" rtlCol="false" tIns="50800" lIns="50800" bIns="50800" rIns="50800"/>
            <a:lstStyle/>
            <a:p>
              <a:pPr algn="ctr">
                <a:lnSpc>
                  <a:spcPts val="2799"/>
                </a:lnSpc>
              </a:pPr>
            </a:p>
          </p:txBody>
        </p:sp>
      </p:grpSp>
      <p:grpSp>
        <p:nvGrpSpPr>
          <p:cNvPr name="Group 38" id="38"/>
          <p:cNvGrpSpPr/>
          <p:nvPr/>
        </p:nvGrpSpPr>
        <p:grpSpPr>
          <a:xfrm rot="0">
            <a:off x="11347543" y="2541658"/>
            <a:ext cx="3064149" cy="2653415"/>
            <a:chOff x="0" y="0"/>
            <a:chExt cx="4282440" cy="3708400"/>
          </a:xfrm>
        </p:grpSpPr>
        <p:sp>
          <p:nvSpPr>
            <p:cNvPr name="Freeform 39" id="39"/>
            <p:cNvSpPr/>
            <p:nvPr/>
          </p:nvSpPr>
          <p:spPr>
            <a:xfrm flipH="false" flipV="false" rot="0">
              <a:off x="0" y="0"/>
              <a:ext cx="4282440" cy="3708400"/>
            </a:xfrm>
            <a:custGeom>
              <a:avLst/>
              <a:gdLst/>
              <a:ahLst/>
              <a:cxnLst/>
              <a:rect r="r" b="b" t="t" l="l"/>
              <a:pathLst>
                <a:path h="3708400" w="4282440">
                  <a:moveTo>
                    <a:pt x="3211830" y="0"/>
                  </a:moveTo>
                  <a:lnTo>
                    <a:pt x="1070610" y="0"/>
                  </a:lnTo>
                  <a:lnTo>
                    <a:pt x="0" y="1854200"/>
                  </a:lnTo>
                  <a:lnTo>
                    <a:pt x="1070610" y="3708400"/>
                  </a:lnTo>
                  <a:lnTo>
                    <a:pt x="3211830" y="3708400"/>
                  </a:lnTo>
                  <a:lnTo>
                    <a:pt x="4282440" y="1854200"/>
                  </a:lnTo>
                  <a:close/>
                </a:path>
              </a:pathLst>
            </a:custGeom>
            <a:blipFill>
              <a:blip r:embed="rId9"/>
              <a:stretch>
                <a:fillRect l="-14946" t="0" r="-14946" b="0"/>
              </a:stretch>
            </a:blipFill>
          </p:spPr>
        </p:sp>
      </p:grpSp>
      <p:sp>
        <p:nvSpPr>
          <p:cNvPr name="TextBox 40" id="40"/>
          <p:cNvSpPr txBox="true"/>
          <p:nvPr/>
        </p:nvSpPr>
        <p:spPr>
          <a:xfrm rot="0">
            <a:off x="11347543" y="5557903"/>
            <a:ext cx="3131454" cy="358775"/>
          </a:xfrm>
          <a:prstGeom prst="rect">
            <a:avLst/>
          </a:prstGeom>
        </p:spPr>
        <p:txBody>
          <a:bodyPr anchor="t" rtlCol="false" tIns="0" lIns="0" bIns="0" rIns="0">
            <a:spAutoFit/>
          </a:bodyPr>
          <a:lstStyle/>
          <a:p>
            <a:pPr algn="ctr">
              <a:lnSpc>
                <a:spcPts val="2799"/>
              </a:lnSpc>
              <a:spcBef>
                <a:spcPct val="0"/>
              </a:spcBef>
            </a:pPr>
            <a:r>
              <a:rPr lang="en-US" sz="1999">
                <a:solidFill>
                  <a:srgbClr val="FFFFFF"/>
                </a:solidFill>
                <a:latin typeface="Poppins"/>
                <a:ea typeface="Poppins"/>
                <a:cs typeface="Poppins"/>
                <a:sym typeface="Poppins"/>
              </a:rPr>
              <a:t>Andaç TAŞDEMİR</a:t>
            </a:r>
          </a:p>
        </p:txBody>
      </p:sp>
      <p:grpSp>
        <p:nvGrpSpPr>
          <p:cNvPr name="Group 41" id="41"/>
          <p:cNvGrpSpPr/>
          <p:nvPr/>
        </p:nvGrpSpPr>
        <p:grpSpPr>
          <a:xfrm rot="0">
            <a:off x="0" y="2231359"/>
            <a:ext cx="3664497" cy="3684020"/>
            <a:chOff x="0" y="0"/>
            <a:chExt cx="4885996" cy="4912027"/>
          </a:xfrm>
        </p:grpSpPr>
        <p:grpSp>
          <p:nvGrpSpPr>
            <p:cNvPr name="Group 42" id="42"/>
            <p:cNvGrpSpPr/>
            <p:nvPr/>
          </p:nvGrpSpPr>
          <p:grpSpPr>
            <a:xfrm rot="0">
              <a:off x="0" y="0"/>
              <a:ext cx="4885996" cy="4198902"/>
              <a:chOff x="0" y="0"/>
              <a:chExt cx="812800" cy="698500"/>
            </a:xfrm>
          </p:grpSpPr>
          <p:sp>
            <p:nvSpPr>
              <p:cNvPr name="Freeform 43" id="43"/>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gradFill rotWithShape="true">
                <a:gsLst>
                  <a:gs pos="0">
                    <a:srgbClr val="000000">
                      <a:alpha val="100000"/>
                    </a:srgbClr>
                  </a:gs>
                  <a:gs pos="100000">
                    <a:srgbClr val="920000">
                      <a:alpha val="100000"/>
                    </a:srgbClr>
                  </a:gs>
                </a:gsLst>
                <a:lin ang="0"/>
              </a:gradFill>
              <a:ln w="9525" cap="sq">
                <a:solidFill>
                  <a:srgbClr val="FFFFFF"/>
                </a:solidFill>
                <a:prstDash val="solid"/>
                <a:miter/>
              </a:ln>
            </p:spPr>
          </p:sp>
          <p:sp>
            <p:nvSpPr>
              <p:cNvPr name="TextBox 44" id="44"/>
              <p:cNvSpPr txBox="true"/>
              <p:nvPr/>
            </p:nvSpPr>
            <p:spPr>
              <a:xfrm>
                <a:off x="114300" y="-57150"/>
                <a:ext cx="584200" cy="755650"/>
              </a:xfrm>
              <a:prstGeom prst="rect">
                <a:avLst/>
              </a:prstGeom>
            </p:spPr>
            <p:txBody>
              <a:bodyPr anchor="ctr" rtlCol="false" tIns="50800" lIns="50800" bIns="50800" rIns="50800"/>
              <a:lstStyle/>
              <a:p>
                <a:pPr algn="ctr">
                  <a:lnSpc>
                    <a:spcPts val="2799"/>
                  </a:lnSpc>
                </a:pPr>
              </a:p>
            </p:txBody>
          </p:sp>
        </p:grpSp>
        <p:sp>
          <p:nvSpPr>
            <p:cNvPr name="TextBox 45" id="45"/>
            <p:cNvSpPr txBox="true"/>
            <p:nvPr/>
          </p:nvSpPr>
          <p:spPr>
            <a:xfrm rot="0">
              <a:off x="400232" y="4452710"/>
              <a:ext cx="4175272" cy="459317"/>
            </a:xfrm>
            <a:prstGeom prst="rect">
              <a:avLst/>
            </a:prstGeom>
          </p:spPr>
          <p:txBody>
            <a:bodyPr anchor="t" rtlCol="false" tIns="0" lIns="0" bIns="0" rIns="0">
              <a:spAutoFit/>
            </a:bodyPr>
            <a:lstStyle/>
            <a:p>
              <a:pPr algn="ctr">
                <a:lnSpc>
                  <a:spcPts val="2799"/>
                </a:lnSpc>
                <a:spcBef>
                  <a:spcPct val="0"/>
                </a:spcBef>
              </a:pPr>
              <a:r>
                <a:rPr lang="en-US" sz="1999">
                  <a:solidFill>
                    <a:srgbClr val="FFFFFF"/>
                  </a:solidFill>
                  <a:latin typeface="Poppins"/>
                  <a:ea typeface="Poppins"/>
                  <a:cs typeface="Poppins"/>
                  <a:sym typeface="Poppins"/>
                </a:rPr>
                <a:t>Canan UZMA</a:t>
              </a:r>
            </a:p>
          </p:txBody>
        </p:sp>
        <p:grpSp>
          <p:nvGrpSpPr>
            <p:cNvPr name="Group 46" id="46"/>
            <p:cNvGrpSpPr/>
            <p:nvPr/>
          </p:nvGrpSpPr>
          <p:grpSpPr>
            <a:xfrm rot="0">
              <a:off x="505009" y="274603"/>
              <a:ext cx="3866160" cy="3709108"/>
              <a:chOff x="0" y="0"/>
              <a:chExt cx="4943107" cy="4742306"/>
            </a:xfrm>
          </p:grpSpPr>
          <p:sp>
            <p:nvSpPr>
              <p:cNvPr name="Freeform 47" id="47"/>
              <p:cNvSpPr/>
              <p:nvPr/>
            </p:nvSpPr>
            <p:spPr>
              <a:xfrm flipH="false" flipV="false" rot="0">
                <a:off x="0" y="0"/>
                <a:ext cx="4943107" cy="4742306"/>
              </a:xfrm>
              <a:custGeom>
                <a:avLst/>
                <a:gdLst/>
                <a:ahLst/>
                <a:cxnLst/>
                <a:rect r="r" b="b" t="t" l="l"/>
                <a:pathLst>
                  <a:path h="4742306" w="4943107">
                    <a:moveTo>
                      <a:pt x="3707330" y="0"/>
                    </a:moveTo>
                    <a:lnTo>
                      <a:pt x="1235777" y="0"/>
                    </a:lnTo>
                    <a:lnTo>
                      <a:pt x="0" y="2371153"/>
                    </a:lnTo>
                    <a:lnTo>
                      <a:pt x="1235777" y="4742306"/>
                    </a:lnTo>
                    <a:lnTo>
                      <a:pt x="3707330" y="4742306"/>
                    </a:lnTo>
                    <a:lnTo>
                      <a:pt x="4943107" y="2371153"/>
                    </a:lnTo>
                    <a:close/>
                  </a:path>
                </a:pathLst>
              </a:custGeom>
              <a:blipFill>
                <a:blip r:embed="rId10"/>
                <a:stretch>
                  <a:fillRect l="0" t="-4443" r="0" b="-20602"/>
                </a:stretch>
              </a:blipFill>
            </p:spPr>
          </p:sp>
        </p:grpSp>
      </p:grpSp>
      <p:sp>
        <p:nvSpPr>
          <p:cNvPr name="TextBox 48" id="48"/>
          <p:cNvSpPr txBox="true"/>
          <p:nvPr/>
        </p:nvSpPr>
        <p:spPr>
          <a:xfrm rot="0">
            <a:off x="13950561" y="9782858"/>
            <a:ext cx="4182320" cy="425450"/>
          </a:xfrm>
          <a:prstGeom prst="rect">
            <a:avLst/>
          </a:prstGeom>
        </p:spPr>
        <p:txBody>
          <a:bodyPr anchor="t" rtlCol="false" tIns="0" lIns="0" bIns="0" rIns="0">
            <a:spAutoFit/>
          </a:bodyPr>
          <a:lstStyle/>
          <a:p>
            <a:pPr algn="r">
              <a:lnSpc>
                <a:spcPts val="3400"/>
              </a:lnSpc>
            </a:pPr>
            <a:r>
              <a:rPr lang="en-US" sz="2000">
                <a:solidFill>
                  <a:srgbClr val="FFFFFF"/>
                </a:solidFill>
                <a:latin typeface="Poppins"/>
                <a:ea typeface="Poppins"/>
                <a:cs typeface="Poppins"/>
                <a:sym typeface="Poppins"/>
              </a:rPr>
              <a:t>www.unicarental.com</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920000">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0" y="-96375"/>
            <a:ext cx="18448511" cy="10383375"/>
          </a:xfrm>
          <a:custGeom>
            <a:avLst/>
            <a:gdLst/>
            <a:ahLst/>
            <a:cxnLst/>
            <a:rect r="r" b="b" t="t" l="l"/>
            <a:pathLst>
              <a:path h="10383375" w="18448511">
                <a:moveTo>
                  <a:pt x="0" y="0"/>
                </a:moveTo>
                <a:lnTo>
                  <a:pt x="18448511" y="0"/>
                </a:lnTo>
                <a:lnTo>
                  <a:pt x="18448511" y="10383375"/>
                </a:lnTo>
                <a:lnTo>
                  <a:pt x="0" y="10383375"/>
                </a:lnTo>
                <a:lnTo>
                  <a:pt x="0" y="0"/>
                </a:lnTo>
                <a:close/>
              </a:path>
            </a:pathLst>
          </a:custGeom>
          <a:blipFill>
            <a:blip r:embed="rId2">
              <a:alphaModFix amt="10999"/>
            </a:blip>
            <a:stretch>
              <a:fillRect l="0" t="0" r="0" b="0"/>
            </a:stretch>
          </a:blipFill>
        </p:spPr>
      </p:sp>
      <p:grpSp>
        <p:nvGrpSpPr>
          <p:cNvPr name="Group 3" id="3"/>
          <p:cNvGrpSpPr/>
          <p:nvPr/>
        </p:nvGrpSpPr>
        <p:grpSpPr>
          <a:xfrm rot="0">
            <a:off x="11971572" y="-186375"/>
            <a:ext cx="7032286" cy="12057771"/>
            <a:chOff x="0" y="0"/>
            <a:chExt cx="1852125" cy="3175709"/>
          </a:xfrm>
        </p:grpSpPr>
        <p:sp>
          <p:nvSpPr>
            <p:cNvPr name="Freeform 4" id="4"/>
            <p:cNvSpPr/>
            <p:nvPr/>
          </p:nvSpPr>
          <p:spPr>
            <a:xfrm flipH="false" flipV="false" rot="0">
              <a:off x="0" y="0"/>
              <a:ext cx="1852125" cy="3175709"/>
            </a:xfrm>
            <a:custGeom>
              <a:avLst/>
              <a:gdLst/>
              <a:ahLst/>
              <a:cxnLst/>
              <a:rect r="r" b="b" t="t" l="l"/>
              <a:pathLst>
                <a:path h="3175709" w="1852125">
                  <a:moveTo>
                    <a:pt x="0" y="0"/>
                  </a:moveTo>
                  <a:lnTo>
                    <a:pt x="1852125" y="0"/>
                  </a:lnTo>
                  <a:lnTo>
                    <a:pt x="1852125" y="3175709"/>
                  </a:lnTo>
                  <a:lnTo>
                    <a:pt x="0" y="3175709"/>
                  </a:lnTo>
                  <a:close/>
                </a:path>
              </a:pathLst>
            </a:custGeom>
            <a:gradFill rotWithShape="true">
              <a:gsLst>
                <a:gs pos="0">
                  <a:srgbClr val="000000">
                    <a:alpha val="100000"/>
                  </a:srgbClr>
                </a:gs>
                <a:gs pos="100000">
                  <a:srgbClr val="920000">
                    <a:alpha val="100000"/>
                  </a:srgbClr>
                </a:gs>
              </a:gsLst>
              <a:lin ang="0"/>
            </a:gradFill>
          </p:spPr>
        </p:sp>
        <p:sp>
          <p:nvSpPr>
            <p:cNvPr name="TextBox 5" id="5"/>
            <p:cNvSpPr txBox="true"/>
            <p:nvPr/>
          </p:nvSpPr>
          <p:spPr>
            <a:xfrm>
              <a:off x="0" y="-57150"/>
              <a:ext cx="1852125" cy="3232859"/>
            </a:xfrm>
            <a:prstGeom prst="rect">
              <a:avLst/>
            </a:prstGeom>
          </p:spPr>
          <p:txBody>
            <a:bodyPr anchor="ctr" rtlCol="false" tIns="50800" lIns="50800" bIns="50800" rIns="50800"/>
            <a:lstStyle/>
            <a:p>
              <a:pPr algn="ctr">
                <a:lnSpc>
                  <a:spcPts val="2799"/>
                </a:lnSpc>
              </a:pPr>
            </a:p>
          </p:txBody>
        </p:sp>
      </p:grpSp>
      <p:grpSp>
        <p:nvGrpSpPr>
          <p:cNvPr name="Group 6" id="6"/>
          <p:cNvGrpSpPr/>
          <p:nvPr/>
        </p:nvGrpSpPr>
        <p:grpSpPr>
          <a:xfrm rot="0">
            <a:off x="10252488" y="1090553"/>
            <a:ext cx="6803098" cy="7704323"/>
            <a:chOff x="0" y="0"/>
            <a:chExt cx="5327969" cy="6033780"/>
          </a:xfrm>
        </p:grpSpPr>
        <p:sp>
          <p:nvSpPr>
            <p:cNvPr name="Freeform 7" id="7"/>
            <p:cNvSpPr/>
            <p:nvPr/>
          </p:nvSpPr>
          <p:spPr>
            <a:xfrm flipH="false" flipV="false" rot="0">
              <a:off x="0" y="0"/>
              <a:ext cx="5327969" cy="6033780"/>
            </a:xfrm>
            <a:custGeom>
              <a:avLst/>
              <a:gdLst/>
              <a:ahLst/>
              <a:cxnLst/>
              <a:rect r="r" b="b" t="t" l="l"/>
              <a:pathLst>
                <a:path h="6033780" w="5327969">
                  <a:moveTo>
                    <a:pt x="4403500" y="0"/>
                  </a:moveTo>
                  <a:lnTo>
                    <a:pt x="1920563" y="0"/>
                  </a:lnTo>
                  <a:lnTo>
                    <a:pt x="0" y="1747383"/>
                  </a:lnTo>
                  <a:lnTo>
                    <a:pt x="0" y="1818581"/>
                  </a:lnTo>
                  <a:lnTo>
                    <a:pt x="0" y="6033780"/>
                  </a:lnTo>
                  <a:lnTo>
                    <a:pt x="2307858" y="6033780"/>
                  </a:lnTo>
                  <a:lnTo>
                    <a:pt x="3408733" y="5032173"/>
                  </a:lnTo>
                  <a:lnTo>
                    <a:pt x="4227095" y="4286398"/>
                  </a:lnTo>
                  <a:lnTo>
                    <a:pt x="5327969" y="3284790"/>
                  </a:lnTo>
                  <a:lnTo>
                    <a:pt x="5327969" y="2106996"/>
                  </a:lnTo>
                  <a:lnTo>
                    <a:pt x="5327969" y="1281575"/>
                  </a:lnTo>
                  <a:close/>
                </a:path>
              </a:pathLst>
            </a:custGeom>
            <a:blipFill>
              <a:blip r:embed="rId3"/>
              <a:stretch>
                <a:fillRect l="0" t="-16529" r="0" b="-16529"/>
              </a:stretch>
            </a:blipFill>
          </p:spPr>
        </p:sp>
      </p:grpSp>
      <p:sp>
        <p:nvSpPr>
          <p:cNvPr name="TextBox 8" id="8"/>
          <p:cNvSpPr txBox="true"/>
          <p:nvPr/>
        </p:nvSpPr>
        <p:spPr>
          <a:xfrm rot="0">
            <a:off x="799297" y="140032"/>
            <a:ext cx="6640533" cy="1710542"/>
          </a:xfrm>
          <a:prstGeom prst="rect">
            <a:avLst/>
          </a:prstGeom>
        </p:spPr>
        <p:txBody>
          <a:bodyPr anchor="t" rtlCol="false" tIns="0" lIns="0" bIns="0" rIns="0">
            <a:spAutoFit/>
          </a:bodyPr>
          <a:lstStyle/>
          <a:p>
            <a:pPr algn="just">
              <a:lnSpc>
                <a:spcPts val="13963"/>
              </a:lnSpc>
              <a:spcBef>
                <a:spcPct val="0"/>
              </a:spcBef>
            </a:pPr>
            <a:r>
              <a:rPr lang="en-US" sz="9974">
                <a:solidFill>
                  <a:srgbClr val="FFFFFF"/>
                </a:solidFill>
                <a:latin typeface="Anton Italics"/>
                <a:ea typeface="Anton Italics"/>
                <a:cs typeface="Anton Italics"/>
                <a:sym typeface="Anton Italics"/>
              </a:rPr>
              <a:t>PAZAR </a:t>
            </a:r>
          </a:p>
        </p:txBody>
      </p:sp>
      <p:sp>
        <p:nvSpPr>
          <p:cNvPr name="Freeform 9" id="9"/>
          <p:cNvSpPr/>
          <p:nvPr/>
        </p:nvSpPr>
        <p:spPr>
          <a:xfrm flipH="false" flipV="true" rot="0">
            <a:off x="6142068" y="2552844"/>
            <a:ext cx="4110421" cy="919240"/>
          </a:xfrm>
          <a:custGeom>
            <a:avLst/>
            <a:gdLst/>
            <a:ahLst/>
            <a:cxnLst/>
            <a:rect r="r" b="b" t="t" l="l"/>
            <a:pathLst>
              <a:path h="919240" w="4110421">
                <a:moveTo>
                  <a:pt x="0" y="919239"/>
                </a:moveTo>
                <a:lnTo>
                  <a:pt x="4110420" y="919239"/>
                </a:lnTo>
                <a:lnTo>
                  <a:pt x="4110420" y="0"/>
                </a:lnTo>
                <a:lnTo>
                  <a:pt x="0" y="0"/>
                </a:lnTo>
                <a:lnTo>
                  <a:pt x="0" y="91923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0" id="10"/>
          <p:cNvSpPr txBox="true"/>
          <p:nvPr/>
        </p:nvSpPr>
        <p:spPr>
          <a:xfrm rot="0">
            <a:off x="546155" y="1602322"/>
            <a:ext cx="9861256" cy="1710542"/>
          </a:xfrm>
          <a:prstGeom prst="rect">
            <a:avLst/>
          </a:prstGeom>
        </p:spPr>
        <p:txBody>
          <a:bodyPr anchor="t" rtlCol="false" tIns="0" lIns="0" bIns="0" rIns="0">
            <a:spAutoFit/>
          </a:bodyPr>
          <a:lstStyle/>
          <a:p>
            <a:pPr algn="just">
              <a:lnSpc>
                <a:spcPts val="13963"/>
              </a:lnSpc>
              <a:spcBef>
                <a:spcPct val="0"/>
              </a:spcBef>
            </a:pPr>
            <a:r>
              <a:rPr lang="en-US" sz="9974">
                <a:solidFill>
                  <a:srgbClr val="FFFFFF"/>
                </a:solidFill>
                <a:latin typeface="Anton Italics"/>
                <a:ea typeface="Anton Italics"/>
                <a:cs typeface="Anton Italics"/>
                <a:sym typeface="Anton Italics"/>
              </a:rPr>
              <a:t>ARAŞTIRMASI</a:t>
            </a:r>
          </a:p>
        </p:txBody>
      </p:sp>
      <p:sp>
        <p:nvSpPr>
          <p:cNvPr name="TextBox 11" id="11"/>
          <p:cNvSpPr txBox="true"/>
          <p:nvPr/>
        </p:nvSpPr>
        <p:spPr>
          <a:xfrm rot="0">
            <a:off x="546155" y="3702623"/>
            <a:ext cx="7999619" cy="4711700"/>
          </a:xfrm>
          <a:prstGeom prst="rect">
            <a:avLst/>
          </a:prstGeom>
        </p:spPr>
        <p:txBody>
          <a:bodyPr anchor="t" rtlCol="false" tIns="0" lIns="0" bIns="0" rIns="0">
            <a:spAutoFit/>
          </a:bodyPr>
          <a:lstStyle/>
          <a:p>
            <a:pPr algn="just">
              <a:lnSpc>
                <a:spcPts val="3400"/>
              </a:lnSpc>
            </a:pPr>
            <a:r>
              <a:rPr lang="en-US" sz="2000">
                <a:solidFill>
                  <a:srgbClr val="FFFFFF"/>
                </a:solidFill>
                <a:latin typeface="Poppins"/>
                <a:ea typeface="Poppins"/>
                <a:cs typeface="Poppins"/>
                <a:sym typeface="Poppins"/>
              </a:rPr>
              <a:t>Paza</a:t>
            </a:r>
            <a:r>
              <a:rPr lang="en-US" sz="2000">
                <a:solidFill>
                  <a:srgbClr val="FFFFFF"/>
                </a:solidFill>
                <a:latin typeface="Poppins"/>
                <a:ea typeface="Poppins"/>
                <a:cs typeface="Poppins"/>
                <a:sym typeface="Poppins"/>
              </a:rPr>
              <a:t>r Büyüklüğü ve Büyüme Trendi: </a:t>
            </a:r>
          </a:p>
          <a:p>
            <a:pPr algn="just">
              <a:lnSpc>
                <a:spcPts val="3400"/>
              </a:lnSpc>
            </a:pPr>
          </a:p>
          <a:p>
            <a:pPr algn="just">
              <a:lnSpc>
                <a:spcPts val="3400"/>
              </a:lnSpc>
            </a:pPr>
            <a:r>
              <a:rPr lang="en-US" sz="2000">
                <a:solidFill>
                  <a:srgbClr val="FFFFFF"/>
                </a:solidFill>
                <a:latin typeface="Poppins"/>
                <a:ea typeface="Poppins"/>
                <a:cs typeface="Poppins"/>
                <a:sym typeface="Poppins"/>
              </a:rPr>
              <a:t>2024 itibarıyla global rent-a-car pazarı hızla büyümekte olup, 2032 yılına kadar %8,17 CAGR ile 246,12 milyar USD'ye ulaşması bekleniyor. Bu büyümenin ana sürücüleri arasında artan seyahat ve turizm, dijitalleşme ile online rezervasyonların yaygınlaşması ve çevre dostu araçlara yönelik artan talep yer alıyor. Özellikle Kuzey Amerika, bu büyümenin en büyük pazarlarından biri olarak öne çıkıyor.</a:t>
            </a:r>
          </a:p>
          <a:p>
            <a:pPr algn="just">
              <a:lnSpc>
                <a:spcPts val="3400"/>
              </a:lnSpc>
            </a:pPr>
          </a:p>
          <a:p>
            <a:pPr algn="just">
              <a:lnSpc>
                <a:spcPts val="3400"/>
              </a:lnSpc>
            </a:pPr>
          </a:p>
        </p:txBody>
      </p:sp>
      <p:grpSp>
        <p:nvGrpSpPr>
          <p:cNvPr name="Group 12" id="12"/>
          <p:cNvGrpSpPr/>
          <p:nvPr/>
        </p:nvGrpSpPr>
        <p:grpSpPr>
          <a:xfrm rot="0">
            <a:off x="1501125" y="8033769"/>
            <a:ext cx="2818520" cy="761107"/>
            <a:chOff x="0" y="0"/>
            <a:chExt cx="3758026" cy="1014809"/>
          </a:xfrm>
        </p:grpSpPr>
        <p:grpSp>
          <p:nvGrpSpPr>
            <p:cNvPr name="Group 13" id="13"/>
            <p:cNvGrpSpPr/>
            <p:nvPr/>
          </p:nvGrpSpPr>
          <p:grpSpPr>
            <a:xfrm rot="0">
              <a:off x="0" y="0"/>
              <a:ext cx="3758026" cy="1014809"/>
              <a:chOff x="0" y="0"/>
              <a:chExt cx="812800" cy="219487"/>
            </a:xfrm>
          </p:grpSpPr>
          <p:sp>
            <p:nvSpPr>
              <p:cNvPr name="Freeform 14" id="14"/>
              <p:cNvSpPr/>
              <p:nvPr/>
            </p:nvSpPr>
            <p:spPr>
              <a:xfrm flipH="false" flipV="false" rot="0">
                <a:off x="0" y="0"/>
                <a:ext cx="812800" cy="219487"/>
              </a:xfrm>
              <a:custGeom>
                <a:avLst/>
                <a:gdLst/>
                <a:ahLst/>
                <a:cxnLst/>
                <a:rect r="r" b="b" t="t" l="l"/>
                <a:pathLst>
                  <a:path h="219487" w="812800">
                    <a:moveTo>
                      <a:pt x="0" y="0"/>
                    </a:moveTo>
                    <a:lnTo>
                      <a:pt x="812800" y="0"/>
                    </a:lnTo>
                    <a:lnTo>
                      <a:pt x="812800" y="219487"/>
                    </a:lnTo>
                    <a:lnTo>
                      <a:pt x="0" y="219487"/>
                    </a:lnTo>
                    <a:close/>
                  </a:path>
                </a:pathLst>
              </a:custGeom>
              <a:solidFill>
                <a:srgbClr val="FFFFFF"/>
              </a:solidFill>
            </p:spPr>
          </p:sp>
          <p:sp>
            <p:nvSpPr>
              <p:cNvPr name="TextBox 15" id="15"/>
              <p:cNvSpPr txBox="true"/>
              <p:nvPr/>
            </p:nvSpPr>
            <p:spPr>
              <a:xfrm>
                <a:off x="0" y="-66675"/>
                <a:ext cx="812800" cy="286162"/>
              </a:xfrm>
              <a:prstGeom prst="rect">
                <a:avLst/>
              </a:prstGeom>
            </p:spPr>
            <p:txBody>
              <a:bodyPr anchor="ctr" rtlCol="false" tIns="50800" lIns="50800" bIns="50800" rIns="50800"/>
              <a:lstStyle/>
              <a:p>
                <a:pPr algn="ctr">
                  <a:lnSpc>
                    <a:spcPts val="2800"/>
                  </a:lnSpc>
                </a:pPr>
              </a:p>
            </p:txBody>
          </p:sp>
        </p:grpSp>
        <p:sp>
          <p:nvSpPr>
            <p:cNvPr name="TextBox 16" id="16"/>
            <p:cNvSpPr txBox="true"/>
            <p:nvPr/>
          </p:nvSpPr>
          <p:spPr>
            <a:xfrm rot="0">
              <a:off x="234573" y="166975"/>
              <a:ext cx="3288881" cy="525991"/>
            </a:xfrm>
            <a:prstGeom prst="rect">
              <a:avLst/>
            </a:prstGeom>
          </p:spPr>
          <p:txBody>
            <a:bodyPr anchor="t" rtlCol="false" tIns="0" lIns="0" bIns="0" rIns="0">
              <a:spAutoFit/>
            </a:bodyPr>
            <a:lstStyle/>
            <a:p>
              <a:pPr algn="ctr">
                <a:lnSpc>
                  <a:spcPts val="3400"/>
                </a:lnSpc>
              </a:pPr>
              <a:r>
                <a:rPr lang="en-US" sz="2000" u="sng">
                  <a:solidFill>
                    <a:srgbClr val="7B0000"/>
                  </a:solidFill>
                  <a:latin typeface="Poppins"/>
                  <a:ea typeface="Poppins"/>
                  <a:cs typeface="Poppins"/>
                  <a:sym typeface="Poppins"/>
                  <a:hlinkClick r:id="rId6" tooltip="https://docs.google.com/presentation/d/1SKR7JsqQsT5pb4a7Z3saThGSEb8jqLpL/edit#slide=id.p1"/>
                </a:rPr>
                <a:t>Read More</a:t>
              </a:r>
            </a:p>
          </p:txBody>
        </p:sp>
      </p:grpSp>
      <p:sp>
        <p:nvSpPr>
          <p:cNvPr name="TextBox 17" id="17"/>
          <p:cNvSpPr txBox="true"/>
          <p:nvPr/>
        </p:nvSpPr>
        <p:spPr>
          <a:xfrm rot="0">
            <a:off x="13607659" y="9481234"/>
            <a:ext cx="4182320" cy="425450"/>
          </a:xfrm>
          <a:prstGeom prst="rect">
            <a:avLst/>
          </a:prstGeom>
        </p:spPr>
        <p:txBody>
          <a:bodyPr anchor="t" rtlCol="false" tIns="0" lIns="0" bIns="0" rIns="0">
            <a:spAutoFit/>
          </a:bodyPr>
          <a:lstStyle/>
          <a:p>
            <a:pPr algn="r">
              <a:lnSpc>
                <a:spcPts val="3400"/>
              </a:lnSpc>
            </a:pPr>
            <a:r>
              <a:rPr lang="en-US" sz="2000">
                <a:solidFill>
                  <a:srgbClr val="FFFFFF"/>
                </a:solidFill>
                <a:latin typeface="Poppins"/>
                <a:ea typeface="Poppins"/>
                <a:cs typeface="Poppins"/>
                <a:sym typeface="Poppins"/>
              </a:rPr>
              <a:t>www.unicarental.com</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920000">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0" y="24806"/>
            <a:ext cx="18288000" cy="10293035"/>
          </a:xfrm>
          <a:custGeom>
            <a:avLst/>
            <a:gdLst/>
            <a:ahLst/>
            <a:cxnLst/>
            <a:rect r="r" b="b" t="t" l="l"/>
            <a:pathLst>
              <a:path h="10293035" w="18288000">
                <a:moveTo>
                  <a:pt x="0" y="0"/>
                </a:moveTo>
                <a:lnTo>
                  <a:pt x="18288000" y="0"/>
                </a:lnTo>
                <a:lnTo>
                  <a:pt x="18288000" y="10293035"/>
                </a:lnTo>
                <a:lnTo>
                  <a:pt x="0" y="10293035"/>
                </a:lnTo>
                <a:lnTo>
                  <a:pt x="0" y="0"/>
                </a:lnTo>
                <a:close/>
              </a:path>
            </a:pathLst>
          </a:custGeom>
          <a:blipFill>
            <a:blip r:embed="rId2">
              <a:alphaModFix amt="10999"/>
            </a:blip>
            <a:stretch>
              <a:fillRect l="0" t="0" r="0" b="0"/>
            </a:stretch>
          </a:blipFill>
        </p:spPr>
      </p:sp>
      <p:grpSp>
        <p:nvGrpSpPr>
          <p:cNvPr name="Group 3" id="3"/>
          <p:cNvGrpSpPr/>
          <p:nvPr/>
        </p:nvGrpSpPr>
        <p:grpSpPr>
          <a:xfrm rot="0">
            <a:off x="9280411" y="-475565"/>
            <a:ext cx="11990314" cy="12904404"/>
            <a:chOff x="0" y="0"/>
            <a:chExt cx="3157943" cy="3398691"/>
          </a:xfrm>
        </p:grpSpPr>
        <p:sp>
          <p:nvSpPr>
            <p:cNvPr name="Freeform 4" id="4"/>
            <p:cNvSpPr/>
            <p:nvPr/>
          </p:nvSpPr>
          <p:spPr>
            <a:xfrm flipH="false" flipV="false" rot="0">
              <a:off x="0" y="0"/>
              <a:ext cx="3157943" cy="3398691"/>
            </a:xfrm>
            <a:custGeom>
              <a:avLst/>
              <a:gdLst/>
              <a:ahLst/>
              <a:cxnLst/>
              <a:rect r="r" b="b" t="t" l="l"/>
              <a:pathLst>
                <a:path h="3398691" w="3157943">
                  <a:moveTo>
                    <a:pt x="1578971" y="3398691"/>
                  </a:moveTo>
                  <a:lnTo>
                    <a:pt x="3157943" y="0"/>
                  </a:lnTo>
                  <a:lnTo>
                    <a:pt x="0" y="0"/>
                  </a:lnTo>
                  <a:lnTo>
                    <a:pt x="1578971" y="3398691"/>
                  </a:lnTo>
                  <a:close/>
                </a:path>
              </a:pathLst>
            </a:custGeom>
            <a:gradFill rotWithShape="true">
              <a:gsLst>
                <a:gs pos="0">
                  <a:srgbClr val="000000">
                    <a:alpha val="100000"/>
                  </a:srgbClr>
                </a:gs>
                <a:gs pos="100000">
                  <a:srgbClr val="920000">
                    <a:alpha val="100000"/>
                  </a:srgbClr>
                </a:gs>
              </a:gsLst>
              <a:lin ang="0"/>
            </a:gradFill>
          </p:spPr>
        </p:sp>
        <p:sp>
          <p:nvSpPr>
            <p:cNvPr name="TextBox 5" id="5"/>
            <p:cNvSpPr txBox="true"/>
            <p:nvPr/>
          </p:nvSpPr>
          <p:spPr>
            <a:xfrm>
              <a:off x="493429" y="185614"/>
              <a:ext cx="2171086" cy="1635114"/>
            </a:xfrm>
            <a:prstGeom prst="rect">
              <a:avLst/>
            </a:prstGeom>
          </p:spPr>
          <p:txBody>
            <a:bodyPr anchor="ctr" rtlCol="false" tIns="50800" lIns="50800" bIns="50800" rIns="50800"/>
            <a:lstStyle/>
            <a:p>
              <a:pPr algn="ctr">
                <a:lnSpc>
                  <a:spcPts val="2799"/>
                </a:lnSpc>
              </a:pPr>
            </a:p>
          </p:txBody>
        </p:sp>
      </p:grpSp>
      <p:grpSp>
        <p:nvGrpSpPr>
          <p:cNvPr name="Group 6" id="6"/>
          <p:cNvGrpSpPr/>
          <p:nvPr/>
        </p:nvGrpSpPr>
        <p:grpSpPr>
          <a:xfrm rot="0">
            <a:off x="8715914" y="24806"/>
            <a:ext cx="13142476" cy="11932424"/>
            <a:chOff x="0" y="0"/>
            <a:chExt cx="874314" cy="793815"/>
          </a:xfrm>
        </p:grpSpPr>
        <p:sp>
          <p:nvSpPr>
            <p:cNvPr name="Freeform 7" id="7"/>
            <p:cNvSpPr/>
            <p:nvPr/>
          </p:nvSpPr>
          <p:spPr>
            <a:xfrm flipH="false" flipV="false" rot="0">
              <a:off x="0" y="0"/>
              <a:ext cx="874314" cy="793815"/>
            </a:xfrm>
            <a:custGeom>
              <a:avLst/>
              <a:gdLst/>
              <a:ahLst/>
              <a:cxnLst/>
              <a:rect r="r" b="b" t="t" l="l"/>
              <a:pathLst>
                <a:path h="793815" w="874314">
                  <a:moveTo>
                    <a:pt x="437157" y="793815"/>
                  </a:moveTo>
                  <a:lnTo>
                    <a:pt x="874314" y="0"/>
                  </a:lnTo>
                  <a:lnTo>
                    <a:pt x="0" y="0"/>
                  </a:lnTo>
                  <a:lnTo>
                    <a:pt x="437157" y="793815"/>
                  </a:lnTo>
                  <a:close/>
                </a:path>
              </a:pathLst>
            </a:custGeom>
            <a:gradFill rotWithShape="true">
              <a:gsLst>
                <a:gs pos="0">
                  <a:srgbClr val="000000">
                    <a:alpha val="100000"/>
                  </a:srgbClr>
                </a:gs>
                <a:gs pos="100000">
                  <a:srgbClr val="920000">
                    <a:alpha val="100000"/>
                  </a:srgbClr>
                </a:gs>
              </a:gsLst>
              <a:lin ang="0"/>
            </a:gradFill>
            <a:ln w="12700">
              <a:solidFill>
                <a:srgbClr val="000000"/>
              </a:solidFill>
            </a:ln>
          </p:spPr>
        </p:sp>
      </p:grpSp>
      <p:sp>
        <p:nvSpPr>
          <p:cNvPr name="TextBox 8" id="8"/>
          <p:cNvSpPr txBox="true"/>
          <p:nvPr/>
        </p:nvSpPr>
        <p:spPr>
          <a:xfrm rot="0">
            <a:off x="-314208" y="122525"/>
            <a:ext cx="9213848" cy="1210954"/>
          </a:xfrm>
          <a:prstGeom prst="rect">
            <a:avLst/>
          </a:prstGeom>
        </p:spPr>
        <p:txBody>
          <a:bodyPr anchor="t" rtlCol="false" tIns="0" lIns="0" bIns="0" rIns="0">
            <a:spAutoFit/>
          </a:bodyPr>
          <a:lstStyle/>
          <a:p>
            <a:pPr algn="r">
              <a:lnSpc>
                <a:spcPts val="9904"/>
              </a:lnSpc>
              <a:spcBef>
                <a:spcPct val="0"/>
              </a:spcBef>
            </a:pPr>
            <a:r>
              <a:rPr lang="en-US" sz="7074">
                <a:solidFill>
                  <a:srgbClr val="FFFFFF"/>
                </a:solidFill>
                <a:latin typeface="Anton Italics"/>
                <a:ea typeface="Anton Italics"/>
                <a:cs typeface="Anton Italics"/>
                <a:sym typeface="Anton Italics"/>
              </a:rPr>
              <a:t>ÖNE ÇIKAN ÖZELLİKLERİMİZ</a:t>
            </a:r>
          </a:p>
        </p:txBody>
      </p:sp>
      <p:sp>
        <p:nvSpPr>
          <p:cNvPr name="TextBox 9" id="9"/>
          <p:cNvSpPr txBox="true"/>
          <p:nvPr/>
        </p:nvSpPr>
        <p:spPr>
          <a:xfrm rot="0">
            <a:off x="170344" y="1621179"/>
            <a:ext cx="9723886" cy="5003800"/>
          </a:xfrm>
          <a:prstGeom prst="rect">
            <a:avLst/>
          </a:prstGeom>
        </p:spPr>
        <p:txBody>
          <a:bodyPr anchor="t" rtlCol="false" tIns="0" lIns="0" bIns="0" rIns="0">
            <a:spAutoFit/>
          </a:bodyPr>
          <a:lstStyle/>
          <a:p>
            <a:pPr algn="just">
              <a:lnSpc>
                <a:spcPts val="4249"/>
              </a:lnSpc>
            </a:pPr>
            <a:r>
              <a:rPr lang="en-US" sz="2499">
                <a:solidFill>
                  <a:srgbClr val="FFFFFF"/>
                </a:solidFill>
                <a:latin typeface="Poppins Bold Italics"/>
                <a:ea typeface="Poppins Bold Italics"/>
                <a:cs typeface="Poppins Bold Italics"/>
                <a:sym typeface="Poppins Bold Italics"/>
              </a:rPr>
              <a:t>  Dijital Cüzdan Desteği:</a:t>
            </a:r>
          </a:p>
          <a:p>
            <a:pPr algn="just">
              <a:lnSpc>
                <a:spcPts val="2720"/>
              </a:lnSpc>
            </a:pPr>
            <a:r>
              <a:rPr lang="en-US" sz="1600">
                <a:solidFill>
                  <a:srgbClr val="FFFFFF"/>
                </a:solidFill>
                <a:latin typeface="Poppins Bold"/>
                <a:ea typeface="Poppins Bold"/>
                <a:cs typeface="Poppins Bold"/>
                <a:sym typeface="Poppins Bold"/>
              </a:rPr>
              <a:t>UnicarRental mobil uygulamasındaki dijital cüzdan, hızlı ve güvenli ödeme işlemleri, özel indirimler ve kampanyalardan yararlanma, kolay geri ödeme süreçleri, harcamaların kolayca takip edilmesi ve kullanıcıların finansal bilgilerinin korunması gibi pek çok avantaj sunarak, kullanıcıların kiralama deneyimini daha pratik ve avantajlı hale getirir.</a:t>
            </a:r>
          </a:p>
          <a:p>
            <a:pPr algn="just">
              <a:lnSpc>
                <a:spcPts val="2720"/>
              </a:lnSpc>
            </a:pPr>
          </a:p>
          <a:p>
            <a:pPr algn="just">
              <a:lnSpc>
                <a:spcPts val="2720"/>
              </a:lnSpc>
            </a:pPr>
          </a:p>
          <a:p>
            <a:pPr algn="just">
              <a:lnSpc>
                <a:spcPts val="2720"/>
              </a:lnSpc>
            </a:pPr>
          </a:p>
          <a:p>
            <a:pPr algn="just">
              <a:lnSpc>
                <a:spcPts val="2720"/>
              </a:lnSpc>
            </a:pPr>
          </a:p>
          <a:p>
            <a:pPr algn="just">
              <a:lnSpc>
                <a:spcPts val="2720"/>
              </a:lnSpc>
            </a:pPr>
          </a:p>
          <a:p>
            <a:pPr algn="just">
              <a:lnSpc>
                <a:spcPts val="2720"/>
              </a:lnSpc>
            </a:pPr>
          </a:p>
          <a:p>
            <a:pPr algn="just">
              <a:lnSpc>
                <a:spcPts val="2720"/>
              </a:lnSpc>
            </a:pPr>
          </a:p>
          <a:p>
            <a:pPr algn="just">
              <a:lnSpc>
                <a:spcPts val="2720"/>
              </a:lnSpc>
            </a:pPr>
            <a:r>
              <a:rPr lang="en-US" sz="1600">
                <a:solidFill>
                  <a:srgbClr val="FFFFFF"/>
                </a:solidFill>
                <a:latin typeface="Poppins Bold"/>
                <a:ea typeface="Poppins Bold"/>
                <a:cs typeface="Poppins Bold"/>
                <a:sym typeface="Poppins Bold"/>
              </a:rPr>
              <a:t> </a:t>
            </a:r>
          </a:p>
          <a:p>
            <a:pPr algn="just">
              <a:lnSpc>
                <a:spcPts val="2720"/>
              </a:lnSpc>
            </a:pPr>
          </a:p>
        </p:txBody>
      </p:sp>
      <p:sp>
        <p:nvSpPr>
          <p:cNvPr name="TextBox 10" id="10"/>
          <p:cNvSpPr txBox="true"/>
          <p:nvPr/>
        </p:nvSpPr>
        <p:spPr>
          <a:xfrm rot="0">
            <a:off x="16012798" y="9963151"/>
            <a:ext cx="2275202" cy="269874"/>
          </a:xfrm>
          <a:prstGeom prst="rect">
            <a:avLst/>
          </a:prstGeom>
        </p:spPr>
        <p:txBody>
          <a:bodyPr anchor="t" rtlCol="false" tIns="0" lIns="0" bIns="0" rIns="0">
            <a:spAutoFit/>
          </a:bodyPr>
          <a:lstStyle/>
          <a:p>
            <a:pPr algn="r">
              <a:lnSpc>
                <a:spcPts val="2210"/>
              </a:lnSpc>
            </a:pPr>
            <a:r>
              <a:rPr lang="en-US" sz="1300">
                <a:solidFill>
                  <a:srgbClr val="FFFFFF"/>
                </a:solidFill>
                <a:latin typeface="Poppins"/>
                <a:ea typeface="Poppins"/>
                <a:cs typeface="Poppins"/>
                <a:sym typeface="Poppins"/>
              </a:rPr>
              <a:t>www.unicarental.com</a:t>
            </a:r>
          </a:p>
        </p:txBody>
      </p:sp>
      <p:sp>
        <p:nvSpPr>
          <p:cNvPr name="TextBox 11" id="11"/>
          <p:cNvSpPr txBox="true"/>
          <p:nvPr/>
        </p:nvSpPr>
        <p:spPr>
          <a:xfrm rot="0">
            <a:off x="935181" y="3738909"/>
            <a:ext cx="9996164" cy="2602867"/>
          </a:xfrm>
          <a:prstGeom prst="rect">
            <a:avLst/>
          </a:prstGeom>
        </p:spPr>
        <p:txBody>
          <a:bodyPr anchor="t" rtlCol="false" tIns="0" lIns="0" bIns="0" rIns="0">
            <a:spAutoFit/>
          </a:bodyPr>
          <a:lstStyle/>
          <a:p>
            <a:pPr algn="just">
              <a:lnSpc>
                <a:spcPts val="4266"/>
              </a:lnSpc>
            </a:pPr>
            <a:r>
              <a:rPr lang="en-US" sz="2509">
                <a:solidFill>
                  <a:srgbClr val="FFFFFF"/>
                </a:solidFill>
                <a:latin typeface="Poppins Bold Italics"/>
                <a:ea typeface="Poppins Bold Italics"/>
                <a:cs typeface="Poppins Bold Italics"/>
                <a:sym typeface="Poppins Bold Italics"/>
              </a:rPr>
              <a:t> AI Destekli Kişiselleştirilmiş Öneriler:</a:t>
            </a:r>
          </a:p>
          <a:p>
            <a:pPr algn="just">
              <a:lnSpc>
                <a:spcPts val="2736"/>
              </a:lnSpc>
            </a:pPr>
            <a:r>
              <a:rPr lang="en-US" sz="1609">
                <a:solidFill>
                  <a:srgbClr val="FFFFFF"/>
                </a:solidFill>
                <a:latin typeface="Poppins Bold"/>
                <a:ea typeface="Poppins Bold"/>
                <a:cs typeface="Poppins Bold"/>
                <a:sym typeface="Poppins Bold"/>
              </a:rPr>
              <a:t>UnicarRental mobil uygulamasının entegre olduğu yapay zeka sayesinde kullanıcılara kiralama sürecinde seçmiş oldukları rotasyonlara göre güzergah dahilinde kültürel ve sosyal tanıtım bildirimleri göndererek kullanıcıların daha iyi bir seyehat deneyimi yaşamalarını sağlar.</a:t>
            </a:r>
          </a:p>
          <a:p>
            <a:pPr algn="just">
              <a:lnSpc>
                <a:spcPts val="2736"/>
              </a:lnSpc>
            </a:pPr>
          </a:p>
          <a:p>
            <a:pPr algn="just">
              <a:lnSpc>
                <a:spcPts val="2736"/>
              </a:lnSpc>
            </a:pPr>
          </a:p>
        </p:txBody>
      </p:sp>
      <p:sp>
        <p:nvSpPr>
          <p:cNvPr name="TextBox 12" id="12"/>
          <p:cNvSpPr txBox="true"/>
          <p:nvPr/>
        </p:nvSpPr>
        <p:spPr>
          <a:xfrm rot="0">
            <a:off x="170344" y="5998926"/>
            <a:ext cx="10054695" cy="2654423"/>
          </a:xfrm>
          <a:prstGeom prst="rect">
            <a:avLst/>
          </a:prstGeom>
        </p:spPr>
        <p:txBody>
          <a:bodyPr anchor="t" rtlCol="false" tIns="0" lIns="0" bIns="0" rIns="0">
            <a:spAutoFit/>
          </a:bodyPr>
          <a:lstStyle/>
          <a:p>
            <a:pPr algn="just">
              <a:lnSpc>
                <a:spcPts val="4323"/>
              </a:lnSpc>
            </a:pPr>
            <a:r>
              <a:rPr lang="en-US" sz="2543">
                <a:solidFill>
                  <a:srgbClr val="FFFFFF"/>
                </a:solidFill>
                <a:latin typeface="Poppins Bold Italics"/>
                <a:ea typeface="Poppins Bold Italics"/>
                <a:cs typeface="Poppins Bold Italics"/>
                <a:sym typeface="Poppins Bold Italics"/>
              </a:rPr>
              <a:t>  Unicar Green Filo</a:t>
            </a:r>
          </a:p>
          <a:p>
            <a:pPr algn="just">
              <a:lnSpc>
                <a:spcPts val="2767"/>
              </a:lnSpc>
            </a:pPr>
            <a:r>
              <a:rPr lang="en-US" sz="1628">
                <a:solidFill>
                  <a:srgbClr val="FFFFFF"/>
                </a:solidFill>
                <a:latin typeface="Poppins Bold"/>
                <a:ea typeface="Poppins Bold"/>
                <a:cs typeface="Poppins Bold"/>
                <a:sym typeface="Poppins Bold"/>
              </a:rPr>
              <a:t>Unicar Green Filo yapılanması ile elektrikli araç kullanımını teşvik etmek adına yapılacak olan elektrikli araç kiralamalarında ekstra indirimler uygulayarak şirketlere ve bireysel kullanıcılara  daha çevre dostu seçenekler sunar. </a:t>
            </a:r>
          </a:p>
          <a:p>
            <a:pPr algn="just">
              <a:lnSpc>
                <a:spcPts val="2767"/>
              </a:lnSpc>
            </a:pPr>
          </a:p>
          <a:p>
            <a:pPr algn="just">
              <a:lnSpc>
                <a:spcPts val="2767"/>
              </a:lnSpc>
            </a:pPr>
          </a:p>
          <a:p>
            <a:pPr algn="just">
              <a:lnSpc>
                <a:spcPts val="2767"/>
              </a:lnSpc>
            </a:pPr>
          </a:p>
        </p:txBody>
      </p:sp>
      <p:sp>
        <p:nvSpPr>
          <p:cNvPr name="TextBox 13" id="13"/>
          <p:cNvSpPr txBox="true"/>
          <p:nvPr/>
        </p:nvSpPr>
        <p:spPr>
          <a:xfrm rot="0">
            <a:off x="561111" y="8077517"/>
            <a:ext cx="11448531" cy="3974467"/>
          </a:xfrm>
          <a:prstGeom prst="rect">
            <a:avLst/>
          </a:prstGeom>
        </p:spPr>
        <p:txBody>
          <a:bodyPr anchor="t" rtlCol="false" tIns="0" lIns="0" bIns="0" rIns="0">
            <a:spAutoFit/>
          </a:bodyPr>
          <a:lstStyle/>
          <a:p>
            <a:pPr algn="just">
              <a:lnSpc>
                <a:spcPts val="4266"/>
              </a:lnSpc>
            </a:pPr>
            <a:r>
              <a:rPr lang="en-US" sz="2509">
                <a:solidFill>
                  <a:srgbClr val="FFFFFF"/>
                </a:solidFill>
                <a:latin typeface="Poppins Bold Italics"/>
                <a:ea typeface="Poppins Bold Italics"/>
                <a:cs typeface="Poppins Bold Italics"/>
                <a:sym typeface="Poppins Bold Italics"/>
              </a:rPr>
              <a:t>7/24Canlı Müşteri Hizmeti </a:t>
            </a:r>
          </a:p>
          <a:p>
            <a:pPr algn="just">
              <a:lnSpc>
                <a:spcPts val="2736"/>
              </a:lnSpc>
            </a:pPr>
            <a:r>
              <a:rPr lang="en-US" sz="1609">
                <a:solidFill>
                  <a:srgbClr val="FFFFFF"/>
                </a:solidFill>
                <a:latin typeface="Poppins Bold"/>
                <a:ea typeface="Poppins Bold"/>
                <a:cs typeface="Poppins Bold"/>
                <a:sym typeface="Poppins Bold"/>
              </a:rPr>
              <a:t>UnicarRental mobil uygulamasındaki 7/24 canlı müşteri hizmetleri desteği, kullanıcıların ihtiyaç duydukları her an yardım alabilmelerini sağlayarak acil durumlarda hızlı çözümler sunar, kiralama süreçlerini kesintisiz ve sorunsuz hale getirir, müşteri memnuniyetini önemli ölçüde artırır, rakiplerden ayrışmayı sağlar ve rezervasyon ile iptal işlemlerinin güvenli ve kolay bir şekilde gerçekleştirilmesine olanak tanır.</a:t>
            </a:r>
          </a:p>
          <a:p>
            <a:pPr algn="just">
              <a:lnSpc>
                <a:spcPts val="2736"/>
              </a:lnSpc>
            </a:pPr>
          </a:p>
          <a:p>
            <a:pPr algn="just">
              <a:lnSpc>
                <a:spcPts val="2736"/>
              </a:lnSpc>
            </a:pPr>
          </a:p>
          <a:p>
            <a:pPr algn="just">
              <a:lnSpc>
                <a:spcPts val="2736"/>
              </a:lnSpc>
            </a:pPr>
          </a:p>
          <a:p>
            <a:pPr algn="just">
              <a:lnSpc>
                <a:spcPts val="2736"/>
              </a:lnSpc>
            </a:pPr>
          </a:p>
          <a:p>
            <a:pPr algn="just">
              <a:lnSpc>
                <a:spcPts val="2736"/>
              </a:lnSpc>
            </a:pPr>
          </a:p>
          <a:p>
            <a:pPr algn="just">
              <a:lnSpc>
                <a:spcPts val="2736"/>
              </a:lnSpc>
            </a:pPr>
          </a:p>
        </p:txBody>
      </p:sp>
      <p:grpSp>
        <p:nvGrpSpPr>
          <p:cNvPr name="Group 14" id="14"/>
          <p:cNvGrpSpPr/>
          <p:nvPr/>
        </p:nvGrpSpPr>
        <p:grpSpPr>
          <a:xfrm rot="0">
            <a:off x="9766027" y="7611800"/>
            <a:ext cx="2629459" cy="742150"/>
            <a:chOff x="0" y="0"/>
            <a:chExt cx="3505946" cy="989533"/>
          </a:xfrm>
        </p:grpSpPr>
        <p:grpSp>
          <p:nvGrpSpPr>
            <p:cNvPr name="Group 15" id="15"/>
            <p:cNvGrpSpPr/>
            <p:nvPr/>
          </p:nvGrpSpPr>
          <p:grpSpPr>
            <a:xfrm rot="0">
              <a:off x="0" y="0"/>
              <a:ext cx="3505946" cy="989533"/>
              <a:chOff x="0" y="0"/>
              <a:chExt cx="780418" cy="220268"/>
            </a:xfrm>
          </p:grpSpPr>
          <p:sp>
            <p:nvSpPr>
              <p:cNvPr name="Freeform 16" id="16"/>
              <p:cNvSpPr/>
              <p:nvPr/>
            </p:nvSpPr>
            <p:spPr>
              <a:xfrm flipH="false" flipV="false" rot="0">
                <a:off x="0" y="0"/>
                <a:ext cx="780418" cy="220268"/>
              </a:xfrm>
              <a:custGeom>
                <a:avLst/>
                <a:gdLst/>
                <a:ahLst/>
                <a:cxnLst/>
                <a:rect r="r" b="b" t="t" l="l"/>
                <a:pathLst>
                  <a:path h="220268" w="780418">
                    <a:moveTo>
                      <a:pt x="0" y="0"/>
                    </a:moveTo>
                    <a:lnTo>
                      <a:pt x="780418" y="0"/>
                    </a:lnTo>
                    <a:lnTo>
                      <a:pt x="780418" y="220268"/>
                    </a:lnTo>
                    <a:lnTo>
                      <a:pt x="0" y="220268"/>
                    </a:lnTo>
                    <a:close/>
                  </a:path>
                </a:pathLst>
              </a:custGeom>
              <a:solidFill>
                <a:srgbClr val="FFFFFF"/>
              </a:solidFill>
            </p:spPr>
          </p:sp>
          <p:sp>
            <p:nvSpPr>
              <p:cNvPr name="TextBox 17" id="17"/>
              <p:cNvSpPr txBox="true"/>
              <p:nvPr/>
            </p:nvSpPr>
            <p:spPr>
              <a:xfrm>
                <a:off x="0" y="-66675"/>
                <a:ext cx="780418" cy="286943"/>
              </a:xfrm>
              <a:prstGeom prst="rect">
                <a:avLst/>
              </a:prstGeom>
            </p:spPr>
            <p:txBody>
              <a:bodyPr anchor="ctr" rtlCol="false" tIns="50800" lIns="50800" bIns="50800" rIns="50800"/>
              <a:lstStyle/>
              <a:p>
                <a:pPr algn="ctr">
                  <a:lnSpc>
                    <a:spcPts val="2800"/>
                  </a:lnSpc>
                </a:pPr>
              </a:p>
            </p:txBody>
          </p:sp>
        </p:grpSp>
        <p:sp>
          <p:nvSpPr>
            <p:cNvPr name="TextBox 18" id="18"/>
            <p:cNvSpPr txBox="true"/>
            <p:nvPr/>
          </p:nvSpPr>
          <p:spPr>
            <a:xfrm rot="0">
              <a:off x="218838" y="168250"/>
              <a:ext cx="3068270" cy="508570"/>
            </a:xfrm>
            <a:prstGeom prst="rect">
              <a:avLst/>
            </a:prstGeom>
          </p:spPr>
          <p:txBody>
            <a:bodyPr anchor="t" rtlCol="false" tIns="0" lIns="0" bIns="0" rIns="0">
              <a:spAutoFit/>
            </a:bodyPr>
            <a:lstStyle/>
            <a:p>
              <a:pPr algn="ctr">
                <a:lnSpc>
                  <a:spcPts val="3303"/>
                </a:lnSpc>
              </a:pPr>
              <a:r>
                <a:rPr lang="en-US" sz="1943" u="sng">
                  <a:solidFill>
                    <a:srgbClr val="7B0000"/>
                  </a:solidFill>
                  <a:latin typeface="Poppins"/>
                  <a:ea typeface="Poppins"/>
                  <a:cs typeface="Poppins"/>
                  <a:sym typeface="Poppins"/>
                  <a:hlinkClick r:id="rId3" tooltip="https://docs.google.com/document/d/1S2Azmy-t-Vn8EbyFIcKcNtC0aHpxsCO5/edit?usp=sharing&amp;ouid=109704127677063512941&amp;rtpof=true&amp;sd=true"/>
                </a:rPr>
                <a:t>Read More</a:t>
              </a:r>
            </a:p>
          </p:txBody>
        </p:sp>
      </p:grpSp>
      <p:grpSp>
        <p:nvGrpSpPr>
          <p:cNvPr name="Group 19" id="19"/>
          <p:cNvGrpSpPr/>
          <p:nvPr/>
        </p:nvGrpSpPr>
        <p:grpSpPr>
          <a:xfrm rot="1973257">
            <a:off x="12359684" y="2648433"/>
            <a:ext cx="5021299" cy="3686004"/>
            <a:chOff x="0" y="0"/>
            <a:chExt cx="6695065" cy="4914672"/>
          </a:xfrm>
        </p:grpSpPr>
        <p:grpSp>
          <p:nvGrpSpPr>
            <p:cNvPr name="Group 20" id="20"/>
            <p:cNvGrpSpPr>
              <a:grpSpLocks noChangeAspect="true"/>
            </p:cNvGrpSpPr>
            <p:nvPr/>
          </p:nvGrpSpPr>
          <p:grpSpPr>
            <a:xfrm rot="0">
              <a:off x="0" y="0"/>
              <a:ext cx="6548353" cy="4914672"/>
              <a:chOff x="0" y="0"/>
              <a:chExt cx="8909050" cy="6686423"/>
            </a:xfrm>
          </p:grpSpPr>
          <p:sp>
            <p:nvSpPr>
              <p:cNvPr name="Freeform 21" id="21"/>
              <p:cNvSpPr/>
              <p:nvPr/>
            </p:nvSpPr>
            <p:spPr>
              <a:xfrm flipH="false" flipV="false" rot="0">
                <a:off x="9525" y="9525"/>
                <a:ext cx="8890000" cy="6667373"/>
              </a:xfrm>
              <a:custGeom>
                <a:avLst/>
                <a:gdLst/>
                <a:ahLst/>
                <a:cxnLst/>
                <a:rect r="r" b="b" t="t" l="l"/>
                <a:pathLst>
                  <a:path h="6667373" w="8890000">
                    <a:moveTo>
                      <a:pt x="0" y="0"/>
                    </a:moveTo>
                    <a:lnTo>
                      <a:pt x="8890000" y="0"/>
                    </a:lnTo>
                    <a:lnTo>
                      <a:pt x="8890000" y="6667373"/>
                    </a:lnTo>
                    <a:lnTo>
                      <a:pt x="0" y="6667373"/>
                    </a:lnTo>
                    <a:close/>
                  </a:path>
                </a:pathLst>
              </a:custGeom>
              <a:gradFill rotWithShape="true">
                <a:gsLst>
                  <a:gs pos="0">
                    <a:srgbClr val="000000">
                      <a:alpha val="100000"/>
                    </a:srgbClr>
                  </a:gs>
                  <a:gs pos="100000">
                    <a:srgbClr val="920000">
                      <a:alpha val="100000"/>
                    </a:srgbClr>
                  </a:gs>
                </a:gsLst>
                <a:lin ang="0"/>
              </a:gradFill>
            </p:spPr>
          </p:sp>
          <p:sp>
            <p:nvSpPr>
              <p:cNvPr name="Freeform 22" id="22"/>
              <p:cNvSpPr/>
              <p:nvPr/>
            </p:nvSpPr>
            <p:spPr>
              <a:xfrm flipH="false" flipV="false" rot="0">
                <a:off x="182372" y="372872"/>
                <a:ext cx="8544306" cy="5940679"/>
              </a:xfrm>
              <a:custGeom>
                <a:avLst/>
                <a:gdLst/>
                <a:ahLst/>
                <a:cxnLst/>
                <a:rect r="r" b="b" t="t" l="l"/>
                <a:pathLst>
                  <a:path h="5940679" w="8544306">
                    <a:moveTo>
                      <a:pt x="0" y="0"/>
                    </a:moveTo>
                    <a:lnTo>
                      <a:pt x="8544306" y="0"/>
                    </a:lnTo>
                    <a:lnTo>
                      <a:pt x="8544306" y="5940679"/>
                    </a:lnTo>
                    <a:lnTo>
                      <a:pt x="0" y="5940679"/>
                    </a:lnTo>
                    <a:close/>
                  </a:path>
                </a:pathLst>
              </a:custGeom>
              <a:gradFill rotWithShape="true">
                <a:gsLst>
                  <a:gs pos="0">
                    <a:srgbClr val="000000">
                      <a:alpha val="100000"/>
                    </a:srgbClr>
                  </a:gs>
                  <a:gs pos="100000">
                    <a:srgbClr val="920000">
                      <a:alpha val="100000"/>
                    </a:srgbClr>
                  </a:gs>
                </a:gsLst>
                <a:lin ang="0"/>
              </a:gradFill>
              <a:ln w="12700">
                <a:solidFill>
                  <a:srgbClr val="000000"/>
                </a:solidFill>
              </a:ln>
            </p:spPr>
          </p:sp>
          <p:sp>
            <p:nvSpPr>
              <p:cNvPr name="Freeform 23" id="23"/>
              <p:cNvSpPr/>
              <p:nvPr/>
            </p:nvSpPr>
            <p:spPr>
              <a:xfrm flipH="false" flipV="false" rot="0">
                <a:off x="0" y="0"/>
                <a:ext cx="8909050" cy="6686423"/>
              </a:xfrm>
              <a:custGeom>
                <a:avLst/>
                <a:gdLst/>
                <a:ahLst/>
                <a:cxnLst/>
                <a:rect r="r" b="b" t="t" l="l"/>
                <a:pathLst>
                  <a:path h="6686423" w="8909050">
                    <a:moveTo>
                      <a:pt x="8909050" y="6686423"/>
                    </a:moveTo>
                    <a:lnTo>
                      <a:pt x="0" y="6686423"/>
                    </a:lnTo>
                    <a:lnTo>
                      <a:pt x="0" y="0"/>
                    </a:lnTo>
                    <a:lnTo>
                      <a:pt x="8909050" y="0"/>
                    </a:lnTo>
                    <a:lnTo>
                      <a:pt x="8909050" y="6686423"/>
                    </a:lnTo>
                    <a:close/>
                    <a:moveTo>
                      <a:pt x="19050" y="6667373"/>
                    </a:moveTo>
                    <a:lnTo>
                      <a:pt x="8890000" y="6667373"/>
                    </a:lnTo>
                    <a:lnTo>
                      <a:pt x="8890000" y="19050"/>
                    </a:lnTo>
                    <a:lnTo>
                      <a:pt x="19050" y="19050"/>
                    </a:lnTo>
                    <a:lnTo>
                      <a:pt x="19050" y="6667373"/>
                    </a:lnTo>
                    <a:close/>
                    <a:moveTo>
                      <a:pt x="8736203" y="6323076"/>
                    </a:moveTo>
                    <a:lnTo>
                      <a:pt x="172847" y="6323076"/>
                    </a:lnTo>
                    <a:lnTo>
                      <a:pt x="172847" y="363347"/>
                    </a:lnTo>
                    <a:lnTo>
                      <a:pt x="8736203" y="363347"/>
                    </a:lnTo>
                    <a:lnTo>
                      <a:pt x="8736203" y="6323076"/>
                    </a:lnTo>
                    <a:close/>
                    <a:moveTo>
                      <a:pt x="191897" y="6304026"/>
                    </a:moveTo>
                    <a:lnTo>
                      <a:pt x="8717153" y="6304026"/>
                    </a:lnTo>
                    <a:lnTo>
                      <a:pt x="8717153" y="382397"/>
                    </a:lnTo>
                    <a:lnTo>
                      <a:pt x="191897" y="382397"/>
                    </a:lnTo>
                    <a:lnTo>
                      <a:pt x="191897" y="6304026"/>
                    </a:lnTo>
                    <a:close/>
                  </a:path>
                </a:pathLst>
              </a:custGeom>
              <a:gradFill rotWithShape="true">
                <a:gsLst>
                  <a:gs pos="0">
                    <a:srgbClr val="000000">
                      <a:alpha val="100000"/>
                    </a:srgbClr>
                  </a:gs>
                  <a:gs pos="100000">
                    <a:srgbClr val="920000">
                      <a:alpha val="100000"/>
                    </a:srgbClr>
                  </a:gs>
                </a:gsLst>
                <a:lin ang="0"/>
              </a:gradFill>
            </p:spPr>
          </p:sp>
        </p:grpSp>
        <p:sp>
          <p:nvSpPr>
            <p:cNvPr name="Freeform 24" id="24"/>
            <p:cNvSpPr/>
            <p:nvPr/>
          </p:nvSpPr>
          <p:spPr>
            <a:xfrm flipH="false" flipV="false" rot="0">
              <a:off x="4946491" y="456217"/>
              <a:ext cx="1380084" cy="573541"/>
            </a:xfrm>
            <a:custGeom>
              <a:avLst/>
              <a:gdLst/>
              <a:ahLst/>
              <a:cxnLst/>
              <a:rect r="r" b="b" t="t" l="l"/>
              <a:pathLst>
                <a:path h="573541" w="1380084">
                  <a:moveTo>
                    <a:pt x="0" y="0"/>
                  </a:moveTo>
                  <a:lnTo>
                    <a:pt x="1380085" y="0"/>
                  </a:lnTo>
                  <a:lnTo>
                    <a:pt x="1380085" y="573542"/>
                  </a:lnTo>
                  <a:lnTo>
                    <a:pt x="0" y="573542"/>
                  </a:lnTo>
                  <a:lnTo>
                    <a:pt x="0" y="0"/>
                  </a:lnTo>
                  <a:close/>
                </a:path>
              </a:pathLst>
            </a:custGeom>
            <a:blipFill>
              <a:blip r:embed="rId4"/>
              <a:stretch>
                <a:fillRect l="0" t="0" r="0" b="0"/>
              </a:stretch>
            </a:blipFill>
          </p:spPr>
        </p:sp>
        <p:sp>
          <p:nvSpPr>
            <p:cNvPr name="Freeform 25" id="25"/>
            <p:cNvSpPr/>
            <p:nvPr/>
          </p:nvSpPr>
          <p:spPr>
            <a:xfrm flipH="false" flipV="false" rot="0">
              <a:off x="359561" y="1954729"/>
              <a:ext cx="538189" cy="1079077"/>
            </a:xfrm>
            <a:custGeom>
              <a:avLst/>
              <a:gdLst/>
              <a:ahLst/>
              <a:cxnLst/>
              <a:rect r="r" b="b" t="t" l="l"/>
              <a:pathLst>
                <a:path h="1079077" w="538189">
                  <a:moveTo>
                    <a:pt x="0" y="0"/>
                  </a:moveTo>
                  <a:lnTo>
                    <a:pt x="538189" y="0"/>
                  </a:lnTo>
                  <a:lnTo>
                    <a:pt x="538189" y="1079076"/>
                  </a:lnTo>
                  <a:lnTo>
                    <a:pt x="0" y="107907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26" id="26"/>
            <p:cNvSpPr/>
            <p:nvPr/>
          </p:nvSpPr>
          <p:spPr>
            <a:xfrm flipH="false" flipV="false" rot="0">
              <a:off x="4946491" y="3500021"/>
              <a:ext cx="1748573" cy="1165716"/>
            </a:xfrm>
            <a:custGeom>
              <a:avLst/>
              <a:gdLst/>
              <a:ahLst/>
              <a:cxnLst/>
              <a:rect r="r" b="b" t="t" l="l"/>
              <a:pathLst>
                <a:path h="1165716" w="1748573">
                  <a:moveTo>
                    <a:pt x="0" y="0"/>
                  </a:moveTo>
                  <a:lnTo>
                    <a:pt x="1748574" y="0"/>
                  </a:lnTo>
                  <a:lnTo>
                    <a:pt x="1748574" y="1165715"/>
                  </a:lnTo>
                  <a:lnTo>
                    <a:pt x="0" y="1165715"/>
                  </a:lnTo>
                  <a:lnTo>
                    <a:pt x="0" y="0"/>
                  </a:lnTo>
                  <a:close/>
                </a:path>
              </a:pathLst>
            </a:custGeom>
            <a:blipFill>
              <a:blip r:embed="rId7"/>
              <a:stretch>
                <a:fillRect l="0" t="0" r="0" b="0"/>
              </a:stretch>
            </a:blipFill>
          </p:spPr>
        </p:sp>
        <p:sp>
          <p:nvSpPr>
            <p:cNvPr name="Freeform 27" id="27"/>
            <p:cNvSpPr/>
            <p:nvPr/>
          </p:nvSpPr>
          <p:spPr>
            <a:xfrm flipH="false" flipV="false" rot="0">
              <a:off x="1081420" y="2162478"/>
              <a:ext cx="897609" cy="663578"/>
            </a:xfrm>
            <a:custGeom>
              <a:avLst/>
              <a:gdLst/>
              <a:ahLst/>
              <a:cxnLst/>
              <a:rect r="r" b="b" t="t" l="l"/>
              <a:pathLst>
                <a:path h="663578" w="897609">
                  <a:moveTo>
                    <a:pt x="0" y="0"/>
                  </a:moveTo>
                  <a:lnTo>
                    <a:pt x="897609" y="0"/>
                  </a:lnTo>
                  <a:lnTo>
                    <a:pt x="897609" y="663578"/>
                  </a:lnTo>
                  <a:lnTo>
                    <a:pt x="0" y="663578"/>
                  </a:lnTo>
                  <a:lnTo>
                    <a:pt x="0" y="0"/>
                  </a:lnTo>
                  <a:close/>
                </a:path>
              </a:pathLst>
            </a:custGeom>
            <a:blipFill>
              <a:blip r:embed="rId8"/>
              <a:stretch>
                <a:fillRect l="-3735" t="-5895" r="-13698" b="-5895"/>
              </a:stretch>
            </a:blipFill>
          </p:spPr>
        </p:sp>
        <p:sp>
          <p:nvSpPr>
            <p:cNvPr name="Freeform 28" id="28"/>
            <p:cNvSpPr/>
            <p:nvPr/>
          </p:nvSpPr>
          <p:spPr>
            <a:xfrm flipH="false" flipV="false" rot="0">
              <a:off x="359561" y="370628"/>
              <a:ext cx="614708" cy="659131"/>
            </a:xfrm>
            <a:custGeom>
              <a:avLst/>
              <a:gdLst/>
              <a:ahLst/>
              <a:cxnLst/>
              <a:rect r="r" b="b" t="t" l="l"/>
              <a:pathLst>
                <a:path h="659131" w="614708">
                  <a:moveTo>
                    <a:pt x="0" y="0"/>
                  </a:moveTo>
                  <a:lnTo>
                    <a:pt x="614708" y="0"/>
                  </a:lnTo>
                  <a:lnTo>
                    <a:pt x="614708" y="659131"/>
                  </a:lnTo>
                  <a:lnTo>
                    <a:pt x="0" y="659131"/>
                  </a:lnTo>
                  <a:lnTo>
                    <a:pt x="0" y="0"/>
                  </a:lnTo>
                  <a:close/>
                </a:path>
              </a:pathLst>
            </a:custGeom>
            <a:blipFill>
              <a:blip r:embed="rId9"/>
              <a:stretch>
                <a:fillRect l="-8414" t="0" r="-8414" b="-2417"/>
              </a:stretch>
            </a:blipFill>
          </p:spPr>
        </p:sp>
        <p:sp>
          <p:nvSpPr>
            <p:cNvPr name="TextBox 29" id="29"/>
            <p:cNvSpPr txBox="true"/>
            <p:nvPr/>
          </p:nvSpPr>
          <p:spPr>
            <a:xfrm rot="0">
              <a:off x="561703" y="4044778"/>
              <a:ext cx="3755745" cy="406702"/>
            </a:xfrm>
            <a:prstGeom prst="rect">
              <a:avLst/>
            </a:prstGeom>
          </p:spPr>
          <p:txBody>
            <a:bodyPr anchor="t" rtlCol="false" tIns="0" lIns="0" bIns="0" rIns="0">
              <a:spAutoFit/>
            </a:bodyPr>
            <a:lstStyle/>
            <a:p>
              <a:pPr algn="ctr">
                <a:lnSpc>
                  <a:spcPts val="2582"/>
                </a:lnSpc>
                <a:spcBef>
                  <a:spcPct val="0"/>
                </a:spcBef>
              </a:pPr>
              <a:r>
                <a:rPr lang="en-US" sz="1844">
                  <a:solidFill>
                    <a:srgbClr val="FFFFFF"/>
                  </a:solidFill>
                  <a:latin typeface="Libre Baskerville Bold"/>
                  <a:ea typeface="Libre Baskerville Bold"/>
                  <a:cs typeface="Libre Baskerville Bold"/>
                  <a:sym typeface="Libre Baskerville Bold"/>
                </a:rPr>
                <a:t>Asilcan Çetinkaya</a:t>
              </a:r>
            </a:p>
          </p:txBody>
        </p:sp>
        <p:sp>
          <p:nvSpPr>
            <p:cNvPr name="TextBox 30" id="30"/>
            <p:cNvSpPr txBox="true"/>
            <p:nvPr/>
          </p:nvSpPr>
          <p:spPr>
            <a:xfrm rot="0">
              <a:off x="628656" y="3300648"/>
              <a:ext cx="4531792" cy="458239"/>
            </a:xfrm>
            <a:prstGeom prst="rect">
              <a:avLst/>
            </a:prstGeom>
          </p:spPr>
          <p:txBody>
            <a:bodyPr anchor="t" rtlCol="false" tIns="0" lIns="0" bIns="0" rIns="0">
              <a:spAutoFit/>
            </a:bodyPr>
            <a:lstStyle/>
            <a:p>
              <a:pPr algn="ctr">
                <a:lnSpc>
                  <a:spcPts val="2789"/>
                </a:lnSpc>
                <a:spcBef>
                  <a:spcPct val="0"/>
                </a:spcBef>
              </a:pPr>
              <a:r>
                <a:rPr lang="en-US" sz="1992">
                  <a:solidFill>
                    <a:srgbClr val="FFFFFF"/>
                  </a:solidFill>
                  <a:latin typeface="Poppins"/>
                  <a:ea typeface="Poppins"/>
                  <a:cs typeface="Poppins"/>
                  <a:sym typeface="Poppins"/>
                </a:rPr>
                <a:t>0000  0000  0000  0001</a:t>
              </a:r>
            </a:p>
          </p:txBody>
        </p:sp>
        <p:sp>
          <p:nvSpPr>
            <p:cNvPr name="TextBox 31" id="31"/>
            <p:cNvSpPr txBox="true"/>
            <p:nvPr/>
          </p:nvSpPr>
          <p:spPr>
            <a:xfrm rot="0">
              <a:off x="628656" y="470921"/>
              <a:ext cx="2154811" cy="334855"/>
            </a:xfrm>
            <a:prstGeom prst="rect">
              <a:avLst/>
            </a:prstGeom>
          </p:spPr>
          <p:txBody>
            <a:bodyPr anchor="t" rtlCol="false" tIns="0" lIns="0" bIns="0" rIns="0">
              <a:spAutoFit/>
            </a:bodyPr>
            <a:lstStyle/>
            <a:p>
              <a:pPr algn="ctr">
                <a:lnSpc>
                  <a:spcPts val="2066"/>
                </a:lnSpc>
                <a:spcBef>
                  <a:spcPct val="0"/>
                </a:spcBef>
              </a:pPr>
              <a:r>
                <a:rPr lang="en-US" sz="1475">
                  <a:solidFill>
                    <a:srgbClr val="FFFFFF"/>
                  </a:solidFill>
                  <a:latin typeface="Poppins Bold Italics"/>
                  <a:ea typeface="Poppins Bold Italics"/>
                  <a:cs typeface="Poppins Bold Italics"/>
                  <a:sym typeface="Poppins Bold Italics"/>
                </a:rPr>
                <a:t>Platinium</a:t>
              </a: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920000">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77278" cy="10287000"/>
          </a:xfrm>
          <a:custGeom>
            <a:avLst/>
            <a:gdLst/>
            <a:ahLst/>
            <a:cxnLst/>
            <a:rect r="r" b="b" t="t" l="l"/>
            <a:pathLst>
              <a:path h="10287000" w="18277278">
                <a:moveTo>
                  <a:pt x="0" y="0"/>
                </a:moveTo>
                <a:lnTo>
                  <a:pt x="18277278" y="0"/>
                </a:lnTo>
                <a:lnTo>
                  <a:pt x="18277278" y="10287000"/>
                </a:lnTo>
                <a:lnTo>
                  <a:pt x="0" y="10287000"/>
                </a:lnTo>
                <a:lnTo>
                  <a:pt x="0" y="0"/>
                </a:lnTo>
                <a:close/>
              </a:path>
            </a:pathLst>
          </a:custGeom>
          <a:blipFill>
            <a:blip r:embed="rId2">
              <a:alphaModFix amt="10999"/>
            </a:blip>
            <a:stretch>
              <a:fillRect l="0" t="0" r="0" b="0"/>
            </a:stretch>
          </a:blipFill>
        </p:spPr>
      </p:sp>
      <p:grpSp>
        <p:nvGrpSpPr>
          <p:cNvPr name="Group 3" id="3"/>
          <p:cNvGrpSpPr>
            <a:grpSpLocks noChangeAspect="true"/>
          </p:cNvGrpSpPr>
          <p:nvPr/>
        </p:nvGrpSpPr>
        <p:grpSpPr>
          <a:xfrm rot="0">
            <a:off x="295564" y="450007"/>
            <a:ext cx="2680079" cy="5302997"/>
            <a:chOff x="0" y="0"/>
            <a:chExt cx="2620010" cy="5184140"/>
          </a:xfrm>
        </p:grpSpPr>
        <p:sp>
          <p:nvSpPr>
            <p:cNvPr name="Freeform 4" id="4"/>
            <p:cNvSpPr/>
            <p:nvPr/>
          </p:nvSpPr>
          <p:spPr>
            <a:xfrm flipH="false" flipV="false" rot="0">
              <a:off x="53340" y="25400"/>
              <a:ext cx="2513330" cy="5132070"/>
            </a:xfrm>
            <a:custGeom>
              <a:avLst/>
              <a:gdLst/>
              <a:ahLst/>
              <a:cxnLst/>
              <a:rect r="r" b="b" t="t" l="l"/>
              <a:pathLst>
                <a:path h="5132070" w="251333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name="Freeform 5" id="5"/>
            <p:cNvSpPr/>
            <p:nvPr/>
          </p:nvSpPr>
          <p:spPr>
            <a:xfrm flipH="false" flipV="false" rot="0">
              <a:off x="185420" y="156210"/>
              <a:ext cx="2251710" cy="4876800"/>
            </a:xfrm>
            <a:custGeom>
              <a:avLst/>
              <a:gdLst/>
              <a:ahLst/>
              <a:cxnLst/>
              <a:rect r="r" b="b" t="t" l="l"/>
              <a:pathLst>
                <a:path h="4876800" w="225171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3"/>
              <a:stretch>
                <a:fillRect l="0" t="-158" r="0" b="-158"/>
              </a:stretch>
            </a:blipFill>
          </p:spPr>
        </p:sp>
        <p:sp>
          <p:nvSpPr>
            <p:cNvPr name="Freeform 6" id="6"/>
            <p:cNvSpPr/>
            <p:nvPr/>
          </p:nvSpPr>
          <p:spPr>
            <a:xfrm flipH="false" flipV="false" rot="0">
              <a:off x="1121410" y="198120"/>
              <a:ext cx="347980" cy="43180"/>
            </a:xfrm>
            <a:custGeom>
              <a:avLst/>
              <a:gdLst/>
              <a:ahLst/>
              <a:cxnLst/>
              <a:rect r="r" b="b" t="t" l="l"/>
              <a:pathLst>
                <a:path h="43180" w="3479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606060"/>
            </a:solidFill>
          </p:spPr>
        </p:sp>
        <p:sp>
          <p:nvSpPr>
            <p:cNvPr name="Freeform 7" id="7"/>
            <p:cNvSpPr/>
            <p:nvPr/>
          </p:nvSpPr>
          <p:spPr>
            <a:xfrm flipH="false" flipV="false" rot="0">
              <a:off x="1578312" y="187909"/>
              <a:ext cx="66636" cy="63602"/>
            </a:xfrm>
            <a:custGeom>
              <a:avLst/>
              <a:gdLst/>
              <a:ahLst/>
              <a:cxnLst/>
              <a:rect r="r" b="b" t="t" l="l"/>
              <a:pathLst>
                <a:path h="63602" w="66636">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606060"/>
            </a:solidFill>
          </p:spPr>
        </p:sp>
        <p:sp>
          <p:nvSpPr>
            <p:cNvPr name="Freeform 8" id="8"/>
            <p:cNvSpPr/>
            <p:nvPr/>
          </p:nvSpPr>
          <p:spPr>
            <a:xfrm flipH="false" flipV="false" rot="0">
              <a:off x="0" y="685800"/>
              <a:ext cx="27940" cy="213360"/>
            </a:xfrm>
            <a:custGeom>
              <a:avLst/>
              <a:gdLst/>
              <a:ahLst/>
              <a:cxnLst/>
              <a:rect r="r" b="b" t="t" l="l"/>
              <a:pathLst>
                <a:path h="213360" w="2794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B8B8B8"/>
            </a:solidFill>
          </p:spPr>
        </p:sp>
        <p:sp>
          <p:nvSpPr>
            <p:cNvPr name="Freeform 9" id="9"/>
            <p:cNvSpPr/>
            <p:nvPr/>
          </p:nvSpPr>
          <p:spPr>
            <a:xfrm flipH="false" flipV="false" rot="0">
              <a:off x="0" y="1057910"/>
              <a:ext cx="27940" cy="384810"/>
            </a:xfrm>
            <a:custGeom>
              <a:avLst/>
              <a:gdLst/>
              <a:ahLst/>
              <a:cxnLst/>
              <a:rect r="r" b="b" t="t" l="l"/>
              <a:pathLst>
                <a:path h="384810" w="2794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B8B8B8"/>
            </a:solidFill>
          </p:spPr>
        </p:sp>
        <p:sp>
          <p:nvSpPr>
            <p:cNvPr name="Freeform 10" id="10"/>
            <p:cNvSpPr/>
            <p:nvPr/>
          </p:nvSpPr>
          <p:spPr>
            <a:xfrm flipH="false" flipV="false" rot="0">
              <a:off x="0" y="1526540"/>
              <a:ext cx="27940" cy="386080"/>
            </a:xfrm>
            <a:custGeom>
              <a:avLst/>
              <a:gdLst/>
              <a:ahLst/>
              <a:cxnLst/>
              <a:rect r="r" b="b" t="t" l="l"/>
              <a:pathLst>
                <a:path h="386080" w="2794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B8B8B8"/>
            </a:solidFill>
          </p:spPr>
        </p:sp>
        <p:sp>
          <p:nvSpPr>
            <p:cNvPr name="Freeform 11" id="11"/>
            <p:cNvSpPr/>
            <p:nvPr/>
          </p:nvSpPr>
          <p:spPr>
            <a:xfrm flipH="false" flipV="false" rot="0">
              <a:off x="2592070" y="1184910"/>
              <a:ext cx="27940" cy="618490"/>
            </a:xfrm>
            <a:custGeom>
              <a:avLst/>
              <a:gdLst/>
              <a:ahLst/>
              <a:cxnLst/>
              <a:rect r="r" b="b" t="t" l="l"/>
              <a:pathLst>
                <a:path h="618490" w="2794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B8B8B8"/>
            </a:solidFill>
          </p:spPr>
        </p:sp>
        <p:sp>
          <p:nvSpPr>
            <p:cNvPr name="Freeform 12" id="12"/>
            <p:cNvSpPr/>
            <p:nvPr/>
          </p:nvSpPr>
          <p:spPr>
            <a:xfrm flipH="false" flipV="false" rot="0">
              <a:off x="27940" y="0"/>
              <a:ext cx="2564130" cy="5182870"/>
            </a:xfrm>
            <a:custGeom>
              <a:avLst/>
              <a:gdLst/>
              <a:ahLst/>
              <a:cxnLst/>
              <a:rect r="r" b="b" t="t" l="l"/>
              <a:pathLst>
                <a:path h="5182870" w="256413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E9E9E9"/>
            </a:solidFill>
          </p:spPr>
        </p:sp>
      </p:grpSp>
      <p:grpSp>
        <p:nvGrpSpPr>
          <p:cNvPr name="Group 13" id="13"/>
          <p:cNvGrpSpPr>
            <a:grpSpLocks noChangeAspect="true"/>
          </p:cNvGrpSpPr>
          <p:nvPr/>
        </p:nvGrpSpPr>
        <p:grpSpPr>
          <a:xfrm rot="0">
            <a:off x="6131988" y="450007"/>
            <a:ext cx="2680079" cy="5302997"/>
            <a:chOff x="0" y="0"/>
            <a:chExt cx="2620010" cy="5184140"/>
          </a:xfrm>
        </p:grpSpPr>
        <p:sp>
          <p:nvSpPr>
            <p:cNvPr name="Freeform 14" id="14"/>
            <p:cNvSpPr/>
            <p:nvPr/>
          </p:nvSpPr>
          <p:spPr>
            <a:xfrm flipH="false" flipV="false" rot="0">
              <a:off x="53340" y="25400"/>
              <a:ext cx="2513330" cy="5132070"/>
            </a:xfrm>
            <a:custGeom>
              <a:avLst/>
              <a:gdLst/>
              <a:ahLst/>
              <a:cxnLst/>
              <a:rect r="r" b="b" t="t" l="l"/>
              <a:pathLst>
                <a:path h="5132070" w="251333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name="Freeform 15" id="15"/>
            <p:cNvSpPr/>
            <p:nvPr/>
          </p:nvSpPr>
          <p:spPr>
            <a:xfrm flipH="false" flipV="false" rot="0">
              <a:off x="185420" y="156210"/>
              <a:ext cx="2251710" cy="4876800"/>
            </a:xfrm>
            <a:custGeom>
              <a:avLst/>
              <a:gdLst/>
              <a:ahLst/>
              <a:cxnLst/>
              <a:rect r="r" b="b" t="t" l="l"/>
              <a:pathLst>
                <a:path h="4876800" w="225171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4"/>
              <a:stretch>
                <a:fillRect l="0" t="-9" r="0" b="-9"/>
              </a:stretch>
            </a:blipFill>
          </p:spPr>
        </p:sp>
        <p:sp>
          <p:nvSpPr>
            <p:cNvPr name="Freeform 16" id="16"/>
            <p:cNvSpPr/>
            <p:nvPr/>
          </p:nvSpPr>
          <p:spPr>
            <a:xfrm flipH="false" flipV="false" rot="0">
              <a:off x="1121410" y="198120"/>
              <a:ext cx="347980" cy="43180"/>
            </a:xfrm>
            <a:custGeom>
              <a:avLst/>
              <a:gdLst/>
              <a:ahLst/>
              <a:cxnLst/>
              <a:rect r="r" b="b" t="t" l="l"/>
              <a:pathLst>
                <a:path h="43180" w="3479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606060"/>
            </a:solidFill>
          </p:spPr>
        </p:sp>
        <p:sp>
          <p:nvSpPr>
            <p:cNvPr name="Freeform 17" id="17"/>
            <p:cNvSpPr/>
            <p:nvPr/>
          </p:nvSpPr>
          <p:spPr>
            <a:xfrm flipH="false" flipV="false" rot="0">
              <a:off x="1578312" y="187909"/>
              <a:ext cx="66636" cy="63602"/>
            </a:xfrm>
            <a:custGeom>
              <a:avLst/>
              <a:gdLst/>
              <a:ahLst/>
              <a:cxnLst/>
              <a:rect r="r" b="b" t="t" l="l"/>
              <a:pathLst>
                <a:path h="63602" w="66636">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606060"/>
            </a:solidFill>
          </p:spPr>
        </p:sp>
        <p:sp>
          <p:nvSpPr>
            <p:cNvPr name="Freeform 18" id="18"/>
            <p:cNvSpPr/>
            <p:nvPr/>
          </p:nvSpPr>
          <p:spPr>
            <a:xfrm flipH="false" flipV="false" rot="0">
              <a:off x="0" y="685800"/>
              <a:ext cx="27940" cy="213360"/>
            </a:xfrm>
            <a:custGeom>
              <a:avLst/>
              <a:gdLst/>
              <a:ahLst/>
              <a:cxnLst/>
              <a:rect r="r" b="b" t="t" l="l"/>
              <a:pathLst>
                <a:path h="213360" w="2794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B8B8B8"/>
            </a:solidFill>
          </p:spPr>
        </p:sp>
        <p:sp>
          <p:nvSpPr>
            <p:cNvPr name="Freeform 19" id="19"/>
            <p:cNvSpPr/>
            <p:nvPr/>
          </p:nvSpPr>
          <p:spPr>
            <a:xfrm flipH="false" flipV="false" rot="0">
              <a:off x="0" y="1057910"/>
              <a:ext cx="27940" cy="384810"/>
            </a:xfrm>
            <a:custGeom>
              <a:avLst/>
              <a:gdLst/>
              <a:ahLst/>
              <a:cxnLst/>
              <a:rect r="r" b="b" t="t" l="l"/>
              <a:pathLst>
                <a:path h="384810" w="2794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B8B8B8"/>
            </a:solidFill>
          </p:spPr>
        </p:sp>
        <p:sp>
          <p:nvSpPr>
            <p:cNvPr name="Freeform 20" id="20"/>
            <p:cNvSpPr/>
            <p:nvPr/>
          </p:nvSpPr>
          <p:spPr>
            <a:xfrm flipH="false" flipV="false" rot="0">
              <a:off x="0" y="1526540"/>
              <a:ext cx="27940" cy="386080"/>
            </a:xfrm>
            <a:custGeom>
              <a:avLst/>
              <a:gdLst/>
              <a:ahLst/>
              <a:cxnLst/>
              <a:rect r="r" b="b" t="t" l="l"/>
              <a:pathLst>
                <a:path h="386080" w="2794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B8B8B8"/>
            </a:solidFill>
          </p:spPr>
        </p:sp>
        <p:sp>
          <p:nvSpPr>
            <p:cNvPr name="Freeform 21" id="21"/>
            <p:cNvSpPr/>
            <p:nvPr/>
          </p:nvSpPr>
          <p:spPr>
            <a:xfrm flipH="false" flipV="false" rot="0">
              <a:off x="2592070" y="1184910"/>
              <a:ext cx="27940" cy="618490"/>
            </a:xfrm>
            <a:custGeom>
              <a:avLst/>
              <a:gdLst/>
              <a:ahLst/>
              <a:cxnLst/>
              <a:rect r="r" b="b" t="t" l="l"/>
              <a:pathLst>
                <a:path h="618490" w="2794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B8B8B8"/>
            </a:solidFill>
          </p:spPr>
        </p:sp>
        <p:sp>
          <p:nvSpPr>
            <p:cNvPr name="Freeform 22" id="22"/>
            <p:cNvSpPr/>
            <p:nvPr/>
          </p:nvSpPr>
          <p:spPr>
            <a:xfrm flipH="false" flipV="false" rot="0">
              <a:off x="27940" y="0"/>
              <a:ext cx="2564130" cy="5182870"/>
            </a:xfrm>
            <a:custGeom>
              <a:avLst/>
              <a:gdLst/>
              <a:ahLst/>
              <a:cxnLst/>
              <a:rect r="r" b="b" t="t" l="l"/>
              <a:pathLst>
                <a:path h="5182870" w="256413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E9E9E9"/>
            </a:solidFill>
          </p:spPr>
        </p:sp>
      </p:grpSp>
      <p:grpSp>
        <p:nvGrpSpPr>
          <p:cNvPr name="Group 23" id="23"/>
          <p:cNvGrpSpPr>
            <a:grpSpLocks noChangeAspect="true"/>
          </p:cNvGrpSpPr>
          <p:nvPr/>
        </p:nvGrpSpPr>
        <p:grpSpPr>
          <a:xfrm rot="0">
            <a:off x="12331707" y="450007"/>
            <a:ext cx="2680079" cy="5302997"/>
            <a:chOff x="0" y="0"/>
            <a:chExt cx="2620010" cy="5184140"/>
          </a:xfrm>
        </p:grpSpPr>
        <p:sp>
          <p:nvSpPr>
            <p:cNvPr name="Freeform 24" id="24"/>
            <p:cNvSpPr/>
            <p:nvPr/>
          </p:nvSpPr>
          <p:spPr>
            <a:xfrm flipH="false" flipV="false" rot="0">
              <a:off x="53340" y="25400"/>
              <a:ext cx="2513330" cy="5132070"/>
            </a:xfrm>
            <a:custGeom>
              <a:avLst/>
              <a:gdLst/>
              <a:ahLst/>
              <a:cxnLst/>
              <a:rect r="r" b="b" t="t" l="l"/>
              <a:pathLst>
                <a:path h="5132070" w="251333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name="Freeform 25" id="25"/>
            <p:cNvSpPr/>
            <p:nvPr/>
          </p:nvSpPr>
          <p:spPr>
            <a:xfrm flipH="false" flipV="false" rot="0">
              <a:off x="185420" y="156210"/>
              <a:ext cx="2251710" cy="4876800"/>
            </a:xfrm>
            <a:custGeom>
              <a:avLst/>
              <a:gdLst/>
              <a:ahLst/>
              <a:cxnLst/>
              <a:rect r="r" b="b" t="t" l="l"/>
              <a:pathLst>
                <a:path h="4876800" w="225171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5"/>
              <a:stretch>
                <a:fillRect l="0" t="-158" r="0" b="-158"/>
              </a:stretch>
            </a:blipFill>
          </p:spPr>
        </p:sp>
        <p:sp>
          <p:nvSpPr>
            <p:cNvPr name="Freeform 26" id="26"/>
            <p:cNvSpPr/>
            <p:nvPr/>
          </p:nvSpPr>
          <p:spPr>
            <a:xfrm flipH="false" flipV="false" rot="0">
              <a:off x="1121410" y="198120"/>
              <a:ext cx="347980" cy="43180"/>
            </a:xfrm>
            <a:custGeom>
              <a:avLst/>
              <a:gdLst/>
              <a:ahLst/>
              <a:cxnLst/>
              <a:rect r="r" b="b" t="t" l="l"/>
              <a:pathLst>
                <a:path h="43180" w="3479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606060"/>
            </a:solidFill>
          </p:spPr>
        </p:sp>
        <p:sp>
          <p:nvSpPr>
            <p:cNvPr name="Freeform 27" id="27"/>
            <p:cNvSpPr/>
            <p:nvPr/>
          </p:nvSpPr>
          <p:spPr>
            <a:xfrm flipH="false" flipV="false" rot="0">
              <a:off x="1578312" y="187909"/>
              <a:ext cx="66636" cy="63602"/>
            </a:xfrm>
            <a:custGeom>
              <a:avLst/>
              <a:gdLst/>
              <a:ahLst/>
              <a:cxnLst/>
              <a:rect r="r" b="b" t="t" l="l"/>
              <a:pathLst>
                <a:path h="63602" w="66636">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606060"/>
            </a:solidFill>
          </p:spPr>
        </p:sp>
        <p:sp>
          <p:nvSpPr>
            <p:cNvPr name="Freeform 28" id="28"/>
            <p:cNvSpPr/>
            <p:nvPr/>
          </p:nvSpPr>
          <p:spPr>
            <a:xfrm flipH="false" flipV="false" rot="0">
              <a:off x="0" y="685800"/>
              <a:ext cx="27940" cy="213360"/>
            </a:xfrm>
            <a:custGeom>
              <a:avLst/>
              <a:gdLst/>
              <a:ahLst/>
              <a:cxnLst/>
              <a:rect r="r" b="b" t="t" l="l"/>
              <a:pathLst>
                <a:path h="213360" w="2794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B8B8B8"/>
            </a:solidFill>
          </p:spPr>
        </p:sp>
        <p:sp>
          <p:nvSpPr>
            <p:cNvPr name="Freeform 29" id="29"/>
            <p:cNvSpPr/>
            <p:nvPr/>
          </p:nvSpPr>
          <p:spPr>
            <a:xfrm flipH="false" flipV="false" rot="0">
              <a:off x="0" y="1057910"/>
              <a:ext cx="27940" cy="384810"/>
            </a:xfrm>
            <a:custGeom>
              <a:avLst/>
              <a:gdLst/>
              <a:ahLst/>
              <a:cxnLst/>
              <a:rect r="r" b="b" t="t" l="l"/>
              <a:pathLst>
                <a:path h="384810" w="2794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B8B8B8"/>
            </a:solidFill>
          </p:spPr>
        </p:sp>
        <p:sp>
          <p:nvSpPr>
            <p:cNvPr name="Freeform 30" id="30"/>
            <p:cNvSpPr/>
            <p:nvPr/>
          </p:nvSpPr>
          <p:spPr>
            <a:xfrm flipH="false" flipV="false" rot="0">
              <a:off x="0" y="1526540"/>
              <a:ext cx="27940" cy="386080"/>
            </a:xfrm>
            <a:custGeom>
              <a:avLst/>
              <a:gdLst/>
              <a:ahLst/>
              <a:cxnLst/>
              <a:rect r="r" b="b" t="t" l="l"/>
              <a:pathLst>
                <a:path h="386080" w="2794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B8B8B8"/>
            </a:solidFill>
          </p:spPr>
        </p:sp>
        <p:sp>
          <p:nvSpPr>
            <p:cNvPr name="Freeform 31" id="31"/>
            <p:cNvSpPr/>
            <p:nvPr/>
          </p:nvSpPr>
          <p:spPr>
            <a:xfrm flipH="false" flipV="false" rot="0">
              <a:off x="2592070" y="1184910"/>
              <a:ext cx="27940" cy="618490"/>
            </a:xfrm>
            <a:custGeom>
              <a:avLst/>
              <a:gdLst/>
              <a:ahLst/>
              <a:cxnLst/>
              <a:rect r="r" b="b" t="t" l="l"/>
              <a:pathLst>
                <a:path h="618490" w="2794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B8B8B8"/>
            </a:solidFill>
          </p:spPr>
        </p:sp>
        <p:sp>
          <p:nvSpPr>
            <p:cNvPr name="Freeform 32" id="32"/>
            <p:cNvSpPr/>
            <p:nvPr/>
          </p:nvSpPr>
          <p:spPr>
            <a:xfrm flipH="false" flipV="false" rot="0">
              <a:off x="27940" y="0"/>
              <a:ext cx="2564130" cy="5182870"/>
            </a:xfrm>
            <a:custGeom>
              <a:avLst/>
              <a:gdLst/>
              <a:ahLst/>
              <a:cxnLst/>
              <a:rect r="r" b="b" t="t" l="l"/>
              <a:pathLst>
                <a:path h="5182870" w="256413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E9E9E9"/>
            </a:solidFill>
          </p:spPr>
        </p:sp>
      </p:grpSp>
      <p:grpSp>
        <p:nvGrpSpPr>
          <p:cNvPr name="Group 33" id="33"/>
          <p:cNvGrpSpPr>
            <a:grpSpLocks noChangeAspect="true"/>
          </p:cNvGrpSpPr>
          <p:nvPr/>
        </p:nvGrpSpPr>
        <p:grpSpPr>
          <a:xfrm rot="0">
            <a:off x="3151176" y="4594975"/>
            <a:ext cx="2680079" cy="5302997"/>
            <a:chOff x="0" y="0"/>
            <a:chExt cx="2620010" cy="5184140"/>
          </a:xfrm>
        </p:grpSpPr>
        <p:sp>
          <p:nvSpPr>
            <p:cNvPr name="Freeform 34" id="34"/>
            <p:cNvSpPr/>
            <p:nvPr/>
          </p:nvSpPr>
          <p:spPr>
            <a:xfrm flipH="false" flipV="false" rot="0">
              <a:off x="53340" y="25400"/>
              <a:ext cx="2513330" cy="5132070"/>
            </a:xfrm>
            <a:custGeom>
              <a:avLst/>
              <a:gdLst/>
              <a:ahLst/>
              <a:cxnLst/>
              <a:rect r="r" b="b" t="t" l="l"/>
              <a:pathLst>
                <a:path h="5132070" w="251333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name="Freeform 35" id="35"/>
            <p:cNvSpPr/>
            <p:nvPr/>
          </p:nvSpPr>
          <p:spPr>
            <a:xfrm flipH="false" flipV="false" rot="0">
              <a:off x="185420" y="156210"/>
              <a:ext cx="2251710" cy="4876800"/>
            </a:xfrm>
            <a:custGeom>
              <a:avLst/>
              <a:gdLst/>
              <a:ahLst/>
              <a:cxnLst/>
              <a:rect r="r" b="b" t="t" l="l"/>
              <a:pathLst>
                <a:path h="4876800" w="225171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6"/>
              <a:stretch>
                <a:fillRect l="0" t="-9" r="0" b="-9"/>
              </a:stretch>
            </a:blipFill>
          </p:spPr>
        </p:sp>
        <p:sp>
          <p:nvSpPr>
            <p:cNvPr name="Freeform 36" id="36"/>
            <p:cNvSpPr/>
            <p:nvPr/>
          </p:nvSpPr>
          <p:spPr>
            <a:xfrm flipH="false" flipV="false" rot="0">
              <a:off x="1121410" y="198120"/>
              <a:ext cx="347980" cy="43180"/>
            </a:xfrm>
            <a:custGeom>
              <a:avLst/>
              <a:gdLst/>
              <a:ahLst/>
              <a:cxnLst/>
              <a:rect r="r" b="b" t="t" l="l"/>
              <a:pathLst>
                <a:path h="43180" w="3479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606060"/>
            </a:solidFill>
          </p:spPr>
        </p:sp>
        <p:sp>
          <p:nvSpPr>
            <p:cNvPr name="Freeform 37" id="37"/>
            <p:cNvSpPr/>
            <p:nvPr/>
          </p:nvSpPr>
          <p:spPr>
            <a:xfrm flipH="false" flipV="false" rot="0">
              <a:off x="1578312" y="187909"/>
              <a:ext cx="66636" cy="63602"/>
            </a:xfrm>
            <a:custGeom>
              <a:avLst/>
              <a:gdLst/>
              <a:ahLst/>
              <a:cxnLst/>
              <a:rect r="r" b="b" t="t" l="l"/>
              <a:pathLst>
                <a:path h="63602" w="66636">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606060"/>
            </a:solidFill>
          </p:spPr>
        </p:sp>
        <p:sp>
          <p:nvSpPr>
            <p:cNvPr name="Freeform 38" id="38"/>
            <p:cNvSpPr/>
            <p:nvPr/>
          </p:nvSpPr>
          <p:spPr>
            <a:xfrm flipH="false" flipV="false" rot="0">
              <a:off x="0" y="685800"/>
              <a:ext cx="27940" cy="213360"/>
            </a:xfrm>
            <a:custGeom>
              <a:avLst/>
              <a:gdLst/>
              <a:ahLst/>
              <a:cxnLst/>
              <a:rect r="r" b="b" t="t" l="l"/>
              <a:pathLst>
                <a:path h="213360" w="2794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B8B8B8"/>
            </a:solidFill>
          </p:spPr>
        </p:sp>
        <p:sp>
          <p:nvSpPr>
            <p:cNvPr name="Freeform 39" id="39"/>
            <p:cNvSpPr/>
            <p:nvPr/>
          </p:nvSpPr>
          <p:spPr>
            <a:xfrm flipH="false" flipV="false" rot="0">
              <a:off x="0" y="1057910"/>
              <a:ext cx="27940" cy="384810"/>
            </a:xfrm>
            <a:custGeom>
              <a:avLst/>
              <a:gdLst/>
              <a:ahLst/>
              <a:cxnLst/>
              <a:rect r="r" b="b" t="t" l="l"/>
              <a:pathLst>
                <a:path h="384810" w="2794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B8B8B8"/>
            </a:solidFill>
          </p:spPr>
        </p:sp>
        <p:sp>
          <p:nvSpPr>
            <p:cNvPr name="Freeform 40" id="40"/>
            <p:cNvSpPr/>
            <p:nvPr/>
          </p:nvSpPr>
          <p:spPr>
            <a:xfrm flipH="false" flipV="false" rot="0">
              <a:off x="0" y="1526540"/>
              <a:ext cx="27940" cy="386080"/>
            </a:xfrm>
            <a:custGeom>
              <a:avLst/>
              <a:gdLst/>
              <a:ahLst/>
              <a:cxnLst/>
              <a:rect r="r" b="b" t="t" l="l"/>
              <a:pathLst>
                <a:path h="386080" w="2794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B8B8B8"/>
            </a:solidFill>
          </p:spPr>
        </p:sp>
        <p:sp>
          <p:nvSpPr>
            <p:cNvPr name="Freeform 41" id="41"/>
            <p:cNvSpPr/>
            <p:nvPr/>
          </p:nvSpPr>
          <p:spPr>
            <a:xfrm flipH="false" flipV="false" rot="0">
              <a:off x="2592070" y="1184910"/>
              <a:ext cx="27940" cy="618490"/>
            </a:xfrm>
            <a:custGeom>
              <a:avLst/>
              <a:gdLst/>
              <a:ahLst/>
              <a:cxnLst/>
              <a:rect r="r" b="b" t="t" l="l"/>
              <a:pathLst>
                <a:path h="618490" w="2794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B8B8B8"/>
            </a:solidFill>
          </p:spPr>
        </p:sp>
        <p:sp>
          <p:nvSpPr>
            <p:cNvPr name="Freeform 42" id="42"/>
            <p:cNvSpPr/>
            <p:nvPr/>
          </p:nvSpPr>
          <p:spPr>
            <a:xfrm flipH="false" flipV="false" rot="0">
              <a:off x="27940" y="0"/>
              <a:ext cx="2564130" cy="5182870"/>
            </a:xfrm>
            <a:custGeom>
              <a:avLst/>
              <a:gdLst/>
              <a:ahLst/>
              <a:cxnLst/>
              <a:rect r="r" b="b" t="t" l="l"/>
              <a:pathLst>
                <a:path h="5182870" w="256413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E9E9E9"/>
            </a:solidFill>
          </p:spPr>
        </p:sp>
      </p:grpSp>
      <p:grpSp>
        <p:nvGrpSpPr>
          <p:cNvPr name="Group 43" id="43"/>
          <p:cNvGrpSpPr>
            <a:grpSpLocks noChangeAspect="true"/>
          </p:cNvGrpSpPr>
          <p:nvPr/>
        </p:nvGrpSpPr>
        <p:grpSpPr>
          <a:xfrm rot="0">
            <a:off x="9116867" y="4594975"/>
            <a:ext cx="2680079" cy="5302997"/>
            <a:chOff x="0" y="0"/>
            <a:chExt cx="2620010" cy="5184140"/>
          </a:xfrm>
        </p:grpSpPr>
        <p:sp>
          <p:nvSpPr>
            <p:cNvPr name="Freeform 44" id="44"/>
            <p:cNvSpPr/>
            <p:nvPr/>
          </p:nvSpPr>
          <p:spPr>
            <a:xfrm flipH="false" flipV="false" rot="0">
              <a:off x="53340" y="25400"/>
              <a:ext cx="2513330" cy="5132070"/>
            </a:xfrm>
            <a:custGeom>
              <a:avLst/>
              <a:gdLst/>
              <a:ahLst/>
              <a:cxnLst/>
              <a:rect r="r" b="b" t="t" l="l"/>
              <a:pathLst>
                <a:path h="5132070" w="251333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name="Freeform 45" id="45"/>
            <p:cNvSpPr/>
            <p:nvPr/>
          </p:nvSpPr>
          <p:spPr>
            <a:xfrm flipH="false" flipV="false" rot="0">
              <a:off x="185420" y="156210"/>
              <a:ext cx="2251710" cy="4876800"/>
            </a:xfrm>
            <a:custGeom>
              <a:avLst/>
              <a:gdLst/>
              <a:ahLst/>
              <a:cxnLst/>
              <a:rect r="r" b="b" t="t" l="l"/>
              <a:pathLst>
                <a:path h="4876800" w="225171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7"/>
              <a:stretch>
                <a:fillRect l="0" t="-9" r="0" b="-9"/>
              </a:stretch>
            </a:blipFill>
          </p:spPr>
        </p:sp>
        <p:sp>
          <p:nvSpPr>
            <p:cNvPr name="Freeform 46" id="46"/>
            <p:cNvSpPr/>
            <p:nvPr/>
          </p:nvSpPr>
          <p:spPr>
            <a:xfrm flipH="false" flipV="false" rot="0">
              <a:off x="1121410" y="198120"/>
              <a:ext cx="347980" cy="43180"/>
            </a:xfrm>
            <a:custGeom>
              <a:avLst/>
              <a:gdLst/>
              <a:ahLst/>
              <a:cxnLst/>
              <a:rect r="r" b="b" t="t" l="l"/>
              <a:pathLst>
                <a:path h="43180" w="3479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606060"/>
            </a:solidFill>
          </p:spPr>
        </p:sp>
        <p:sp>
          <p:nvSpPr>
            <p:cNvPr name="Freeform 47" id="47"/>
            <p:cNvSpPr/>
            <p:nvPr/>
          </p:nvSpPr>
          <p:spPr>
            <a:xfrm flipH="false" flipV="false" rot="0">
              <a:off x="1578312" y="187909"/>
              <a:ext cx="66636" cy="63602"/>
            </a:xfrm>
            <a:custGeom>
              <a:avLst/>
              <a:gdLst/>
              <a:ahLst/>
              <a:cxnLst/>
              <a:rect r="r" b="b" t="t" l="l"/>
              <a:pathLst>
                <a:path h="63602" w="66636">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606060"/>
            </a:solidFill>
          </p:spPr>
        </p:sp>
        <p:sp>
          <p:nvSpPr>
            <p:cNvPr name="Freeform 48" id="48"/>
            <p:cNvSpPr/>
            <p:nvPr/>
          </p:nvSpPr>
          <p:spPr>
            <a:xfrm flipH="false" flipV="false" rot="0">
              <a:off x="0" y="685800"/>
              <a:ext cx="27940" cy="213360"/>
            </a:xfrm>
            <a:custGeom>
              <a:avLst/>
              <a:gdLst/>
              <a:ahLst/>
              <a:cxnLst/>
              <a:rect r="r" b="b" t="t" l="l"/>
              <a:pathLst>
                <a:path h="213360" w="2794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B8B8B8"/>
            </a:solidFill>
          </p:spPr>
        </p:sp>
        <p:sp>
          <p:nvSpPr>
            <p:cNvPr name="Freeform 49" id="49"/>
            <p:cNvSpPr/>
            <p:nvPr/>
          </p:nvSpPr>
          <p:spPr>
            <a:xfrm flipH="false" flipV="false" rot="0">
              <a:off x="0" y="1057910"/>
              <a:ext cx="27940" cy="384810"/>
            </a:xfrm>
            <a:custGeom>
              <a:avLst/>
              <a:gdLst/>
              <a:ahLst/>
              <a:cxnLst/>
              <a:rect r="r" b="b" t="t" l="l"/>
              <a:pathLst>
                <a:path h="384810" w="2794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B8B8B8"/>
            </a:solidFill>
          </p:spPr>
        </p:sp>
        <p:sp>
          <p:nvSpPr>
            <p:cNvPr name="Freeform 50" id="50"/>
            <p:cNvSpPr/>
            <p:nvPr/>
          </p:nvSpPr>
          <p:spPr>
            <a:xfrm flipH="false" flipV="false" rot="0">
              <a:off x="0" y="1526540"/>
              <a:ext cx="27940" cy="386080"/>
            </a:xfrm>
            <a:custGeom>
              <a:avLst/>
              <a:gdLst/>
              <a:ahLst/>
              <a:cxnLst/>
              <a:rect r="r" b="b" t="t" l="l"/>
              <a:pathLst>
                <a:path h="386080" w="2794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B8B8B8"/>
            </a:solidFill>
          </p:spPr>
        </p:sp>
        <p:sp>
          <p:nvSpPr>
            <p:cNvPr name="Freeform 51" id="51"/>
            <p:cNvSpPr/>
            <p:nvPr/>
          </p:nvSpPr>
          <p:spPr>
            <a:xfrm flipH="false" flipV="false" rot="0">
              <a:off x="2592070" y="1184910"/>
              <a:ext cx="27940" cy="618490"/>
            </a:xfrm>
            <a:custGeom>
              <a:avLst/>
              <a:gdLst/>
              <a:ahLst/>
              <a:cxnLst/>
              <a:rect r="r" b="b" t="t" l="l"/>
              <a:pathLst>
                <a:path h="618490" w="2794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B8B8B8"/>
            </a:solidFill>
          </p:spPr>
        </p:sp>
        <p:sp>
          <p:nvSpPr>
            <p:cNvPr name="Freeform 52" id="52"/>
            <p:cNvSpPr/>
            <p:nvPr/>
          </p:nvSpPr>
          <p:spPr>
            <a:xfrm flipH="false" flipV="false" rot="0">
              <a:off x="27940" y="0"/>
              <a:ext cx="2564130" cy="5182870"/>
            </a:xfrm>
            <a:custGeom>
              <a:avLst/>
              <a:gdLst/>
              <a:ahLst/>
              <a:cxnLst/>
              <a:rect r="r" b="b" t="t" l="l"/>
              <a:pathLst>
                <a:path h="5182870" w="256413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E9E9E9"/>
            </a:solidFill>
          </p:spPr>
        </p:sp>
      </p:grpSp>
      <p:grpSp>
        <p:nvGrpSpPr>
          <p:cNvPr name="Group 53" id="53"/>
          <p:cNvGrpSpPr>
            <a:grpSpLocks noChangeAspect="true"/>
          </p:cNvGrpSpPr>
          <p:nvPr/>
        </p:nvGrpSpPr>
        <p:grpSpPr>
          <a:xfrm rot="0">
            <a:off x="15316587" y="4594975"/>
            <a:ext cx="2680079" cy="5302997"/>
            <a:chOff x="0" y="0"/>
            <a:chExt cx="2620010" cy="5184140"/>
          </a:xfrm>
        </p:grpSpPr>
        <p:sp>
          <p:nvSpPr>
            <p:cNvPr name="Freeform 54" id="54"/>
            <p:cNvSpPr/>
            <p:nvPr/>
          </p:nvSpPr>
          <p:spPr>
            <a:xfrm flipH="false" flipV="false" rot="0">
              <a:off x="53340" y="25400"/>
              <a:ext cx="2513330" cy="5132070"/>
            </a:xfrm>
            <a:custGeom>
              <a:avLst/>
              <a:gdLst/>
              <a:ahLst/>
              <a:cxnLst/>
              <a:rect r="r" b="b" t="t" l="l"/>
              <a:pathLst>
                <a:path h="5132070" w="251333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name="Freeform 55" id="55"/>
            <p:cNvSpPr/>
            <p:nvPr/>
          </p:nvSpPr>
          <p:spPr>
            <a:xfrm flipH="false" flipV="false" rot="0">
              <a:off x="185420" y="156210"/>
              <a:ext cx="2251710" cy="4876800"/>
            </a:xfrm>
            <a:custGeom>
              <a:avLst/>
              <a:gdLst/>
              <a:ahLst/>
              <a:cxnLst/>
              <a:rect r="r" b="b" t="t" l="l"/>
              <a:pathLst>
                <a:path h="4876800" w="225171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8"/>
              <a:stretch>
                <a:fillRect l="0" t="-9" r="0" b="-9"/>
              </a:stretch>
            </a:blipFill>
          </p:spPr>
        </p:sp>
        <p:sp>
          <p:nvSpPr>
            <p:cNvPr name="Freeform 56" id="56"/>
            <p:cNvSpPr/>
            <p:nvPr/>
          </p:nvSpPr>
          <p:spPr>
            <a:xfrm flipH="false" flipV="false" rot="0">
              <a:off x="1121410" y="198120"/>
              <a:ext cx="347980" cy="43180"/>
            </a:xfrm>
            <a:custGeom>
              <a:avLst/>
              <a:gdLst/>
              <a:ahLst/>
              <a:cxnLst/>
              <a:rect r="r" b="b" t="t" l="l"/>
              <a:pathLst>
                <a:path h="43180" w="3479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606060"/>
            </a:solidFill>
          </p:spPr>
        </p:sp>
        <p:sp>
          <p:nvSpPr>
            <p:cNvPr name="Freeform 57" id="57"/>
            <p:cNvSpPr/>
            <p:nvPr/>
          </p:nvSpPr>
          <p:spPr>
            <a:xfrm flipH="false" flipV="false" rot="0">
              <a:off x="1578312" y="187909"/>
              <a:ext cx="66636" cy="63602"/>
            </a:xfrm>
            <a:custGeom>
              <a:avLst/>
              <a:gdLst/>
              <a:ahLst/>
              <a:cxnLst/>
              <a:rect r="r" b="b" t="t" l="l"/>
              <a:pathLst>
                <a:path h="63602" w="66636">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606060"/>
            </a:solidFill>
          </p:spPr>
        </p:sp>
        <p:sp>
          <p:nvSpPr>
            <p:cNvPr name="Freeform 58" id="58"/>
            <p:cNvSpPr/>
            <p:nvPr/>
          </p:nvSpPr>
          <p:spPr>
            <a:xfrm flipH="false" flipV="false" rot="0">
              <a:off x="0" y="685800"/>
              <a:ext cx="27940" cy="213360"/>
            </a:xfrm>
            <a:custGeom>
              <a:avLst/>
              <a:gdLst/>
              <a:ahLst/>
              <a:cxnLst/>
              <a:rect r="r" b="b" t="t" l="l"/>
              <a:pathLst>
                <a:path h="213360" w="2794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B8B8B8"/>
            </a:solidFill>
          </p:spPr>
        </p:sp>
        <p:sp>
          <p:nvSpPr>
            <p:cNvPr name="Freeform 59" id="59"/>
            <p:cNvSpPr/>
            <p:nvPr/>
          </p:nvSpPr>
          <p:spPr>
            <a:xfrm flipH="false" flipV="false" rot="0">
              <a:off x="0" y="1057910"/>
              <a:ext cx="27940" cy="384810"/>
            </a:xfrm>
            <a:custGeom>
              <a:avLst/>
              <a:gdLst/>
              <a:ahLst/>
              <a:cxnLst/>
              <a:rect r="r" b="b" t="t" l="l"/>
              <a:pathLst>
                <a:path h="384810" w="2794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B8B8B8"/>
            </a:solidFill>
          </p:spPr>
        </p:sp>
        <p:sp>
          <p:nvSpPr>
            <p:cNvPr name="Freeform 60" id="60"/>
            <p:cNvSpPr/>
            <p:nvPr/>
          </p:nvSpPr>
          <p:spPr>
            <a:xfrm flipH="false" flipV="false" rot="0">
              <a:off x="0" y="1526540"/>
              <a:ext cx="27940" cy="386080"/>
            </a:xfrm>
            <a:custGeom>
              <a:avLst/>
              <a:gdLst/>
              <a:ahLst/>
              <a:cxnLst/>
              <a:rect r="r" b="b" t="t" l="l"/>
              <a:pathLst>
                <a:path h="386080" w="2794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B8B8B8"/>
            </a:solidFill>
          </p:spPr>
        </p:sp>
        <p:sp>
          <p:nvSpPr>
            <p:cNvPr name="Freeform 61" id="61"/>
            <p:cNvSpPr/>
            <p:nvPr/>
          </p:nvSpPr>
          <p:spPr>
            <a:xfrm flipH="false" flipV="false" rot="0">
              <a:off x="2592070" y="1184910"/>
              <a:ext cx="27940" cy="618490"/>
            </a:xfrm>
            <a:custGeom>
              <a:avLst/>
              <a:gdLst/>
              <a:ahLst/>
              <a:cxnLst/>
              <a:rect r="r" b="b" t="t" l="l"/>
              <a:pathLst>
                <a:path h="618490" w="2794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B8B8B8"/>
            </a:solidFill>
          </p:spPr>
        </p:sp>
        <p:sp>
          <p:nvSpPr>
            <p:cNvPr name="Freeform 62" id="62"/>
            <p:cNvSpPr/>
            <p:nvPr/>
          </p:nvSpPr>
          <p:spPr>
            <a:xfrm flipH="false" flipV="false" rot="0">
              <a:off x="27940" y="0"/>
              <a:ext cx="2564130" cy="5182870"/>
            </a:xfrm>
            <a:custGeom>
              <a:avLst/>
              <a:gdLst/>
              <a:ahLst/>
              <a:cxnLst/>
              <a:rect r="r" b="b" t="t" l="l"/>
              <a:pathLst>
                <a:path h="5182870" w="256413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E9E9E9"/>
            </a:solidFill>
          </p:spPr>
        </p:sp>
      </p:grpSp>
      <p:sp>
        <p:nvSpPr>
          <p:cNvPr name="TextBox 63" id="63"/>
          <p:cNvSpPr txBox="true"/>
          <p:nvPr/>
        </p:nvSpPr>
        <p:spPr>
          <a:xfrm rot="0">
            <a:off x="14094958" y="9861550"/>
            <a:ext cx="4182320" cy="425450"/>
          </a:xfrm>
          <a:prstGeom prst="rect">
            <a:avLst/>
          </a:prstGeom>
        </p:spPr>
        <p:txBody>
          <a:bodyPr anchor="t" rtlCol="false" tIns="0" lIns="0" bIns="0" rIns="0">
            <a:spAutoFit/>
          </a:bodyPr>
          <a:lstStyle/>
          <a:p>
            <a:pPr algn="r">
              <a:lnSpc>
                <a:spcPts val="3400"/>
              </a:lnSpc>
            </a:pPr>
            <a:r>
              <a:rPr lang="en-US" sz="2000">
                <a:solidFill>
                  <a:srgbClr val="FFFFFF"/>
                </a:solidFill>
                <a:latin typeface="Poppins"/>
                <a:ea typeface="Poppins"/>
                <a:cs typeface="Poppins"/>
                <a:sym typeface="Poppins"/>
              </a:rPr>
              <a:t>www.unicarental.com</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920000">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19603" y="1893229"/>
            <a:ext cx="18248794" cy="2787114"/>
            <a:chOff x="0" y="0"/>
            <a:chExt cx="9987502" cy="1525378"/>
          </a:xfrm>
        </p:grpSpPr>
        <p:sp>
          <p:nvSpPr>
            <p:cNvPr name="Freeform 3" id="3"/>
            <p:cNvSpPr/>
            <p:nvPr/>
          </p:nvSpPr>
          <p:spPr>
            <a:xfrm flipH="false" flipV="false" rot="0">
              <a:off x="0" y="0"/>
              <a:ext cx="9987502" cy="1525378"/>
            </a:xfrm>
            <a:custGeom>
              <a:avLst/>
              <a:gdLst/>
              <a:ahLst/>
              <a:cxnLst/>
              <a:rect r="r" b="b" t="t" l="l"/>
              <a:pathLst>
                <a:path h="1525378" w="9987502">
                  <a:moveTo>
                    <a:pt x="0" y="0"/>
                  </a:moveTo>
                  <a:lnTo>
                    <a:pt x="9987502" y="0"/>
                  </a:lnTo>
                  <a:lnTo>
                    <a:pt x="9987502" y="1525378"/>
                  </a:lnTo>
                  <a:lnTo>
                    <a:pt x="0" y="1525378"/>
                  </a:lnTo>
                  <a:close/>
                </a:path>
              </a:pathLst>
            </a:custGeom>
            <a:gradFill rotWithShape="true">
              <a:gsLst>
                <a:gs pos="0">
                  <a:srgbClr val="000000">
                    <a:alpha val="100000"/>
                  </a:srgbClr>
                </a:gs>
                <a:gs pos="100000">
                  <a:srgbClr val="920000">
                    <a:alpha val="100000"/>
                  </a:srgbClr>
                </a:gs>
              </a:gsLst>
              <a:lin ang="0"/>
            </a:gradFill>
          </p:spPr>
        </p:sp>
        <p:sp>
          <p:nvSpPr>
            <p:cNvPr name="TextBox 4" id="4"/>
            <p:cNvSpPr txBox="true"/>
            <p:nvPr/>
          </p:nvSpPr>
          <p:spPr>
            <a:xfrm>
              <a:off x="0" y="-19050"/>
              <a:ext cx="9987502" cy="1544428"/>
            </a:xfrm>
            <a:prstGeom prst="rect">
              <a:avLst/>
            </a:prstGeom>
          </p:spPr>
          <p:txBody>
            <a:bodyPr anchor="ctr" rtlCol="false" tIns="33003" lIns="33003" bIns="33003" rIns="33003"/>
            <a:lstStyle/>
            <a:p>
              <a:pPr algn="ctr">
                <a:lnSpc>
                  <a:spcPts val="1097"/>
                </a:lnSpc>
              </a:pPr>
            </a:p>
          </p:txBody>
        </p:sp>
      </p:grpSp>
      <p:pic>
        <p:nvPicPr>
          <p:cNvPr name="Picture 5" id="5"/>
          <p:cNvPicPr>
            <a:picLocks noChangeAspect="true"/>
          </p:cNvPicPr>
          <p:nvPr/>
        </p:nvPicPr>
        <p:blipFill>
          <a:blip r:embed="rId2"/>
          <a:stretch>
            <a:fillRect/>
          </a:stretch>
        </p:blipFill>
        <p:spPr>
          <a:xfrm rot="0">
            <a:off x="332245" y="2221400"/>
            <a:ext cx="2459099" cy="1434475"/>
          </a:xfrm>
          <a:prstGeom prst="rect">
            <a:avLst/>
          </a:prstGeom>
        </p:spPr>
      </p:pic>
      <p:pic>
        <p:nvPicPr>
          <p:cNvPr name="Picture 6" id="6"/>
          <p:cNvPicPr>
            <a:picLocks noChangeAspect="true"/>
          </p:cNvPicPr>
          <p:nvPr/>
        </p:nvPicPr>
        <p:blipFill>
          <a:blip r:embed="rId3"/>
          <a:stretch>
            <a:fillRect/>
          </a:stretch>
        </p:blipFill>
        <p:spPr>
          <a:xfrm rot="0">
            <a:off x="3567951" y="2125860"/>
            <a:ext cx="2650178" cy="1545937"/>
          </a:xfrm>
          <a:prstGeom prst="rect">
            <a:avLst/>
          </a:prstGeom>
        </p:spPr>
      </p:pic>
      <p:pic>
        <p:nvPicPr>
          <p:cNvPr name="Picture 7" id="7"/>
          <p:cNvPicPr>
            <a:picLocks noChangeAspect="true"/>
          </p:cNvPicPr>
          <p:nvPr/>
        </p:nvPicPr>
        <p:blipFill>
          <a:blip r:embed="rId4"/>
          <a:stretch>
            <a:fillRect/>
          </a:stretch>
        </p:blipFill>
        <p:spPr>
          <a:xfrm rot="0">
            <a:off x="7170518" y="2214601"/>
            <a:ext cx="2650178" cy="1545937"/>
          </a:xfrm>
          <a:prstGeom prst="rect">
            <a:avLst/>
          </a:prstGeom>
        </p:spPr>
      </p:pic>
      <p:pic>
        <p:nvPicPr>
          <p:cNvPr name="Picture 8" id="8"/>
          <p:cNvPicPr>
            <a:picLocks noChangeAspect="true"/>
          </p:cNvPicPr>
          <p:nvPr/>
        </p:nvPicPr>
        <p:blipFill>
          <a:blip r:embed="rId5"/>
          <a:stretch>
            <a:fillRect/>
          </a:stretch>
        </p:blipFill>
        <p:spPr>
          <a:xfrm rot="0">
            <a:off x="11022490" y="2407642"/>
            <a:ext cx="2485399" cy="1449816"/>
          </a:xfrm>
          <a:prstGeom prst="rect">
            <a:avLst/>
          </a:prstGeom>
        </p:spPr>
      </p:pic>
      <p:pic>
        <p:nvPicPr>
          <p:cNvPr name="Picture 9" id="9"/>
          <p:cNvPicPr>
            <a:picLocks noChangeAspect="true"/>
          </p:cNvPicPr>
          <p:nvPr/>
        </p:nvPicPr>
        <p:blipFill>
          <a:blip r:embed="rId6"/>
          <a:stretch>
            <a:fillRect/>
          </a:stretch>
        </p:blipFill>
        <p:spPr>
          <a:xfrm rot="0">
            <a:off x="14829970" y="2314295"/>
            <a:ext cx="2650178" cy="1545937"/>
          </a:xfrm>
          <a:prstGeom prst="rect">
            <a:avLst/>
          </a:prstGeom>
        </p:spPr>
      </p:pic>
      <p:pic>
        <p:nvPicPr>
          <p:cNvPr name="Picture 10" id="10"/>
          <p:cNvPicPr>
            <a:picLocks noChangeAspect="true"/>
          </p:cNvPicPr>
          <p:nvPr/>
        </p:nvPicPr>
        <p:blipFill>
          <a:blip r:embed="rId7"/>
          <a:stretch>
            <a:fillRect/>
          </a:stretch>
        </p:blipFill>
        <p:spPr>
          <a:xfrm rot="0">
            <a:off x="-975528" y="3665609"/>
            <a:ext cx="12176806" cy="7777643"/>
          </a:xfrm>
          <a:prstGeom prst="rect">
            <a:avLst/>
          </a:prstGeom>
        </p:spPr>
      </p:pic>
      <p:sp>
        <p:nvSpPr>
          <p:cNvPr name="TextBox 11" id="11"/>
          <p:cNvSpPr txBox="true"/>
          <p:nvPr/>
        </p:nvSpPr>
        <p:spPr>
          <a:xfrm rot="0">
            <a:off x="626611" y="3616787"/>
            <a:ext cx="2079832" cy="1036268"/>
          </a:xfrm>
          <a:prstGeom prst="rect">
            <a:avLst/>
          </a:prstGeom>
        </p:spPr>
        <p:txBody>
          <a:bodyPr anchor="t" rtlCol="false" tIns="0" lIns="0" bIns="0" rIns="0">
            <a:spAutoFit/>
          </a:bodyPr>
          <a:lstStyle/>
          <a:p>
            <a:pPr algn="ctr">
              <a:lnSpc>
                <a:spcPts val="3853"/>
              </a:lnSpc>
            </a:pPr>
            <a:r>
              <a:rPr lang="en-US" sz="2964" spc="-100">
                <a:solidFill>
                  <a:srgbClr val="FFFFFF"/>
                </a:solidFill>
                <a:latin typeface="Akzidenz-Grotesk Medium"/>
                <a:ea typeface="Akzidenz-Grotesk Medium"/>
                <a:cs typeface="Akzidenz-Grotesk Medium"/>
                <a:sym typeface="Akzidenz-Grotesk Medium"/>
              </a:rPr>
              <a:t>Gereksinim Analizi</a:t>
            </a:r>
          </a:p>
        </p:txBody>
      </p:sp>
      <p:sp>
        <p:nvSpPr>
          <p:cNvPr name="TextBox 12" id="12"/>
          <p:cNvSpPr txBox="true"/>
          <p:nvPr/>
        </p:nvSpPr>
        <p:spPr>
          <a:xfrm rot="0">
            <a:off x="4250291" y="3705528"/>
            <a:ext cx="1285499" cy="542174"/>
          </a:xfrm>
          <a:prstGeom prst="rect">
            <a:avLst/>
          </a:prstGeom>
        </p:spPr>
        <p:txBody>
          <a:bodyPr anchor="t" rtlCol="false" tIns="0" lIns="0" bIns="0" rIns="0">
            <a:spAutoFit/>
          </a:bodyPr>
          <a:lstStyle/>
          <a:p>
            <a:pPr algn="ctr">
              <a:lnSpc>
                <a:spcPts val="3853"/>
              </a:lnSpc>
            </a:pPr>
            <a:r>
              <a:rPr lang="en-US" sz="2964" spc="-100">
                <a:solidFill>
                  <a:srgbClr val="FFFFFF"/>
                </a:solidFill>
                <a:latin typeface="Akzidenz-Grotesk Medium"/>
                <a:ea typeface="Akzidenz-Grotesk Medium"/>
                <a:cs typeface="Akzidenz-Grotesk Medium"/>
                <a:sym typeface="Akzidenz-Grotesk Medium"/>
              </a:rPr>
              <a:t>Dağıtım</a:t>
            </a:r>
          </a:p>
        </p:txBody>
      </p:sp>
      <p:sp>
        <p:nvSpPr>
          <p:cNvPr name="TextBox 13" id="13"/>
          <p:cNvSpPr txBox="true"/>
          <p:nvPr/>
        </p:nvSpPr>
        <p:spPr>
          <a:xfrm rot="0">
            <a:off x="7791280" y="3705528"/>
            <a:ext cx="1285499" cy="542174"/>
          </a:xfrm>
          <a:prstGeom prst="rect">
            <a:avLst/>
          </a:prstGeom>
        </p:spPr>
        <p:txBody>
          <a:bodyPr anchor="t" rtlCol="false" tIns="0" lIns="0" bIns="0" rIns="0">
            <a:spAutoFit/>
          </a:bodyPr>
          <a:lstStyle/>
          <a:p>
            <a:pPr algn="ctr">
              <a:lnSpc>
                <a:spcPts val="3853"/>
              </a:lnSpc>
            </a:pPr>
            <a:r>
              <a:rPr lang="en-US" sz="2964" spc="-100">
                <a:solidFill>
                  <a:srgbClr val="FFFFFF"/>
                </a:solidFill>
                <a:latin typeface="Akzidenz-Grotesk Medium"/>
                <a:ea typeface="Akzidenz-Grotesk Medium"/>
                <a:cs typeface="Akzidenz-Grotesk Medium"/>
                <a:sym typeface="Akzidenz-Grotesk Medium"/>
              </a:rPr>
              <a:t>Tasarım</a:t>
            </a:r>
          </a:p>
        </p:txBody>
      </p:sp>
      <p:sp>
        <p:nvSpPr>
          <p:cNvPr name="TextBox 14" id="14"/>
          <p:cNvSpPr txBox="true"/>
          <p:nvPr/>
        </p:nvSpPr>
        <p:spPr>
          <a:xfrm rot="0">
            <a:off x="11409982" y="3705528"/>
            <a:ext cx="1761334" cy="542174"/>
          </a:xfrm>
          <a:prstGeom prst="rect">
            <a:avLst/>
          </a:prstGeom>
        </p:spPr>
        <p:txBody>
          <a:bodyPr anchor="t" rtlCol="false" tIns="0" lIns="0" bIns="0" rIns="0">
            <a:spAutoFit/>
          </a:bodyPr>
          <a:lstStyle/>
          <a:p>
            <a:pPr algn="ctr">
              <a:lnSpc>
                <a:spcPts val="3853"/>
              </a:lnSpc>
            </a:pPr>
            <a:r>
              <a:rPr lang="en-US" sz="2964" spc="-100">
                <a:solidFill>
                  <a:srgbClr val="FFFFFF"/>
                </a:solidFill>
                <a:latin typeface="Akzidenz-Grotesk Medium"/>
                <a:ea typeface="Akzidenz-Grotesk Medium"/>
                <a:cs typeface="Akzidenz-Grotesk Medium"/>
                <a:sym typeface="Akzidenz-Grotesk Medium"/>
              </a:rPr>
              <a:t>Geliştirme</a:t>
            </a:r>
          </a:p>
        </p:txBody>
      </p:sp>
      <p:sp>
        <p:nvSpPr>
          <p:cNvPr name="TextBox 15" id="15"/>
          <p:cNvSpPr txBox="true"/>
          <p:nvPr/>
        </p:nvSpPr>
        <p:spPr>
          <a:xfrm rot="0">
            <a:off x="15512310" y="3784236"/>
            <a:ext cx="1285499" cy="542174"/>
          </a:xfrm>
          <a:prstGeom prst="rect">
            <a:avLst/>
          </a:prstGeom>
        </p:spPr>
        <p:txBody>
          <a:bodyPr anchor="t" rtlCol="false" tIns="0" lIns="0" bIns="0" rIns="0">
            <a:spAutoFit/>
          </a:bodyPr>
          <a:lstStyle/>
          <a:p>
            <a:pPr algn="ctr">
              <a:lnSpc>
                <a:spcPts val="3853"/>
              </a:lnSpc>
            </a:pPr>
            <a:r>
              <a:rPr lang="en-US" sz="2964" spc="-100">
                <a:solidFill>
                  <a:srgbClr val="FFFFFF"/>
                </a:solidFill>
                <a:latin typeface="Akzidenz-Grotesk Medium"/>
                <a:ea typeface="Akzidenz-Grotesk Medium"/>
                <a:cs typeface="Akzidenz-Grotesk Medium"/>
                <a:sym typeface="Akzidenz-Grotesk Medium"/>
              </a:rPr>
              <a:t>Test</a:t>
            </a:r>
          </a:p>
        </p:txBody>
      </p:sp>
      <p:pic>
        <p:nvPicPr>
          <p:cNvPr name="Picture 16" id="16"/>
          <p:cNvPicPr>
            <a:picLocks noChangeAspect="true"/>
          </p:cNvPicPr>
          <p:nvPr/>
        </p:nvPicPr>
        <p:blipFill>
          <a:blip r:embed="rId8"/>
          <a:stretch>
            <a:fillRect/>
          </a:stretch>
        </p:blipFill>
        <p:spPr>
          <a:xfrm rot="0">
            <a:off x="10028107" y="4299350"/>
            <a:ext cx="6286418" cy="6286418"/>
          </a:xfrm>
          <a:prstGeom prst="rect">
            <a:avLst/>
          </a:prstGeom>
        </p:spPr>
      </p:pic>
      <p:sp>
        <p:nvSpPr>
          <p:cNvPr name="TextBox 17" id="17"/>
          <p:cNvSpPr txBox="true"/>
          <p:nvPr/>
        </p:nvSpPr>
        <p:spPr>
          <a:xfrm rot="0">
            <a:off x="13234878" y="5945057"/>
            <a:ext cx="1082695" cy="451986"/>
          </a:xfrm>
          <a:prstGeom prst="rect">
            <a:avLst/>
          </a:prstGeom>
        </p:spPr>
        <p:txBody>
          <a:bodyPr anchor="t" rtlCol="false" tIns="0" lIns="0" bIns="0" rIns="0">
            <a:spAutoFit/>
          </a:bodyPr>
          <a:lstStyle/>
          <a:p>
            <a:pPr algn="l">
              <a:lnSpc>
                <a:spcPts val="3217"/>
              </a:lnSpc>
            </a:pPr>
            <a:r>
              <a:rPr lang="en-US" sz="2475" spc="143">
                <a:solidFill>
                  <a:srgbClr val="FFFFFF"/>
                </a:solidFill>
                <a:latin typeface="Akzidenz-Grotesk Medium"/>
                <a:ea typeface="Akzidenz-Grotesk Medium"/>
                <a:cs typeface="Akzidenz-Grotesk Medium"/>
                <a:sym typeface="Akzidenz-Grotesk Medium"/>
              </a:rPr>
              <a:t>11,1%</a:t>
            </a:r>
          </a:p>
        </p:txBody>
      </p:sp>
      <p:sp>
        <p:nvSpPr>
          <p:cNvPr name="TextBox 18" id="18"/>
          <p:cNvSpPr txBox="true"/>
          <p:nvPr/>
        </p:nvSpPr>
        <p:spPr>
          <a:xfrm rot="0">
            <a:off x="13234878" y="5360443"/>
            <a:ext cx="1256417" cy="660814"/>
          </a:xfrm>
          <a:prstGeom prst="rect">
            <a:avLst/>
          </a:prstGeom>
        </p:spPr>
        <p:txBody>
          <a:bodyPr anchor="t" rtlCol="false" tIns="0" lIns="0" bIns="0" rIns="0">
            <a:spAutoFit/>
          </a:bodyPr>
          <a:lstStyle/>
          <a:p>
            <a:pPr algn="l">
              <a:lnSpc>
                <a:spcPts val="2479"/>
              </a:lnSpc>
            </a:pPr>
            <a:r>
              <a:rPr lang="en-US" sz="1907" spc="-64">
                <a:solidFill>
                  <a:srgbClr val="FFFFFF"/>
                </a:solidFill>
                <a:latin typeface="Akzidenz-Grotesk Bold"/>
                <a:ea typeface="Akzidenz-Grotesk Bold"/>
                <a:cs typeface="Akzidenz-Grotesk Bold"/>
                <a:sym typeface="Akzidenz-Grotesk Bold"/>
              </a:rPr>
              <a:t>Gereksinim Amalizi</a:t>
            </a:r>
          </a:p>
        </p:txBody>
      </p:sp>
      <p:sp>
        <p:nvSpPr>
          <p:cNvPr name="TextBox 19" id="19"/>
          <p:cNvSpPr txBox="true"/>
          <p:nvPr/>
        </p:nvSpPr>
        <p:spPr>
          <a:xfrm rot="0">
            <a:off x="11900788" y="5653914"/>
            <a:ext cx="1082695" cy="451986"/>
          </a:xfrm>
          <a:prstGeom prst="rect">
            <a:avLst/>
          </a:prstGeom>
        </p:spPr>
        <p:txBody>
          <a:bodyPr anchor="t" rtlCol="false" tIns="0" lIns="0" bIns="0" rIns="0">
            <a:spAutoFit/>
          </a:bodyPr>
          <a:lstStyle/>
          <a:p>
            <a:pPr algn="l">
              <a:lnSpc>
                <a:spcPts val="3217"/>
              </a:lnSpc>
            </a:pPr>
            <a:r>
              <a:rPr lang="en-US" sz="2475" spc="143">
                <a:solidFill>
                  <a:srgbClr val="FFFFFF"/>
                </a:solidFill>
                <a:latin typeface="Akzidenz-Grotesk Medium"/>
                <a:ea typeface="Akzidenz-Grotesk Medium"/>
                <a:cs typeface="Akzidenz-Grotesk Medium"/>
                <a:sym typeface="Akzidenz-Grotesk Medium"/>
              </a:rPr>
              <a:t>11,1%</a:t>
            </a:r>
          </a:p>
        </p:txBody>
      </p:sp>
      <p:sp>
        <p:nvSpPr>
          <p:cNvPr name="TextBox 20" id="20"/>
          <p:cNvSpPr txBox="true"/>
          <p:nvPr/>
        </p:nvSpPr>
        <p:spPr>
          <a:xfrm rot="0">
            <a:off x="11900788" y="5364832"/>
            <a:ext cx="1713591" cy="365282"/>
          </a:xfrm>
          <a:prstGeom prst="rect">
            <a:avLst/>
          </a:prstGeom>
        </p:spPr>
        <p:txBody>
          <a:bodyPr anchor="t" rtlCol="false" tIns="0" lIns="0" bIns="0" rIns="0">
            <a:spAutoFit/>
          </a:bodyPr>
          <a:lstStyle/>
          <a:p>
            <a:pPr algn="l">
              <a:lnSpc>
                <a:spcPts val="2583"/>
              </a:lnSpc>
            </a:pPr>
            <a:r>
              <a:rPr lang="en-US" sz="1987" spc="-67">
                <a:solidFill>
                  <a:srgbClr val="FFFFFF"/>
                </a:solidFill>
                <a:latin typeface="Akzidenz-Grotesk Bold"/>
                <a:ea typeface="Akzidenz-Grotesk Bold"/>
                <a:cs typeface="Akzidenz-Grotesk Bold"/>
                <a:sym typeface="Akzidenz-Grotesk Bold"/>
              </a:rPr>
              <a:t>Dağıtım</a:t>
            </a:r>
          </a:p>
        </p:txBody>
      </p:sp>
      <p:sp>
        <p:nvSpPr>
          <p:cNvPr name="TextBox 21" id="21"/>
          <p:cNvSpPr txBox="true"/>
          <p:nvPr/>
        </p:nvSpPr>
        <p:spPr>
          <a:xfrm rot="0">
            <a:off x="13979158" y="6856947"/>
            <a:ext cx="1082695" cy="451986"/>
          </a:xfrm>
          <a:prstGeom prst="rect">
            <a:avLst/>
          </a:prstGeom>
        </p:spPr>
        <p:txBody>
          <a:bodyPr anchor="t" rtlCol="false" tIns="0" lIns="0" bIns="0" rIns="0">
            <a:spAutoFit/>
          </a:bodyPr>
          <a:lstStyle/>
          <a:p>
            <a:pPr algn="l">
              <a:lnSpc>
                <a:spcPts val="3217"/>
              </a:lnSpc>
            </a:pPr>
            <a:r>
              <a:rPr lang="en-US" sz="2475" spc="143">
                <a:solidFill>
                  <a:srgbClr val="FFFFFF"/>
                </a:solidFill>
                <a:latin typeface="Akzidenz-Grotesk Medium"/>
                <a:ea typeface="Akzidenz-Grotesk Medium"/>
                <a:cs typeface="Akzidenz-Grotesk Medium"/>
                <a:sym typeface="Akzidenz-Grotesk Medium"/>
              </a:rPr>
              <a:t>16.7%</a:t>
            </a:r>
          </a:p>
        </p:txBody>
      </p:sp>
      <p:sp>
        <p:nvSpPr>
          <p:cNvPr name="TextBox 22" id="22"/>
          <p:cNvSpPr txBox="true"/>
          <p:nvPr/>
        </p:nvSpPr>
        <p:spPr>
          <a:xfrm rot="0">
            <a:off x="13949947" y="6547987"/>
            <a:ext cx="1713591" cy="365282"/>
          </a:xfrm>
          <a:prstGeom prst="rect">
            <a:avLst/>
          </a:prstGeom>
        </p:spPr>
        <p:txBody>
          <a:bodyPr anchor="t" rtlCol="false" tIns="0" lIns="0" bIns="0" rIns="0">
            <a:spAutoFit/>
          </a:bodyPr>
          <a:lstStyle/>
          <a:p>
            <a:pPr algn="l">
              <a:lnSpc>
                <a:spcPts val="2583"/>
              </a:lnSpc>
            </a:pPr>
            <a:r>
              <a:rPr lang="en-US" sz="1987" spc="-67">
                <a:solidFill>
                  <a:srgbClr val="FFFFFF"/>
                </a:solidFill>
                <a:latin typeface="Akzidenz-Grotesk Bold"/>
                <a:ea typeface="Akzidenz-Grotesk Bold"/>
                <a:cs typeface="Akzidenz-Grotesk Bold"/>
                <a:sym typeface="Akzidenz-Grotesk Bold"/>
              </a:rPr>
              <a:t>Tasarım</a:t>
            </a:r>
          </a:p>
        </p:txBody>
      </p:sp>
      <p:sp>
        <p:nvSpPr>
          <p:cNvPr name="TextBox 23" id="23"/>
          <p:cNvSpPr txBox="true"/>
          <p:nvPr/>
        </p:nvSpPr>
        <p:spPr>
          <a:xfrm rot="0">
            <a:off x="12806914" y="8188473"/>
            <a:ext cx="1713591" cy="365282"/>
          </a:xfrm>
          <a:prstGeom prst="rect">
            <a:avLst/>
          </a:prstGeom>
        </p:spPr>
        <p:txBody>
          <a:bodyPr anchor="t" rtlCol="false" tIns="0" lIns="0" bIns="0" rIns="0">
            <a:spAutoFit/>
          </a:bodyPr>
          <a:lstStyle/>
          <a:p>
            <a:pPr algn="l">
              <a:lnSpc>
                <a:spcPts val="2583"/>
              </a:lnSpc>
            </a:pPr>
            <a:r>
              <a:rPr lang="en-US" sz="1987" spc="-67">
                <a:solidFill>
                  <a:srgbClr val="FFFFFF"/>
                </a:solidFill>
                <a:latin typeface="Akzidenz-Grotesk Bold"/>
                <a:ea typeface="Akzidenz-Grotesk Bold"/>
                <a:cs typeface="Akzidenz-Grotesk Bold"/>
                <a:sym typeface="Akzidenz-Grotesk Bold"/>
              </a:rPr>
              <a:t>Geliştirme</a:t>
            </a:r>
          </a:p>
        </p:txBody>
      </p:sp>
      <p:sp>
        <p:nvSpPr>
          <p:cNvPr name="TextBox 24" id="24"/>
          <p:cNvSpPr txBox="true"/>
          <p:nvPr/>
        </p:nvSpPr>
        <p:spPr>
          <a:xfrm rot="0">
            <a:off x="12867252" y="8477555"/>
            <a:ext cx="1082695" cy="451986"/>
          </a:xfrm>
          <a:prstGeom prst="rect">
            <a:avLst/>
          </a:prstGeom>
        </p:spPr>
        <p:txBody>
          <a:bodyPr anchor="t" rtlCol="false" tIns="0" lIns="0" bIns="0" rIns="0">
            <a:spAutoFit/>
          </a:bodyPr>
          <a:lstStyle/>
          <a:p>
            <a:pPr algn="l">
              <a:lnSpc>
                <a:spcPts val="3217"/>
              </a:lnSpc>
            </a:pPr>
            <a:r>
              <a:rPr lang="en-US" sz="2475" spc="143">
                <a:solidFill>
                  <a:srgbClr val="FFFFFF"/>
                </a:solidFill>
                <a:latin typeface="Akzidenz-Grotesk Medium"/>
                <a:ea typeface="Akzidenz-Grotesk Medium"/>
                <a:cs typeface="Akzidenz-Grotesk Medium"/>
                <a:sym typeface="Akzidenz-Grotesk Medium"/>
              </a:rPr>
              <a:t>33,3%</a:t>
            </a:r>
          </a:p>
        </p:txBody>
      </p:sp>
      <p:sp>
        <p:nvSpPr>
          <p:cNvPr name="TextBox 25" id="25"/>
          <p:cNvSpPr txBox="true"/>
          <p:nvPr/>
        </p:nvSpPr>
        <p:spPr>
          <a:xfrm rot="0">
            <a:off x="10865205" y="6740523"/>
            <a:ext cx="1713591" cy="365282"/>
          </a:xfrm>
          <a:prstGeom prst="rect">
            <a:avLst/>
          </a:prstGeom>
        </p:spPr>
        <p:txBody>
          <a:bodyPr anchor="t" rtlCol="false" tIns="0" lIns="0" bIns="0" rIns="0">
            <a:spAutoFit/>
          </a:bodyPr>
          <a:lstStyle/>
          <a:p>
            <a:pPr algn="l">
              <a:lnSpc>
                <a:spcPts val="2583"/>
              </a:lnSpc>
            </a:pPr>
            <a:r>
              <a:rPr lang="en-US" sz="1987" spc="-67">
                <a:solidFill>
                  <a:srgbClr val="FFFFFF"/>
                </a:solidFill>
                <a:latin typeface="Akzidenz-Grotesk Bold"/>
                <a:ea typeface="Akzidenz-Grotesk Bold"/>
                <a:cs typeface="Akzidenz-Grotesk Bold"/>
                <a:sym typeface="Akzidenz-Grotesk Bold"/>
              </a:rPr>
              <a:t>Test</a:t>
            </a:r>
          </a:p>
        </p:txBody>
      </p:sp>
      <p:sp>
        <p:nvSpPr>
          <p:cNvPr name="TextBox 26" id="26"/>
          <p:cNvSpPr txBox="true"/>
          <p:nvPr/>
        </p:nvSpPr>
        <p:spPr>
          <a:xfrm rot="0">
            <a:off x="10865205" y="7044839"/>
            <a:ext cx="1082695" cy="451986"/>
          </a:xfrm>
          <a:prstGeom prst="rect">
            <a:avLst/>
          </a:prstGeom>
        </p:spPr>
        <p:txBody>
          <a:bodyPr anchor="t" rtlCol="false" tIns="0" lIns="0" bIns="0" rIns="0">
            <a:spAutoFit/>
          </a:bodyPr>
          <a:lstStyle/>
          <a:p>
            <a:pPr algn="l">
              <a:lnSpc>
                <a:spcPts val="3217"/>
              </a:lnSpc>
            </a:pPr>
            <a:r>
              <a:rPr lang="en-US" sz="2475" spc="143">
                <a:solidFill>
                  <a:srgbClr val="FFFFFF"/>
                </a:solidFill>
                <a:latin typeface="Akzidenz-Grotesk Medium"/>
                <a:ea typeface="Akzidenz-Grotesk Medium"/>
                <a:cs typeface="Akzidenz-Grotesk Medium"/>
                <a:sym typeface="Akzidenz-Grotesk Medium"/>
              </a:rPr>
              <a:t>27,8%</a:t>
            </a:r>
          </a:p>
        </p:txBody>
      </p:sp>
      <p:sp>
        <p:nvSpPr>
          <p:cNvPr name="TextBox 27" id="27"/>
          <p:cNvSpPr txBox="true"/>
          <p:nvPr/>
        </p:nvSpPr>
        <p:spPr>
          <a:xfrm rot="0">
            <a:off x="13997320" y="9778612"/>
            <a:ext cx="4182320" cy="425450"/>
          </a:xfrm>
          <a:prstGeom prst="rect">
            <a:avLst/>
          </a:prstGeom>
        </p:spPr>
        <p:txBody>
          <a:bodyPr anchor="t" rtlCol="false" tIns="0" lIns="0" bIns="0" rIns="0">
            <a:spAutoFit/>
          </a:bodyPr>
          <a:lstStyle/>
          <a:p>
            <a:pPr algn="r">
              <a:lnSpc>
                <a:spcPts val="3400"/>
              </a:lnSpc>
            </a:pPr>
            <a:r>
              <a:rPr lang="en-US" sz="2000">
                <a:solidFill>
                  <a:srgbClr val="FFFFFF"/>
                </a:solidFill>
                <a:latin typeface="Poppins"/>
                <a:ea typeface="Poppins"/>
                <a:cs typeface="Poppins"/>
                <a:sym typeface="Poppins"/>
              </a:rPr>
              <a:t>www.unicarental.com</a:t>
            </a:r>
          </a:p>
        </p:txBody>
      </p:sp>
      <p:grpSp>
        <p:nvGrpSpPr>
          <p:cNvPr name="Group 28" id="28"/>
          <p:cNvGrpSpPr/>
          <p:nvPr/>
        </p:nvGrpSpPr>
        <p:grpSpPr>
          <a:xfrm rot="0">
            <a:off x="0" y="-68006"/>
            <a:ext cx="18299469" cy="1096706"/>
            <a:chOff x="0" y="0"/>
            <a:chExt cx="4819613" cy="288844"/>
          </a:xfrm>
        </p:grpSpPr>
        <p:sp>
          <p:nvSpPr>
            <p:cNvPr name="Freeform 29" id="29"/>
            <p:cNvSpPr/>
            <p:nvPr/>
          </p:nvSpPr>
          <p:spPr>
            <a:xfrm flipH="false" flipV="false" rot="0">
              <a:off x="0" y="0"/>
              <a:ext cx="4819613" cy="288844"/>
            </a:xfrm>
            <a:custGeom>
              <a:avLst/>
              <a:gdLst/>
              <a:ahLst/>
              <a:cxnLst/>
              <a:rect r="r" b="b" t="t" l="l"/>
              <a:pathLst>
                <a:path h="288844" w="4819613">
                  <a:moveTo>
                    <a:pt x="0" y="0"/>
                  </a:moveTo>
                  <a:lnTo>
                    <a:pt x="4819613" y="0"/>
                  </a:lnTo>
                  <a:lnTo>
                    <a:pt x="4819613" y="288844"/>
                  </a:lnTo>
                  <a:lnTo>
                    <a:pt x="0" y="288844"/>
                  </a:lnTo>
                  <a:close/>
                </a:path>
              </a:pathLst>
            </a:custGeom>
            <a:solidFill>
              <a:srgbClr val="931F24"/>
            </a:solidFill>
          </p:spPr>
        </p:sp>
        <p:sp>
          <p:nvSpPr>
            <p:cNvPr name="TextBox 30" id="30"/>
            <p:cNvSpPr txBox="true"/>
            <p:nvPr/>
          </p:nvSpPr>
          <p:spPr>
            <a:xfrm>
              <a:off x="0" y="-19050"/>
              <a:ext cx="4819613" cy="307894"/>
            </a:xfrm>
            <a:prstGeom prst="rect">
              <a:avLst/>
            </a:prstGeom>
          </p:spPr>
          <p:txBody>
            <a:bodyPr anchor="ctr" rtlCol="false" tIns="50800" lIns="50800" bIns="50800" rIns="50800"/>
            <a:lstStyle/>
            <a:p>
              <a:pPr algn="ctr">
                <a:lnSpc>
                  <a:spcPts val="2434"/>
                </a:lnSpc>
              </a:pPr>
            </a:p>
          </p:txBody>
        </p:sp>
      </p:grpSp>
      <p:sp>
        <p:nvSpPr>
          <p:cNvPr name="Freeform 31" id="31"/>
          <p:cNvSpPr/>
          <p:nvPr/>
        </p:nvSpPr>
        <p:spPr>
          <a:xfrm flipH="false" flipV="false" rot="0">
            <a:off x="5267907" y="166829"/>
            <a:ext cx="1858815" cy="772494"/>
          </a:xfrm>
          <a:custGeom>
            <a:avLst/>
            <a:gdLst/>
            <a:ahLst/>
            <a:cxnLst/>
            <a:rect r="r" b="b" t="t" l="l"/>
            <a:pathLst>
              <a:path h="772494" w="1858815">
                <a:moveTo>
                  <a:pt x="0" y="0"/>
                </a:moveTo>
                <a:lnTo>
                  <a:pt x="1858815" y="0"/>
                </a:lnTo>
                <a:lnTo>
                  <a:pt x="1858815" y="772494"/>
                </a:lnTo>
                <a:lnTo>
                  <a:pt x="0" y="772494"/>
                </a:lnTo>
                <a:lnTo>
                  <a:pt x="0" y="0"/>
                </a:lnTo>
                <a:close/>
              </a:path>
            </a:pathLst>
          </a:custGeom>
          <a:blipFill>
            <a:blip r:embed="rId9"/>
            <a:stretch>
              <a:fillRect l="0" t="0" r="0" b="0"/>
            </a:stretch>
          </a:blipFill>
        </p:spPr>
      </p:sp>
      <p:sp>
        <p:nvSpPr>
          <p:cNvPr name="Freeform 32" id="32"/>
          <p:cNvSpPr/>
          <p:nvPr/>
        </p:nvSpPr>
        <p:spPr>
          <a:xfrm flipH="false" flipV="false" rot="0">
            <a:off x="7126722" y="174561"/>
            <a:ext cx="4962440" cy="611572"/>
          </a:xfrm>
          <a:custGeom>
            <a:avLst/>
            <a:gdLst/>
            <a:ahLst/>
            <a:cxnLst/>
            <a:rect r="r" b="b" t="t" l="l"/>
            <a:pathLst>
              <a:path h="611572" w="4962440">
                <a:moveTo>
                  <a:pt x="0" y="0"/>
                </a:moveTo>
                <a:lnTo>
                  <a:pt x="4962439" y="0"/>
                </a:lnTo>
                <a:lnTo>
                  <a:pt x="4962439" y="611572"/>
                </a:lnTo>
                <a:lnTo>
                  <a:pt x="0" y="611572"/>
                </a:lnTo>
                <a:lnTo>
                  <a:pt x="0" y="0"/>
                </a:lnTo>
                <a:close/>
              </a:path>
            </a:pathLst>
          </a:custGeom>
          <a:blipFill>
            <a:blip r:embed="rId10">
              <a:alphaModFix amt="50000"/>
            </a:blip>
            <a:stretch>
              <a:fillRect l="0" t="-167020" r="0" b="-189404"/>
            </a:stretch>
          </a:blipFill>
        </p:spPr>
      </p:sp>
      <p:sp>
        <p:nvSpPr>
          <p:cNvPr name="TextBox 33" id="33"/>
          <p:cNvSpPr txBox="true"/>
          <p:nvPr/>
        </p:nvSpPr>
        <p:spPr>
          <a:xfrm rot="0">
            <a:off x="5682334" y="1098795"/>
            <a:ext cx="6934801" cy="803325"/>
          </a:xfrm>
          <a:prstGeom prst="rect">
            <a:avLst/>
          </a:prstGeom>
        </p:spPr>
        <p:txBody>
          <a:bodyPr anchor="t" rtlCol="false" tIns="0" lIns="0" bIns="0" rIns="0">
            <a:spAutoFit/>
          </a:bodyPr>
          <a:lstStyle/>
          <a:p>
            <a:pPr algn="ctr">
              <a:lnSpc>
                <a:spcPts val="6494"/>
              </a:lnSpc>
            </a:pPr>
            <a:r>
              <a:rPr lang="en-US" sz="4996">
                <a:solidFill>
                  <a:srgbClr val="FFFFFF"/>
                </a:solidFill>
                <a:latin typeface="Oswald Bold"/>
                <a:ea typeface="Oswald Bold"/>
                <a:cs typeface="Oswald Bold"/>
                <a:sym typeface="Oswald Bold"/>
              </a:rPr>
              <a:t>TİMELİNE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920000">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0" y="-71420"/>
            <a:ext cx="18288000" cy="10358420"/>
          </a:xfrm>
          <a:custGeom>
            <a:avLst/>
            <a:gdLst/>
            <a:ahLst/>
            <a:cxnLst/>
            <a:rect r="r" b="b" t="t" l="l"/>
            <a:pathLst>
              <a:path h="10358420" w="18288000">
                <a:moveTo>
                  <a:pt x="0" y="0"/>
                </a:moveTo>
                <a:lnTo>
                  <a:pt x="18288000" y="0"/>
                </a:lnTo>
                <a:lnTo>
                  <a:pt x="18288000" y="10358420"/>
                </a:lnTo>
                <a:lnTo>
                  <a:pt x="0" y="10358420"/>
                </a:lnTo>
                <a:lnTo>
                  <a:pt x="0" y="0"/>
                </a:lnTo>
                <a:close/>
              </a:path>
            </a:pathLst>
          </a:custGeom>
          <a:blipFill>
            <a:blip r:embed="rId2">
              <a:alphaModFix amt="10999"/>
            </a:blip>
            <a:stretch>
              <a:fillRect l="0" t="0" r="-635" b="0"/>
            </a:stretch>
          </a:blipFill>
        </p:spPr>
      </p:sp>
      <p:sp>
        <p:nvSpPr>
          <p:cNvPr name="TextBox 3" id="3"/>
          <p:cNvSpPr txBox="true"/>
          <p:nvPr/>
        </p:nvSpPr>
        <p:spPr>
          <a:xfrm rot="0">
            <a:off x="13997320" y="9861550"/>
            <a:ext cx="4182320" cy="425450"/>
          </a:xfrm>
          <a:prstGeom prst="rect">
            <a:avLst/>
          </a:prstGeom>
        </p:spPr>
        <p:txBody>
          <a:bodyPr anchor="t" rtlCol="false" tIns="0" lIns="0" bIns="0" rIns="0">
            <a:spAutoFit/>
          </a:bodyPr>
          <a:lstStyle/>
          <a:p>
            <a:pPr algn="r">
              <a:lnSpc>
                <a:spcPts val="3400"/>
              </a:lnSpc>
            </a:pPr>
            <a:r>
              <a:rPr lang="en-US" sz="2000">
                <a:solidFill>
                  <a:srgbClr val="FFFFFF"/>
                </a:solidFill>
                <a:latin typeface="Poppins"/>
                <a:ea typeface="Poppins"/>
                <a:cs typeface="Poppins"/>
                <a:sym typeface="Poppins"/>
              </a:rPr>
              <a:t>www.unicarental.com</a:t>
            </a:r>
          </a:p>
        </p:txBody>
      </p:sp>
      <p:sp>
        <p:nvSpPr>
          <p:cNvPr name="Freeform 4" id="4"/>
          <p:cNvSpPr/>
          <p:nvPr/>
        </p:nvSpPr>
        <p:spPr>
          <a:xfrm flipH="false" flipV="true" rot="0">
            <a:off x="7160888" y="1004996"/>
            <a:ext cx="2462544" cy="550714"/>
          </a:xfrm>
          <a:custGeom>
            <a:avLst/>
            <a:gdLst/>
            <a:ahLst/>
            <a:cxnLst/>
            <a:rect r="r" b="b" t="t" l="l"/>
            <a:pathLst>
              <a:path h="550714" w="2462544">
                <a:moveTo>
                  <a:pt x="0" y="550714"/>
                </a:moveTo>
                <a:lnTo>
                  <a:pt x="2462544" y="550714"/>
                </a:lnTo>
                <a:lnTo>
                  <a:pt x="2462544" y="0"/>
                </a:lnTo>
                <a:lnTo>
                  <a:pt x="0" y="0"/>
                </a:lnTo>
                <a:lnTo>
                  <a:pt x="0" y="550714"/>
                </a:lnTo>
                <a:close/>
              </a:path>
            </a:pathLst>
          </a:custGeom>
          <a:blipFill>
            <a:blip r:embed="rId3">
              <a:alphaModFix amt="40000"/>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550097" y="307342"/>
            <a:ext cx="7289651" cy="1080871"/>
          </a:xfrm>
          <a:prstGeom prst="rect">
            <a:avLst/>
          </a:prstGeom>
        </p:spPr>
        <p:txBody>
          <a:bodyPr anchor="t" rtlCol="false" tIns="0" lIns="0" bIns="0" rIns="0">
            <a:spAutoFit/>
          </a:bodyPr>
          <a:lstStyle/>
          <a:p>
            <a:pPr algn="ctr">
              <a:lnSpc>
                <a:spcPts val="8844"/>
              </a:lnSpc>
              <a:spcBef>
                <a:spcPct val="0"/>
              </a:spcBef>
            </a:pPr>
            <a:r>
              <a:rPr lang="en-US" sz="6317">
                <a:solidFill>
                  <a:srgbClr val="FFFFFF"/>
                </a:solidFill>
                <a:latin typeface="Anton Italics"/>
                <a:ea typeface="Anton Italics"/>
                <a:cs typeface="Anton Italics"/>
                <a:sym typeface="Anton Italics"/>
              </a:rPr>
              <a:t>USE CASE METHODOLOGY </a:t>
            </a:r>
          </a:p>
        </p:txBody>
      </p:sp>
      <p:grpSp>
        <p:nvGrpSpPr>
          <p:cNvPr name="Group 6" id="6"/>
          <p:cNvGrpSpPr/>
          <p:nvPr/>
        </p:nvGrpSpPr>
        <p:grpSpPr>
          <a:xfrm rot="0">
            <a:off x="14963408" y="514348"/>
            <a:ext cx="2928055" cy="790685"/>
            <a:chOff x="0" y="0"/>
            <a:chExt cx="812800" cy="219487"/>
          </a:xfrm>
        </p:grpSpPr>
        <p:sp>
          <p:nvSpPr>
            <p:cNvPr name="Freeform 7" id="7"/>
            <p:cNvSpPr/>
            <p:nvPr/>
          </p:nvSpPr>
          <p:spPr>
            <a:xfrm flipH="false" flipV="false" rot="0">
              <a:off x="0" y="0"/>
              <a:ext cx="812800" cy="219487"/>
            </a:xfrm>
            <a:custGeom>
              <a:avLst/>
              <a:gdLst/>
              <a:ahLst/>
              <a:cxnLst/>
              <a:rect r="r" b="b" t="t" l="l"/>
              <a:pathLst>
                <a:path h="219487" w="812800">
                  <a:moveTo>
                    <a:pt x="0" y="0"/>
                  </a:moveTo>
                  <a:lnTo>
                    <a:pt x="812800" y="0"/>
                  </a:lnTo>
                  <a:lnTo>
                    <a:pt x="812800" y="219487"/>
                  </a:lnTo>
                  <a:lnTo>
                    <a:pt x="0" y="219487"/>
                  </a:lnTo>
                  <a:close/>
                </a:path>
              </a:pathLst>
            </a:custGeom>
            <a:solidFill>
              <a:srgbClr val="FFFFFF"/>
            </a:solidFill>
          </p:spPr>
        </p:sp>
        <p:sp>
          <p:nvSpPr>
            <p:cNvPr name="TextBox 8" id="8"/>
            <p:cNvSpPr txBox="true"/>
            <p:nvPr/>
          </p:nvSpPr>
          <p:spPr>
            <a:xfrm>
              <a:off x="0" y="-57150"/>
              <a:ext cx="812800" cy="276637"/>
            </a:xfrm>
            <a:prstGeom prst="rect">
              <a:avLst/>
            </a:prstGeom>
          </p:spPr>
          <p:txBody>
            <a:bodyPr anchor="ctr" rtlCol="false" tIns="52774" lIns="52774" bIns="52774" rIns="52774"/>
            <a:lstStyle/>
            <a:p>
              <a:pPr algn="ctr">
                <a:lnSpc>
                  <a:spcPts val="2799"/>
                </a:lnSpc>
              </a:pPr>
            </a:p>
          </p:txBody>
        </p:sp>
      </p:grpSp>
      <p:sp>
        <p:nvSpPr>
          <p:cNvPr name="TextBox 9" id="9"/>
          <p:cNvSpPr txBox="true"/>
          <p:nvPr/>
        </p:nvSpPr>
        <p:spPr>
          <a:xfrm rot="0">
            <a:off x="15146175" y="617098"/>
            <a:ext cx="2562522" cy="437172"/>
          </a:xfrm>
          <a:prstGeom prst="rect">
            <a:avLst/>
          </a:prstGeom>
        </p:spPr>
        <p:txBody>
          <a:bodyPr anchor="t" rtlCol="false" tIns="0" lIns="0" bIns="0" rIns="0">
            <a:spAutoFit/>
          </a:bodyPr>
          <a:lstStyle/>
          <a:p>
            <a:pPr algn="ctr">
              <a:lnSpc>
                <a:spcPts val="3532"/>
              </a:lnSpc>
            </a:pPr>
            <a:r>
              <a:rPr lang="en-US" sz="2077" u="sng">
                <a:solidFill>
                  <a:srgbClr val="7B0000"/>
                </a:solidFill>
                <a:latin typeface="Poppins"/>
                <a:ea typeface="Poppins"/>
                <a:cs typeface="Poppins"/>
                <a:sym typeface="Poppins"/>
                <a:hlinkClick r:id="rId5" tooltip="https://docs.google.com/spreadsheets/d/1_DUTV_5GOAChmgKGjDjaHRLuD-9w0VP4/edit?usp=sharing&amp;ouid=109704127677063512941&amp;rtpof=true&amp;sd=true"/>
              </a:rPr>
              <a:t>Read More</a:t>
            </a:r>
          </a:p>
        </p:txBody>
      </p:sp>
      <p:sp>
        <p:nvSpPr>
          <p:cNvPr name="AutoShape 10" id="10"/>
          <p:cNvSpPr/>
          <p:nvPr/>
        </p:nvSpPr>
        <p:spPr>
          <a:xfrm>
            <a:off x="7839748" y="909690"/>
            <a:ext cx="6999810" cy="0"/>
          </a:xfrm>
          <a:prstGeom prst="line">
            <a:avLst/>
          </a:prstGeom>
          <a:ln cap="flat" w="38100">
            <a:solidFill>
              <a:srgbClr val="FFFFFF"/>
            </a:solidFill>
            <a:prstDash val="solid"/>
            <a:headEnd type="none" len="sm" w="sm"/>
            <a:tailEnd type="triangle" len="med" w="lg"/>
          </a:ln>
        </p:spPr>
      </p:sp>
      <p:sp>
        <p:nvSpPr>
          <p:cNvPr name="Freeform 11" id="11"/>
          <p:cNvSpPr/>
          <p:nvPr/>
        </p:nvSpPr>
        <p:spPr>
          <a:xfrm flipH="false" flipV="true" rot="0">
            <a:off x="7276540" y="2962914"/>
            <a:ext cx="2462544" cy="550714"/>
          </a:xfrm>
          <a:custGeom>
            <a:avLst/>
            <a:gdLst/>
            <a:ahLst/>
            <a:cxnLst/>
            <a:rect r="r" b="b" t="t" l="l"/>
            <a:pathLst>
              <a:path h="550714" w="2462544">
                <a:moveTo>
                  <a:pt x="0" y="550715"/>
                </a:moveTo>
                <a:lnTo>
                  <a:pt x="2462544" y="550715"/>
                </a:lnTo>
                <a:lnTo>
                  <a:pt x="2462544" y="0"/>
                </a:lnTo>
                <a:lnTo>
                  <a:pt x="0" y="0"/>
                </a:lnTo>
                <a:lnTo>
                  <a:pt x="0" y="550715"/>
                </a:lnTo>
                <a:close/>
              </a:path>
            </a:pathLst>
          </a:custGeom>
          <a:blipFill>
            <a:blip r:embed="rId3">
              <a:alphaModFix amt="40000"/>
              <a:extLst>
                <a:ext uri="{96DAC541-7B7A-43D3-8B79-37D633B846F1}">
                  <asvg:svgBlip xmlns:asvg="http://schemas.microsoft.com/office/drawing/2016/SVG/main" r:embed="rId4"/>
                </a:ext>
              </a:extLst>
            </a:blip>
            <a:stretch>
              <a:fillRect l="0" t="0" r="0" b="0"/>
            </a:stretch>
          </a:blipFill>
        </p:spPr>
      </p:sp>
      <p:sp>
        <p:nvSpPr>
          <p:cNvPr name="TextBox 12" id="12"/>
          <p:cNvSpPr txBox="true"/>
          <p:nvPr/>
        </p:nvSpPr>
        <p:spPr>
          <a:xfrm rot="0">
            <a:off x="0" y="1834418"/>
            <a:ext cx="10057002" cy="1080871"/>
          </a:xfrm>
          <a:prstGeom prst="rect">
            <a:avLst/>
          </a:prstGeom>
        </p:spPr>
        <p:txBody>
          <a:bodyPr anchor="t" rtlCol="false" tIns="0" lIns="0" bIns="0" rIns="0">
            <a:spAutoFit/>
          </a:bodyPr>
          <a:lstStyle/>
          <a:p>
            <a:pPr algn="ctr">
              <a:lnSpc>
                <a:spcPts val="8844"/>
              </a:lnSpc>
              <a:spcBef>
                <a:spcPct val="0"/>
              </a:spcBef>
            </a:pPr>
            <a:r>
              <a:rPr lang="en-US" sz="6317">
                <a:solidFill>
                  <a:srgbClr val="FFFFFF"/>
                </a:solidFill>
                <a:latin typeface="Anton Italics"/>
                <a:ea typeface="Anton Italics"/>
                <a:cs typeface="Anton Italics"/>
                <a:sym typeface="Anton Italics"/>
              </a:rPr>
              <a:t>UML AND APP FLOW ANALYSES</a:t>
            </a:r>
          </a:p>
        </p:txBody>
      </p:sp>
      <p:grpSp>
        <p:nvGrpSpPr>
          <p:cNvPr name="Group 13" id="13"/>
          <p:cNvGrpSpPr/>
          <p:nvPr/>
        </p:nvGrpSpPr>
        <p:grpSpPr>
          <a:xfrm rot="0">
            <a:off x="14989923" y="2125743"/>
            <a:ext cx="2928055" cy="793078"/>
            <a:chOff x="0" y="0"/>
            <a:chExt cx="3904074" cy="1057437"/>
          </a:xfrm>
        </p:grpSpPr>
        <p:grpSp>
          <p:nvGrpSpPr>
            <p:cNvPr name="Group 14" id="14"/>
            <p:cNvGrpSpPr/>
            <p:nvPr/>
          </p:nvGrpSpPr>
          <p:grpSpPr>
            <a:xfrm rot="0">
              <a:off x="0" y="0"/>
              <a:ext cx="3904074" cy="1057437"/>
              <a:chOff x="0" y="0"/>
              <a:chExt cx="812800" cy="220151"/>
            </a:xfrm>
          </p:grpSpPr>
          <p:sp>
            <p:nvSpPr>
              <p:cNvPr name="Freeform 15" id="15"/>
              <p:cNvSpPr/>
              <p:nvPr/>
            </p:nvSpPr>
            <p:spPr>
              <a:xfrm flipH="false" flipV="false" rot="0">
                <a:off x="0" y="0"/>
                <a:ext cx="812800" cy="220151"/>
              </a:xfrm>
              <a:custGeom>
                <a:avLst/>
                <a:gdLst/>
                <a:ahLst/>
                <a:cxnLst/>
                <a:rect r="r" b="b" t="t" l="l"/>
                <a:pathLst>
                  <a:path h="220151" w="812800">
                    <a:moveTo>
                      <a:pt x="0" y="0"/>
                    </a:moveTo>
                    <a:lnTo>
                      <a:pt x="812800" y="0"/>
                    </a:lnTo>
                    <a:lnTo>
                      <a:pt x="812800" y="220151"/>
                    </a:lnTo>
                    <a:lnTo>
                      <a:pt x="0" y="220151"/>
                    </a:lnTo>
                    <a:close/>
                  </a:path>
                </a:pathLst>
              </a:custGeom>
              <a:solidFill>
                <a:srgbClr val="FFFFFF"/>
              </a:solidFill>
            </p:spPr>
          </p:sp>
          <p:sp>
            <p:nvSpPr>
              <p:cNvPr name="TextBox 16" id="16"/>
              <p:cNvSpPr txBox="true"/>
              <p:nvPr/>
            </p:nvSpPr>
            <p:spPr>
              <a:xfrm>
                <a:off x="0" y="-57150"/>
                <a:ext cx="812800" cy="277301"/>
              </a:xfrm>
              <a:prstGeom prst="rect">
                <a:avLst/>
              </a:prstGeom>
            </p:spPr>
            <p:txBody>
              <a:bodyPr anchor="ctr" rtlCol="false" tIns="52774" lIns="52774" bIns="52774" rIns="52774"/>
              <a:lstStyle/>
              <a:p>
                <a:pPr algn="ctr">
                  <a:lnSpc>
                    <a:spcPts val="2799"/>
                  </a:lnSpc>
                </a:pPr>
              </a:p>
            </p:txBody>
          </p:sp>
        </p:grpSp>
        <p:sp>
          <p:nvSpPr>
            <p:cNvPr name="TextBox 17" id="17"/>
            <p:cNvSpPr txBox="true"/>
            <p:nvPr/>
          </p:nvSpPr>
          <p:spPr>
            <a:xfrm rot="0">
              <a:off x="243689" y="178276"/>
              <a:ext cx="3416696" cy="544811"/>
            </a:xfrm>
            <a:prstGeom prst="rect">
              <a:avLst/>
            </a:prstGeom>
          </p:spPr>
          <p:txBody>
            <a:bodyPr anchor="t" rtlCol="false" tIns="0" lIns="0" bIns="0" rIns="0">
              <a:spAutoFit/>
            </a:bodyPr>
            <a:lstStyle/>
            <a:p>
              <a:pPr algn="ctr">
                <a:lnSpc>
                  <a:spcPts val="3532"/>
                </a:lnSpc>
              </a:pPr>
              <a:r>
                <a:rPr lang="en-US" sz="2077" u="sng">
                  <a:solidFill>
                    <a:srgbClr val="7B0000"/>
                  </a:solidFill>
                  <a:latin typeface="Poppins"/>
                  <a:ea typeface="Poppins"/>
                  <a:cs typeface="Poppins"/>
                  <a:sym typeface="Poppins"/>
                  <a:hlinkClick r:id="rId6" tooltip="https://docs.google.com/document/d/1fdw2T5fhaY24u5_6UhJgBXmLbpR_TElq/edit?usp=sharing&amp;ouid=109704127677063512941&amp;rtpof=true&amp;sd=true"/>
                </a:rPr>
                <a:t>Read More</a:t>
              </a:r>
            </a:p>
          </p:txBody>
        </p:sp>
      </p:grpSp>
      <p:sp>
        <p:nvSpPr>
          <p:cNvPr name="AutoShape 18" id="18"/>
          <p:cNvSpPr/>
          <p:nvPr/>
        </p:nvSpPr>
        <p:spPr>
          <a:xfrm flipV="true">
            <a:off x="10057002" y="2384434"/>
            <a:ext cx="4786094" cy="52332"/>
          </a:xfrm>
          <a:prstGeom prst="line">
            <a:avLst/>
          </a:prstGeom>
          <a:ln cap="flat" w="38100">
            <a:solidFill>
              <a:srgbClr val="FFFFFF"/>
            </a:solidFill>
            <a:prstDash val="solid"/>
            <a:headEnd type="none" len="sm" w="sm"/>
            <a:tailEnd type="triangle" len="med" w="lg"/>
          </a:ln>
        </p:spPr>
      </p:sp>
      <p:sp>
        <p:nvSpPr>
          <p:cNvPr name="Freeform 19" id="19"/>
          <p:cNvSpPr/>
          <p:nvPr/>
        </p:nvSpPr>
        <p:spPr>
          <a:xfrm flipH="false" flipV="true" rot="0">
            <a:off x="6827715" y="5149734"/>
            <a:ext cx="2462544" cy="550714"/>
          </a:xfrm>
          <a:custGeom>
            <a:avLst/>
            <a:gdLst/>
            <a:ahLst/>
            <a:cxnLst/>
            <a:rect r="r" b="b" t="t" l="l"/>
            <a:pathLst>
              <a:path h="550714" w="2462544">
                <a:moveTo>
                  <a:pt x="0" y="550714"/>
                </a:moveTo>
                <a:lnTo>
                  <a:pt x="2462544" y="550714"/>
                </a:lnTo>
                <a:lnTo>
                  <a:pt x="2462544" y="0"/>
                </a:lnTo>
                <a:lnTo>
                  <a:pt x="0" y="0"/>
                </a:lnTo>
                <a:lnTo>
                  <a:pt x="0" y="550714"/>
                </a:lnTo>
                <a:close/>
              </a:path>
            </a:pathLst>
          </a:custGeom>
          <a:blipFill>
            <a:blip r:embed="rId3">
              <a:alphaModFix amt="40000"/>
              <a:extLst>
                <a:ext uri="{96DAC541-7B7A-43D3-8B79-37D633B846F1}">
                  <asvg:svgBlip xmlns:asvg="http://schemas.microsoft.com/office/drawing/2016/SVG/main" r:embed="rId4"/>
                </a:ext>
              </a:extLst>
            </a:blip>
            <a:stretch>
              <a:fillRect l="0" t="0" r="0" b="0"/>
            </a:stretch>
          </a:blipFill>
        </p:spPr>
      </p:sp>
      <p:sp>
        <p:nvSpPr>
          <p:cNvPr name="Freeform 20" id="20"/>
          <p:cNvSpPr/>
          <p:nvPr/>
        </p:nvSpPr>
        <p:spPr>
          <a:xfrm flipH="false" flipV="true" rot="0">
            <a:off x="6703022" y="7406818"/>
            <a:ext cx="2462544" cy="550714"/>
          </a:xfrm>
          <a:custGeom>
            <a:avLst/>
            <a:gdLst/>
            <a:ahLst/>
            <a:cxnLst/>
            <a:rect r="r" b="b" t="t" l="l"/>
            <a:pathLst>
              <a:path h="550714" w="2462544">
                <a:moveTo>
                  <a:pt x="0" y="550714"/>
                </a:moveTo>
                <a:lnTo>
                  <a:pt x="2462544" y="550714"/>
                </a:lnTo>
                <a:lnTo>
                  <a:pt x="2462544" y="0"/>
                </a:lnTo>
                <a:lnTo>
                  <a:pt x="0" y="0"/>
                </a:lnTo>
                <a:lnTo>
                  <a:pt x="0" y="550714"/>
                </a:lnTo>
                <a:close/>
              </a:path>
            </a:pathLst>
          </a:custGeom>
          <a:blipFill>
            <a:blip r:embed="rId3">
              <a:alphaModFix amt="40000"/>
              <a:extLst>
                <a:ext uri="{96DAC541-7B7A-43D3-8B79-37D633B846F1}">
                  <asvg:svgBlip xmlns:asvg="http://schemas.microsoft.com/office/drawing/2016/SVG/main" r:embed="rId4"/>
                </a:ext>
              </a:extLst>
            </a:blip>
            <a:stretch>
              <a:fillRect l="0" t="0" r="0" b="0"/>
            </a:stretch>
          </a:blipFill>
        </p:spPr>
      </p:sp>
      <p:sp>
        <p:nvSpPr>
          <p:cNvPr name="TextBox 21" id="21"/>
          <p:cNvSpPr txBox="true"/>
          <p:nvPr/>
        </p:nvSpPr>
        <p:spPr>
          <a:xfrm rot="0">
            <a:off x="550097" y="5118725"/>
            <a:ext cx="10528170" cy="1077722"/>
          </a:xfrm>
          <a:prstGeom prst="rect">
            <a:avLst/>
          </a:prstGeom>
        </p:spPr>
        <p:txBody>
          <a:bodyPr anchor="t" rtlCol="false" tIns="0" lIns="0" bIns="0" rIns="0">
            <a:spAutoFit/>
          </a:bodyPr>
          <a:lstStyle/>
          <a:p>
            <a:pPr algn="l">
              <a:lnSpc>
                <a:spcPts val="8848"/>
              </a:lnSpc>
              <a:spcBef>
                <a:spcPct val="0"/>
              </a:spcBef>
            </a:pPr>
            <a:r>
              <a:rPr lang="en-US" sz="6320">
                <a:solidFill>
                  <a:srgbClr val="FFFFFF"/>
                </a:solidFill>
                <a:latin typeface="Anton Italics"/>
                <a:ea typeface="Anton Italics"/>
                <a:cs typeface="Anton Italics"/>
                <a:sym typeface="Anton Italics"/>
              </a:rPr>
              <a:t>SECURITY ALTERNATIVES SEARCHING</a:t>
            </a:r>
          </a:p>
        </p:txBody>
      </p:sp>
      <p:grpSp>
        <p:nvGrpSpPr>
          <p:cNvPr name="Group 22" id="22"/>
          <p:cNvGrpSpPr/>
          <p:nvPr/>
        </p:nvGrpSpPr>
        <p:grpSpPr>
          <a:xfrm rot="0">
            <a:off x="15016438" y="5350927"/>
            <a:ext cx="2928055" cy="793078"/>
            <a:chOff x="0" y="0"/>
            <a:chExt cx="3904074" cy="1057437"/>
          </a:xfrm>
        </p:grpSpPr>
        <p:grpSp>
          <p:nvGrpSpPr>
            <p:cNvPr name="Group 23" id="23"/>
            <p:cNvGrpSpPr/>
            <p:nvPr/>
          </p:nvGrpSpPr>
          <p:grpSpPr>
            <a:xfrm rot="0">
              <a:off x="0" y="0"/>
              <a:ext cx="3904074" cy="1057437"/>
              <a:chOff x="0" y="0"/>
              <a:chExt cx="812800" cy="220151"/>
            </a:xfrm>
          </p:grpSpPr>
          <p:sp>
            <p:nvSpPr>
              <p:cNvPr name="Freeform 24" id="24"/>
              <p:cNvSpPr/>
              <p:nvPr/>
            </p:nvSpPr>
            <p:spPr>
              <a:xfrm flipH="false" flipV="false" rot="0">
                <a:off x="0" y="0"/>
                <a:ext cx="812800" cy="220151"/>
              </a:xfrm>
              <a:custGeom>
                <a:avLst/>
                <a:gdLst/>
                <a:ahLst/>
                <a:cxnLst/>
                <a:rect r="r" b="b" t="t" l="l"/>
                <a:pathLst>
                  <a:path h="220151" w="812800">
                    <a:moveTo>
                      <a:pt x="0" y="0"/>
                    </a:moveTo>
                    <a:lnTo>
                      <a:pt x="812800" y="0"/>
                    </a:lnTo>
                    <a:lnTo>
                      <a:pt x="812800" y="220151"/>
                    </a:lnTo>
                    <a:lnTo>
                      <a:pt x="0" y="220151"/>
                    </a:lnTo>
                    <a:close/>
                  </a:path>
                </a:pathLst>
              </a:custGeom>
              <a:solidFill>
                <a:srgbClr val="FFFFFF"/>
              </a:solidFill>
            </p:spPr>
          </p:sp>
          <p:sp>
            <p:nvSpPr>
              <p:cNvPr name="TextBox 25" id="25"/>
              <p:cNvSpPr txBox="true"/>
              <p:nvPr/>
            </p:nvSpPr>
            <p:spPr>
              <a:xfrm>
                <a:off x="0" y="-57150"/>
                <a:ext cx="812800" cy="277301"/>
              </a:xfrm>
              <a:prstGeom prst="rect">
                <a:avLst/>
              </a:prstGeom>
            </p:spPr>
            <p:txBody>
              <a:bodyPr anchor="ctr" rtlCol="false" tIns="52774" lIns="52774" bIns="52774" rIns="52774"/>
              <a:lstStyle/>
              <a:p>
                <a:pPr algn="ctr">
                  <a:lnSpc>
                    <a:spcPts val="2799"/>
                  </a:lnSpc>
                </a:pPr>
              </a:p>
            </p:txBody>
          </p:sp>
        </p:grpSp>
        <p:sp>
          <p:nvSpPr>
            <p:cNvPr name="TextBox 26" id="26"/>
            <p:cNvSpPr txBox="true"/>
            <p:nvPr/>
          </p:nvSpPr>
          <p:spPr>
            <a:xfrm rot="0">
              <a:off x="150365" y="287084"/>
              <a:ext cx="3416696" cy="544811"/>
            </a:xfrm>
            <a:prstGeom prst="rect">
              <a:avLst/>
            </a:prstGeom>
          </p:spPr>
          <p:txBody>
            <a:bodyPr anchor="t" rtlCol="false" tIns="0" lIns="0" bIns="0" rIns="0">
              <a:spAutoFit/>
            </a:bodyPr>
            <a:lstStyle/>
            <a:p>
              <a:pPr algn="ctr">
                <a:lnSpc>
                  <a:spcPts val="3532"/>
                </a:lnSpc>
              </a:pPr>
              <a:r>
                <a:rPr lang="en-US" sz="2077" u="sng">
                  <a:solidFill>
                    <a:srgbClr val="7B0000"/>
                  </a:solidFill>
                  <a:latin typeface="Poppins"/>
                  <a:ea typeface="Poppins"/>
                  <a:cs typeface="Poppins"/>
                  <a:sym typeface="Poppins"/>
                  <a:hlinkClick r:id="rId7" tooltip="https://docs.google.com/document/d/1iCethoAVpohBtdGKMSSrY94eBoGkpodk/edit?usp=sharing&amp;ouid=109704127677063512941&amp;rtpof=true&amp;sd=true"/>
                </a:rPr>
                <a:t>Read More</a:t>
              </a:r>
            </a:p>
          </p:txBody>
        </p:sp>
      </p:grpSp>
      <p:sp>
        <p:nvSpPr>
          <p:cNvPr name="AutoShape 27" id="27"/>
          <p:cNvSpPr/>
          <p:nvPr/>
        </p:nvSpPr>
        <p:spPr>
          <a:xfrm flipV="true">
            <a:off x="11078267" y="5719498"/>
            <a:ext cx="3764583" cy="0"/>
          </a:xfrm>
          <a:prstGeom prst="line">
            <a:avLst/>
          </a:prstGeom>
          <a:ln cap="flat" w="38100">
            <a:solidFill>
              <a:srgbClr val="FFFFFF"/>
            </a:solidFill>
            <a:prstDash val="solid"/>
            <a:headEnd type="none" len="sm" w="sm"/>
            <a:tailEnd type="triangle" len="med" w="lg"/>
          </a:ln>
        </p:spPr>
      </p:sp>
      <p:sp>
        <p:nvSpPr>
          <p:cNvPr name="Freeform 28" id="28"/>
          <p:cNvSpPr/>
          <p:nvPr/>
        </p:nvSpPr>
        <p:spPr>
          <a:xfrm flipH="false" flipV="true" rot="0">
            <a:off x="4838395" y="9091007"/>
            <a:ext cx="2462544" cy="550714"/>
          </a:xfrm>
          <a:custGeom>
            <a:avLst/>
            <a:gdLst/>
            <a:ahLst/>
            <a:cxnLst/>
            <a:rect r="r" b="b" t="t" l="l"/>
            <a:pathLst>
              <a:path h="550714" w="2462544">
                <a:moveTo>
                  <a:pt x="0" y="550714"/>
                </a:moveTo>
                <a:lnTo>
                  <a:pt x="2462544" y="550714"/>
                </a:lnTo>
                <a:lnTo>
                  <a:pt x="2462544" y="0"/>
                </a:lnTo>
                <a:lnTo>
                  <a:pt x="0" y="0"/>
                </a:lnTo>
                <a:lnTo>
                  <a:pt x="0" y="550714"/>
                </a:lnTo>
                <a:close/>
              </a:path>
            </a:pathLst>
          </a:custGeom>
          <a:blipFill>
            <a:blip r:embed="rId3">
              <a:alphaModFix amt="40000"/>
              <a:extLst>
                <a:ext uri="{96DAC541-7B7A-43D3-8B79-37D633B846F1}">
                  <asvg:svgBlip xmlns:asvg="http://schemas.microsoft.com/office/drawing/2016/SVG/main" r:embed="rId4"/>
                </a:ext>
              </a:extLst>
            </a:blip>
            <a:stretch>
              <a:fillRect l="0" t="0" r="0" b="0"/>
            </a:stretch>
          </a:blipFill>
        </p:spPr>
      </p:sp>
      <p:sp>
        <p:nvSpPr>
          <p:cNvPr name="TextBox 29" id="29"/>
          <p:cNvSpPr txBox="true"/>
          <p:nvPr/>
        </p:nvSpPr>
        <p:spPr>
          <a:xfrm rot="0">
            <a:off x="550097" y="6719610"/>
            <a:ext cx="7289651" cy="1080871"/>
          </a:xfrm>
          <a:prstGeom prst="rect">
            <a:avLst/>
          </a:prstGeom>
        </p:spPr>
        <p:txBody>
          <a:bodyPr anchor="t" rtlCol="false" tIns="0" lIns="0" bIns="0" rIns="0">
            <a:spAutoFit/>
          </a:bodyPr>
          <a:lstStyle/>
          <a:p>
            <a:pPr algn="ctr">
              <a:lnSpc>
                <a:spcPts val="8844"/>
              </a:lnSpc>
              <a:spcBef>
                <a:spcPct val="0"/>
              </a:spcBef>
            </a:pPr>
            <a:r>
              <a:rPr lang="en-US" sz="6317">
                <a:solidFill>
                  <a:srgbClr val="FFFFFF"/>
                </a:solidFill>
                <a:latin typeface="Anton Italics"/>
                <a:ea typeface="Anton Italics"/>
                <a:cs typeface="Anton Italics"/>
                <a:sym typeface="Anton Italics"/>
              </a:rPr>
              <a:t>BACKLOG MANAGEMENT</a:t>
            </a:r>
          </a:p>
        </p:txBody>
      </p:sp>
      <p:grpSp>
        <p:nvGrpSpPr>
          <p:cNvPr name="Group 30" id="30"/>
          <p:cNvGrpSpPr/>
          <p:nvPr/>
        </p:nvGrpSpPr>
        <p:grpSpPr>
          <a:xfrm rot="0">
            <a:off x="14963408" y="6964715"/>
            <a:ext cx="2928055" cy="790685"/>
            <a:chOff x="0" y="0"/>
            <a:chExt cx="3904074" cy="1054247"/>
          </a:xfrm>
        </p:grpSpPr>
        <p:grpSp>
          <p:nvGrpSpPr>
            <p:cNvPr name="Group 31" id="31"/>
            <p:cNvGrpSpPr/>
            <p:nvPr/>
          </p:nvGrpSpPr>
          <p:grpSpPr>
            <a:xfrm rot="0">
              <a:off x="0" y="0"/>
              <a:ext cx="3904074" cy="1054247"/>
              <a:chOff x="0" y="0"/>
              <a:chExt cx="812800" cy="219487"/>
            </a:xfrm>
          </p:grpSpPr>
          <p:sp>
            <p:nvSpPr>
              <p:cNvPr name="Freeform 32" id="32"/>
              <p:cNvSpPr/>
              <p:nvPr/>
            </p:nvSpPr>
            <p:spPr>
              <a:xfrm flipH="false" flipV="false" rot="0">
                <a:off x="0" y="0"/>
                <a:ext cx="812800" cy="219487"/>
              </a:xfrm>
              <a:custGeom>
                <a:avLst/>
                <a:gdLst/>
                <a:ahLst/>
                <a:cxnLst/>
                <a:rect r="r" b="b" t="t" l="l"/>
                <a:pathLst>
                  <a:path h="219487" w="812800">
                    <a:moveTo>
                      <a:pt x="0" y="0"/>
                    </a:moveTo>
                    <a:lnTo>
                      <a:pt x="812800" y="0"/>
                    </a:lnTo>
                    <a:lnTo>
                      <a:pt x="812800" y="219487"/>
                    </a:lnTo>
                    <a:lnTo>
                      <a:pt x="0" y="219487"/>
                    </a:lnTo>
                    <a:close/>
                  </a:path>
                </a:pathLst>
              </a:custGeom>
              <a:solidFill>
                <a:srgbClr val="FFFFFF"/>
              </a:solidFill>
            </p:spPr>
          </p:sp>
          <p:sp>
            <p:nvSpPr>
              <p:cNvPr name="TextBox 33" id="33"/>
              <p:cNvSpPr txBox="true"/>
              <p:nvPr/>
            </p:nvSpPr>
            <p:spPr>
              <a:xfrm>
                <a:off x="0" y="-57150"/>
                <a:ext cx="812800" cy="276637"/>
              </a:xfrm>
              <a:prstGeom prst="rect">
                <a:avLst/>
              </a:prstGeom>
            </p:spPr>
            <p:txBody>
              <a:bodyPr anchor="ctr" rtlCol="false" tIns="52774" lIns="52774" bIns="52774" rIns="52774"/>
              <a:lstStyle/>
              <a:p>
                <a:pPr algn="ctr">
                  <a:lnSpc>
                    <a:spcPts val="2799"/>
                  </a:lnSpc>
                </a:pPr>
              </a:p>
            </p:txBody>
          </p:sp>
        </p:grpSp>
        <p:sp>
          <p:nvSpPr>
            <p:cNvPr name="TextBox 34" id="34"/>
            <p:cNvSpPr txBox="true"/>
            <p:nvPr/>
          </p:nvSpPr>
          <p:spPr>
            <a:xfrm rot="0">
              <a:off x="82944" y="204060"/>
              <a:ext cx="3416696" cy="544811"/>
            </a:xfrm>
            <a:prstGeom prst="rect">
              <a:avLst/>
            </a:prstGeom>
          </p:spPr>
          <p:txBody>
            <a:bodyPr anchor="t" rtlCol="false" tIns="0" lIns="0" bIns="0" rIns="0">
              <a:spAutoFit/>
            </a:bodyPr>
            <a:lstStyle/>
            <a:p>
              <a:pPr algn="ctr">
                <a:lnSpc>
                  <a:spcPts val="3532"/>
                </a:lnSpc>
              </a:pPr>
              <a:r>
                <a:rPr lang="en-US" sz="2077" u="sng">
                  <a:solidFill>
                    <a:srgbClr val="7B0000"/>
                  </a:solidFill>
                  <a:latin typeface="Poppins"/>
                  <a:ea typeface="Poppins"/>
                  <a:cs typeface="Poppins"/>
                  <a:sym typeface="Poppins"/>
                  <a:hlinkClick r:id="rId8" tooltip="https://docs.google.com/document/d/1HmuUfWLVLieSqG4s4-pB54C1n5sBPohWSze9XnInMT8/edit#heading=h.4nglesv3zher"/>
                </a:rPr>
                <a:t>Read More</a:t>
              </a:r>
            </a:p>
          </p:txBody>
        </p:sp>
      </p:grpSp>
      <p:sp>
        <p:nvSpPr>
          <p:cNvPr name="AutoShape 35" id="35"/>
          <p:cNvSpPr/>
          <p:nvPr/>
        </p:nvSpPr>
        <p:spPr>
          <a:xfrm flipV="true">
            <a:off x="7865464" y="7321958"/>
            <a:ext cx="6974094" cy="19050"/>
          </a:xfrm>
          <a:prstGeom prst="line">
            <a:avLst/>
          </a:prstGeom>
          <a:ln cap="flat" w="38100">
            <a:solidFill>
              <a:srgbClr val="FFFFFF"/>
            </a:solidFill>
            <a:prstDash val="solid"/>
            <a:headEnd type="none" len="sm" w="sm"/>
            <a:tailEnd type="triangle" len="med" w="lg"/>
          </a:ln>
        </p:spPr>
      </p:sp>
      <p:sp>
        <p:nvSpPr>
          <p:cNvPr name="TextBox 36" id="36"/>
          <p:cNvSpPr txBox="true"/>
          <p:nvPr/>
        </p:nvSpPr>
        <p:spPr>
          <a:xfrm rot="0">
            <a:off x="550093" y="3415225"/>
            <a:ext cx="9783359" cy="1077722"/>
          </a:xfrm>
          <a:prstGeom prst="rect">
            <a:avLst/>
          </a:prstGeom>
        </p:spPr>
        <p:txBody>
          <a:bodyPr anchor="t" rtlCol="false" tIns="0" lIns="0" bIns="0" rIns="0">
            <a:spAutoFit/>
          </a:bodyPr>
          <a:lstStyle/>
          <a:p>
            <a:pPr algn="l">
              <a:lnSpc>
                <a:spcPts val="8847"/>
              </a:lnSpc>
              <a:spcBef>
                <a:spcPct val="0"/>
              </a:spcBef>
            </a:pPr>
            <a:r>
              <a:rPr lang="en-US" sz="6319">
                <a:solidFill>
                  <a:srgbClr val="FFFFFF"/>
                </a:solidFill>
                <a:latin typeface="Anton Italics"/>
                <a:ea typeface="Anton Italics"/>
                <a:cs typeface="Anton Italics"/>
                <a:sym typeface="Anton Italics"/>
              </a:rPr>
              <a:t>MIGRATION &amp; API APPLICATION</a:t>
            </a:r>
          </a:p>
        </p:txBody>
      </p:sp>
      <p:sp>
        <p:nvSpPr>
          <p:cNvPr name="AutoShape 37" id="37"/>
          <p:cNvSpPr/>
          <p:nvPr/>
        </p:nvSpPr>
        <p:spPr>
          <a:xfrm flipV="true">
            <a:off x="10333452" y="3990577"/>
            <a:ext cx="4509290" cy="25422"/>
          </a:xfrm>
          <a:prstGeom prst="line">
            <a:avLst/>
          </a:prstGeom>
          <a:ln cap="flat" w="38100">
            <a:solidFill>
              <a:srgbClr val="FFFFFF"/>
            </a:solidFill>
            <a:prstDash val="solid"/>
            <a:headEnd type="none" len="sm" w="sm"/>
            <a:tailEnd type="triangle" len="med" w="lg"/>
          </a:ln>
        </p:spPr>
      </p:sp>
      <p:grpSp>
        <p:nvGrpSpPr>
          <p:cNvPr name="Group 38" id="38"/>
          <p:cNvGrpSpPr/>
          <p:nvPr/>
        </p:nvGrpSpPr>
        <p:grpSpPr>
          <a:xfrm rot="0">
            <a:off x="14976666" y="3739532"/>
            <a:ext cx="2928055" cy="790685"/>
            <a:chOff x="0" y="0"/>
            <a:chExt cx="3904074" cy="1054247"/>
          </a:xfrm>
        </p:grpSpPr>
        <p:grpSp>
          <p:nvGrpSpPr>
            <p:cNvPr name="Group 39" id="39"/>
            <p:cNvGrpSpPr/>
            <p:nvPr/>
          </p:nvGrpSpPr>
          <p:grpSpPr>
            <a:xfrm rot="0">
              <a:off x="0" y="0"/>
              <a:ext cx="3904074" cy="1054247"/>
              <a:chOff x="0" y="0"/>
              <a:chExt cx="812800" cy="219487"/>
            </a:xfrm>
          </p:grpSpPr>
          <p:sp>
            <p:nvSpPr>
              <p:cNvPr name="Freeform 40" id="40"/>
              <p:cNvSpPr/>
              <p:nvPr/>
            </p:nvSpPr>
            <p:spPr>
              <a:xfrm flipH="false" flipV="false" rot="0">
                <a:off x="0" y="0"/>
                <a:ext cx="812800" cy="219487"/>
              </a:xfrm>
              <a:custGeom>
                <a:avLst/>
                <a:gdLst/>
                <a:ahLst/>
                <a:cxnLst/>
                <a:rect r="r" b="b" t="t" l="l"/>
                <a:pathLst>
                  <a:path h="219487" w="812800">
                    <a:moveTo>
                      <a:pt x="0" y="0"/>
                    </a:moveTo>
                    <a:lnTo>
                      <a:pt x="812800" y="0"/>
                    </a:lnTo>
                    <a:lnTo>
                      <a:pt x="812800" y="219487"/>
                    </a:lnTo>
                    <a:lnTo>
                      <a:pt x="0" y="219487"/>
                    </a:lnTo>
                    <a:close/>
                  </a:path>
                </a:pathLst>
              </a:custGeom>
              <a:solidFill>
                <a:srgbClr val="FFFFFF"/>
              </a:solidFill>
            </p:spPr>
          </p:sp>
          <p:sp>
            <p:nvSpPr>
              <p:cNvPr name="TextBox 41" id="41"/>
              <p:cNvSpPr txBox="true"/>
              <p:nvPr/>
            </p:nvSpPr>
            <p:spPr>
              <a:xfrm>
                <a:off x="0" y="-57150"/>
                <a:ext cx="812800" cy="276637"/>
              </a:xfrm>
              <a:prstGeom prst="rect">
                <a:avLst/>
              </a:prstGeom>
            </p:spPr>
            <p:txBody>
              <a:bodyPr anchor="ctr" rtlCol="false" tIns="52774" lIns="52774" bIns="52774" rIns="52774"/>
              <a:lstStyle/>
              <a:p>
                <a:pPr algn="ctr">
                  <a:lnSpc>
                    <a:spcPts val="2799"/>
                  </a:lnSpc>
                </a:pPr>
              </a:p>
            </p:txBody>
          </p:sp>
        </p:grpSp>
        <p:sp>
          <p:nvSpPr>
            <p:cNvPr name="TextBox 42" id="42"/>
            <p:cNvSpPr txBox="true"/>
            <p:nvPr/>
          </p:nvSpPr>
          <p:spPr>
            <a:xfrm rot="0">
              <a:off x="243689" y="194401"/>
              <a:ext cx="3416696" cy="544811"/>
            </a:xfrm>
            <a:prstGeom prst="rect">
              <a:avLst/>
            </a:prstGeom>
          </p:spPr>
          <p:txBody>
            <a:bodyPr anchor="t" rtlCol="false" tIns="0" lIns="0" bIns="0" rIns="0">
              <a:spAutoFit/>
            </a:bodyPr>
            <a:lstStyle/>
            <a:p>
              <a:pPr algn="ctr">
                <a:lnSpc>
                  <a:spcPts val="3532"/>
                </a:lnSpc>
              </a:pPr>
              <a:r>
                <a:rPr lang="en-US" sz="2077" u="sng">
                  <a:solidFill>
                    <a:srgbClr val="7B0000"/>
                  </a:solidFill>
                  <a:latin typeface="Poppins"/>
                  <a:ea typeface="Poppins"/>
                  <a:cs typeface="Poppins"/>
                  <a:sym typeface="Poppins"/>
                  <a:hlinkClick r:id="rId9" tooltip="https://drive.google.com/file/d/11I94bgO16HPX8y8k2KALWtb3FPPedgoV/view?usp=sharing"/>
                </a:rPr>
                <a:t>Read More</a:t>
              </a:r>
            </a:p>
          </p:txBody>
        </p:sp>
      </p:grpSp>
      <p:sp>
        <p:nvSpPr>
          <p:cNvPr name="TextBox 43" id="43"/>
          <p:cNvSpPr txBox="true"/>
          <p:nvPr/>
        </p:nvSpPr>
        <p:spPr>
          <a:xfrm rot="0">
            <a:off x="550097" y="8208378"/>
            <a:ext cx="7842063" cy="2192147"/>
          </a:xfrm>
          <a:prstGeom prst="rect">
            <a:avLst/>
          </a:prstGeom>
        </p:spPr>
        <p:txBody>
          <a:bodyPr anchor="t" rtlCol="false" tIns="0" lIns="0" bIns="0" rIns="0">
            <a:spAutoFit/>
          </a:bodyPr>
          <a:lstStyle/>
          <a:p>
            <a:pPr algn="ctr">
              <a:lnSpc>
                <a:spcPts val="8847"/>
              </a:lnSpc>
            </a:pPr>
            <a:r>
              <a:rPr lang="en-US" sz="6319">
                <a:solidFill>
                  <a:srgbClr val="FFFFFF"/>
                </a:solidFill>
                <a:latin typeface="Anton Italics"/>
                <a:ea typeface="Anton Italics"/>
                <a:cs typeface="Anton Italics"/>
                <a:sym typeface="Anton Italics"/>
              </a:rPr>
              <a:t>DATA MINING &amp; SQL USING</a:t>
            </a:r>
          </a:p>
          <a:p>
            <a:pPr algn="ctr">
              <a:lnSpc>
                <a:spcPts val="8847"/>
              </a:lnSpc>
              <a:spcBef>
                <a:spcPct val="0"/>
              </a:spcBef>
            </a:pPr>
          </a:p>
        </p:txBody>
      </p:sp>
      <p:grpSp>
        <p:nvGrpSpPr>
          <p:cNvPr name="Group 44" id="44"/>
          <p:cNvGrpSpPr/>
          <p:nvPr/>
        </p:nvGrpSpPr>
        <p:grpSpPr>
          <a:xfrm rot="0">
            <a:off x="15003180" y="8538011"/>
            <a:ext cx="2901540" cy="790685"/>
            <a:chOff x="0" y="0"/>
            <a:chExt cx="805440" cy="219487"/>
          </a:xfrm>
        </p:grpSpPr>
        <p:sp>
          <p:nvSpPr>
            <p:cNvPr name="Freeform 45" id="45"/>
            <p:cNvSpPr/>
            <p:nvPr/>
          </p:nvSpPr>
          <p:spPr>
            <a:xfrm flipH="false" flipV="false" rot="0">
              <a:off x="0" y="0"/>
              <a:ext cx="805440" cy="219487"/>
            </a:xfrm>
            <a:custGeom>
              <a:avLst/>
              <a:gdLst/>
              <a:ahLst/>
              <a:cxnLst/>
              <a:rect r="r" b="b" t="t" l="l"/>
              <a:pathLst>
                <a:path h="219487" w="805440">
                  <a:moveTo>
                    <a:pt x="0" y="0"/>
                  </a:moveTo>
                  <a:lnTo>
                    <a:pt x="805440" y="0"/>
                  </a:lnTo>
                  <a:lnTo>
                    <a:pt x="805440" y="219487"/>
                  </a:lnTo>
                  <a:lnTo>
                    <a:pt x="0" y="219487"/>
                  </a:lnTo>
                  <a:close/>
                </a:path>
              </a:pathLst>
            </a:custGeom>
            <a:solidFill>
              <a:srgbClr val="FFFFFF"/>
            </a:solidFill>
          </p:spPr>
        </p:sp>
        <p:sp>
          <p:nvSpPr>
            <p:cNvPr name="TextBox 46" id="46"/>
            <p:cNvSpPr txBox="true"/>
            <p:nvPr/>
          </p:nvSpPr>
          <p:spPr>
            <a:xfrm>
              <a:off x="0" y="-57150"/>
              <a:ext cx="805440" cy="276637"/>
            </a:xfrm>
            <a:prstGeom prst="rect">
              <a:avLst/>
            </a:prstGeom>
          </p:spPr>
          <p:txBody>
            <a:bodyPr anchor="ctr" rtlCol="false" tIns="52774" lIns="52774" bIns="52774" rIns="52774"/>
            <a:lstStyle/>
            <a:p>
              <a:pPr algn="ctr">
                <a:lnSpc>
                  <a:spcPts val="2799"/>
                </a:lnSpc>
              </a:pPr>
            </a:p>
          </p:txBody>
        </p:sp>
      </p:grpSp>
      <p:sp>
        <p:nvSpPr>
          <p:cNvPr name="TextBox 47" id="47"/>
          <p:cNvSpPr txBox="true"/>
          <p:nvPr/>
        </p:nvSpPr>
        <p:spPr>
          <a:xfrm rot="0">
            <a:off x="15184292" y="8651659"/>
            <a:ext cx="2539317" cy="439564"/>
          </a:xfrm>
          <a:prstGeom prst="rect">
            <a:avLst/>
          </a:prstGeom>
        </p:spPr>
        <p:txBody>
          <a:bodyPr anchor="t" rtlCol="false" tIns="0" lIns="0" bIns="0" rIns="0">
            <a:spAutoFit/>
          </a:bodyPr>
          <a:lstStyle/>
          <a:p>
            <a:pPr algn="ctr">
              <a:lnSpc>
                <a:spcPts val="3532"/>
              </a:lnSpc>
            </a:pPr>
            <a:r>
              <a:rPr lang="en-US" sz="2077" u="sng">
                <a:solidFill>
                  <a:srgbClr val="7B0000"/>
                </a:solidFill>
                <a:latin typeface="Poppins"/>
                <a:ea typeface="Poppins"/>
                <a:cs typeface="Poppins"/>
                <a:sym typeface="Poppins"/>
                <a:hlinkClick r:id="rId10" tooltip="https://docs.google.com/document/d/1IRGGYXcMG2FIt50-BUGsegRHW9FcRuSB/edit?usp=sharing&amp;ouid=109704127677063512941&amp;rtpof=true&amp;sd=true"/>
              </a:rPr>
              <a:t>Read More</a:t>
            </a:r>
          </a:p>
        </p:txBody>
      </p:sp>
      <p:sp>
        <p:nvSpPr>
          <p:cNvPr name="AutoShape 48" id="48"/>
          <p:cNvSpPr/>
          <p:nvPr/>
        </p:nvSpPr>
        <p:spPr>
          <a:xfrm>
            <a:off x="9144000" y="8933354"/>
            <a:ext cx="5694029" cy="18988"/>
          </a:xfrm>
          <a:prstGeom prst="line">
            <a:avLst/>
          </a:prstGeom>
          <a:ln cap="flat" w="38100">
            <a:solidFill>
              <a:srgbClr val="FFFFFF"/>
            </a:solidFill>
            <a:prstDash val="solid"/>
            <a:headEnd type="none" len="sm" w="sm"/>
            <a:tailEnd type="triangle" len="med" w="lg"/>
          </a:ln>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920000">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39633" y="0"/>
            <a:ext cx="18288000" cy="10293035"/>
          </a:xfrm>
          <a:custGeom>
            <a:avLst/>
            <a:gdLst/>
            <a:ahLst/>
            <a:cxnLst/>
            <a:rect r="r" b="b" t="t" l="l"/>
            <a:pathLst>
              <a:path h="10293035" w="18288000">
                <a:moveTo>
                  <a:pt x="0" y="0"/>
                </a:moveTo>
                <a:lnTo>
                  <a:pt x="18288000" y="0"/>
                </a:lnTo>
                <a:lnTo>
                  <a:pt x="18288000" y="10293035"/>
                </a:lnTo>
                <a:lnTo>
                  <a:pt x="0" y="10293035"/>
                </a:lnTo>
                <a:lnTo>
                  <a:pt x="0" y="0"/>
                </a:lnTo>
                <a:close/>
              </a:path>
            </a:pathLst>
          </a:custGeom>
          <a:blipFill>
            <a:blip r:embed="rId2">
              <a:alphaModFix amt="10999"/>
            </a:blip>
            <a:stretch>
              <a:fillRect l="0" t="0" r="0" b="0"/>
            </a:stretch>
          </a:blipFill>
        </p:spPr>
      </p:sp>
      <p:grpSp>
        <p:nvGrpSpPr>
          <p:cNvPr name="Group 3" id="3"/>
          <p:cNvGrpSpPr/>
          <p:nvPr/>
        </p:nvGrpSpPr>
        <p:grpSpPr>
          <a:xfrm rot="0">
            <a:off x="-901973" y="-514788"/>
            <a:ext cx="5898962" cy="11454365"/>
            <a:chOff x="0" y="0"/>
            <a:chExt cx="1553636" cy="3016788"/>
          </a:xfrm>
        </p:grpSpPr>
        <p:sp>
          <p:nvSpPr>
            <p:cNvPr name="Freeform 4" id="4"/>
            <p:cNvSpPr/>
            <p:nvPr/>
          </p:nvSpPr>
          <p:spPr>
            <a:xfrm flipH="false" flipV="false" rot="0">
              <a:off x="0" y="0"/>
              <a:ext cx="1553636" cy="3016788"/>
            </a:xfrm>
            <a:custGeom>
              <a:avLst/>
              <a:gdLst/>
              <a:ahLst/>
              <a:cxnLst/>
              <a:rect r="r" b="b" t="t" l="l"/>
              <a:pathLst>
                <a:path h="3016788" w="1553636">
                  <a:moveTo>
                    <a:pt x="0" y="0"/>
                  </a:moveTo>
                  <a:lnTo>
                    <a:pt x="1553636" y="0"/>
                  </a:lnTo>
                  <a:lnTo>
                    <a:pt x="1553636" y="3016788"/>
                  </a:lnTo>
                  <a:lnTo>
                    <a:pt x="0" y="3016788"/>
                  </a:lnTo>
                  <a:close/>
                </a:path>
              </a:pathLst>
            </a:custGeom>
            <a:gradFill rotWithShape="true">
              <a:gsLst>
                <a:gs pos="0">
                  <a:srgbClr val="000000">
                    <a:alpha val="100000"/>
                  </a:srgbClr>
                </a:gs>
                <a:gs pos="100000">
                  <a:srgbClr val="920000">
                    <a:alpha val="100000"/>
                  </a:srgbClr>
                </a:gs>
              </a:gsLst>
              <a:lin ang="0"/>
            </a:gradFill>
          </p:spPr>
        </p:sp>
        <p:sp>
          <p:nvSpPr>
            <p:cNvPr name="TextBox 5" id="5"/>
            <p:cNvSpPr txBox="true"/>
            <p:nvPr/>
          </p:nvSpPr>
          <p:spPr>
            <a:xfrm>
              <a:off x="0" y="-57150"/>
              <a:ext cx="1553636" cy="3073938"/>
            </a:xfrm>
            <a:prstGeom prst="rect">
              <a:avLst/>
            </a:prstGeom>
          </p:spPr>
          <p:txBody>
            <a:bodyPr anchor="ctr" rtlCol="false" tIns="50800" lIns="50800" bIns="50800" rIns="50800"/>
            <a:lstStyle/>
            <a:p>
              <a:pPr algn="ctr">
                <a:lnSpc>
                  <a:spcPts val="2799"/>
                </a:lnSpc>
              </a:pPr>
            </a:p>
          </p:txBody>
        </p:sp>
      </p:grpSp>
      <p:grpSp>
        <p:nvGrpSpPr>
          <p:cNvPr name="Group 6" id="6"/>
          <p:cNvGrpSpPr>
            <a:grpSpLocks noChangeAspect="true"/>
          </p:cNvGrpSpPr>
          <p:nvPr/>
        </p:nvGrpSpPr>
        <p:grpSpPr>
          <a:xfrm rot="0">
            <a:off x="1541518" y="2302422"/>
            <a:ext cx="6930731" cy="5872639"/>
            <a:chOff x="0" y="0"/>
            <a:chExt cx="19050000" cy="16141700"/>
          </a:xfrm>
        </p:grpSpPr>
        <p:sp>
          <p:nvSpPr>
            <p:cNvPr name="Freeform 7" id="7"/>
            <p:cNvSpPr/>
            <p:nvPr/>
          </p:nvSpPr>
          <p:spPr>
            <a:xfrm flipH="false" flipV="false" rot="0">
              <a:off x="367919" y="327025"/>
              <a:ext cx="18314288" cy="10660888"/>
            </a:xfrm>
            <a:custGeom>
              <a:avLst/>
              <a:gdLst/>
              <a:ahLst/>
              <a:cxnLst/>
              <a:rect r="r" b="b" t="t" l="l"/>
              <a:pathLst>
                <a:path h="10660888" w="18314288">
                  <a:moveTo>
                    <a:pt x="18314162" y="10660888"/>
                  </a:moveTo>
                  <a:lnTo>
                    <a:pt x="0" y="10660888"/>
                  </a:lnTo>
                  <a:lnTo>
                    <a:pt x="0" y="0"/>
                  </a:lnTo>
                  <a:lnTo>
                    <a:pt x="18314288" y="0"/>
                  </a:lnTo>
                  <a:lnTo>
                    <a:pt x="18314288" y="10660888"/>
                  </a:lnTo>
                  <a:close/>
                </a:path>
              </a:pathLst>
            </a:custGeom>
            <a:blipFill>
              <a:blip r:embed="rId3"/>
              <a:stretch>
                <a:fillRect l="-1805" t="0" r="-1805" b="0"/>
              </a:stretch>
            </a:blipFill>
          </p:spPr>
        </p:sp>
        <p:sp>
          <p:nvSpPr>
            <p:cNvPr name="Freeform 8" id="8"/>
            <p:cNvSpPr/>
            <p:nvPr/>
          </p:nvSpPr>
          <p:spPr>
            <a:xfrm flipH="false" flipV="false" rot="0">
              <a:off x="0" y="0"/>
              <a:ext cx="19050000" cy="16141700"/>
            </a:xfrm>
            <a:custGeom>
              <a:avLst/>
              <a:gdLst/>
              <a:ahLst/>
              <a:cxnLst/>
              <a:rect r="r" b="b" t="t" l="l"/>
              <a:pathLst>
                <a:path h="16141700" w="19050000">
                  <a:moveTo>
                    <a:pt x="19050000" y="16141700"/>
                  </a:moveTo>
                  <a:lnTo>
                    <a:pt x="0" y="16141700"/>
                  </a:lnTo>
                  <a:lnTo>
                    <a:pt x="0" y="0"/>
                  </a:lnTo>
                  <a:lnTo>
                    <a:pt x="19050000" y="0"/>
                  </a:lnTo>
                  <a:lnTo>
                    <a:pt x="19050000" y="16141700"/>
                  </a:lnTo>
                  <a:close/>
                </a:path>
              </a:pathLst>
            </a:custGeom>
            <a:blipFill>
              <a:blip r:embed="rId4"/>
              <a:stretch>
                <a:fillRect l="0" t="-9" r="0" b="-9"/>
              </a:stretch>
            </a:blipFill>
          </p:spPr>
        </p:sp>
      </p:grpSp>
      <p:sp>
        <p:nvSpPr>
          <p:cNvPr name="TextBox 9" id="9"/>
          <p:cNvSpPr txBox="true"/>
          <p:nvPr/>
        </p:nvSpPr>
        <p:spPr>
          <a:xfrm rot="0">
            <a:off x="9996754" y="2009889"/>
            <a:ext cx="6160453" cy="1708810"/>
          </a:xfrm>
          <a:prstGeom prst="rect">
            <a:avLst/>
          </a:prstGeom>
        </p:spPr>
        <p:txBody>
          <a:bodyPr anchor="t" rtlCol="false" tIns="0" lIns="0" bIns="0" rIns="0">
            <a:spAutoFit/>
          </a:bodyPr>
          <a:lstStyle/>
          <a:p>
            <a:pPr algn="l">
              <a:lnSpc>
                <a:spcPts val="13963"/>
              </a:lnSpc>
              <a:spcBef>
                <a:spcPct val="0"/>
              </a:spcBef>
            </a:pPr>
            <a:r>
              <a:rPr lang="en-US" sz="9974">
                <a:solidFill>
                  <a:srgbClr val="FFFFFF"/>
                </a:solidFill>
                <a:latin typeface="Anton Italics"/>
                <a:ea typeface="Anton Italics"/>
                <a:cs typeface="Anton Italics"/>
                <a:sym typeface="Anton Italics"/>
              </a:rPr>
              <a:t>LET ‘S KEEP</a:t>
            </a:r>
          </a:p>
        </p:txBody>
      </p:sp>
      <p:sp>
        <p:nvSpPr>
          <p:cNvPr name="TextBox 10" id="10"/>
          <p:cNvSpPr txBox="true"/>
          <p:nvPr/>
        </p:nvSpPr>
        <p:spPr>
          <a:xfrm rot="0">
            <a:off x="9996754" y="3501853"/>
            <a:ext cx="4884395" cy="1710542"/>
          </a:xfrm>
          <a:prstGeom prst="rect">
            <a:avLst/>
          </a:prstGeom>
        </p:spPr>
        <p:txBody>
          <a:bodyPr anchor="t" rtlCol="false" tIns="0" lIns="0" bIns="0" rIns="0">
            <a:spAutoFit/>
          </a:bodyPr>
          <a:lstStyle/>
          <a:p>
            <a:pPr algn="just">
              <a:lnSpc>
                <a:spcPts val="13963"/>
              </a:lnSpc>
              <a:spcBef>
                <a:spcPct val="0"/>
              </a:spcBef>
            </a:pPr>
            <a:r>
              <a:rPr lang="en-US" sz="9974">
                <a:solidFill>
                  <a:srgbClr val="FFFFFF"/>
                </a:solidFill>
                <a:latin typeface="Anton Italics"/>
                <a:ea typeface="Anton Italics"/>
                <a:cs typeface="Anton Italics"/>
                <a:sym typeface="Anton Italics"/>
              </a:rPr>
              <a:t>IN TOUCH</a:t>
            </a:r>
          </a:p>
        </p:txBody>
      </p:sp>
      <p:sp>
        <p:nvSpPr>
          <p:cNvPr name="Freeform 11" id="11"/>
          <p:cNvSpPr/>
          <p:nvPr/>
        </p:nvSpPr>
        <p:spPr>
          <a:xfrm flipH="false" flipV="true" rot="0">
            <a:off x="12825939" y="1842802"/>
            <a:ext cx="4110421" cy="919240"/>
          </a:xfrm>
          <a:custGeom>
            <a:avLst/>
            <a:gdLst/>
            <a:ahLst/>
            <a:cxnLst/>
            <a:rect r="r" b="b" t="t" l="l"/>
            <a:pathLst>
              <a:path h="919240" w="4110421">
                <a:moveTo>
                  <a:pt x="0" y="919240"/>
                </a:moveTo>
                <a:lnTo>
                  <a:pt x="4110421" y="919240"/>
                </a:lnTo>
                <a:lnTo>
                  <a:pt x="4110421" y="0"/>
                </a:lnTo>
                <a:lnTo>
                  <a:pt x="0" y="0"/>
                </a:lnTo>
                <a:lnTo>
                  <a:pt x="0" y="91924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2" id="12"/>
          <p:cNvSpPr/>
          <p:nvPr/>
        </p:nvSpPr>
        <p:spPr>
          <a:xfrm flipH="false" flipV="true" rot="0">
            <a:off x="8472248" y="4530748"/>
            <a:ext cx="4110421" cy="919240"/>
          </a:xfrm>
          <a:custGeom>
            <a:avLst/>
            <a:gdLst/>
            <a:ahLst/>
            <a:cxnLst/>
            <a:rect r="r" b="b" t="t" l="l"/>
            <a:pathLst>
              <a:path h="919240" w="4110421">
                <a:moveTo>
                  <a:pt x="0" y="919240"/>
                </a:moveTo>
                <a:lnTo>
                  <a:pt x="4110421" y="919240"/>
                </a:lnTo>
                <a:lnTo>
                  <a:pt x="4110421" y="0"/>
                </a:lnTo>
                <a:lnTo>
                  <a:pt x="0" y="0"/>
                </a:lnTo>
                <a:lnTo>
                  <a:pt x="0" y="91924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3" id="13"/>
          <p:cNvSpPr/>
          <p:nvPr/>
        </p:nvSpPr>
        <p:spPr>
          <a:xfrm flipH="false" flipV="false" rot="0">
            <a:off x="455455" y="1039879"/>
            <a:ext cx="986259" cy="409874"/>
          </a:xfrm>
          <a:custGeom>
            <a:avLst/>
            <a:gdLst/>
            <a:ahLst/>
            <a:cxnLst/>
            <a:rect r="r" b="b" t="t" l="l"/>
            <a:pathLst>
              <a:path h="409874" w="986259">
                <a:moveTo>
                  <a:pt x="0" y="0"/>
                </a:moveTo>
                <a:lnTo>
                  <a:pt x="986258" y="0"/>
                </a:lnTo>
                <a:lnTo>
                  <a:pt x="986258" y="409873"/>
                </a:lnTo>
                <a:lnTo>
                  <a:pt x="0" y="409873"/>
                </a:lnTo>
                <a:lnTo>
                  <a:pt x="0" y="0"/>
                </a:lnTo>
                <a:close/>
              </a:path>
            </a:pathLst>
          </a:custGeom>
          <a:blipFill>
            <a:blip r:embed="rId7"/>
            <a:stretch>
              <a:fillRect l="0" t="0" r="0" b="0"/>
            </a:stretch>
          </a:blipFill>
        </p:spPr>
      </p:sp>
      <p:sp>
        <p:nvSpPr>
          <p:cNvPr name="TextBox 14" id="14"/>
          <p:cNvSpPr txBox="true"/>
          <p:nvPr/>
        </p:nvSpPr>
        <p:spPr>
          <a:xfrm rot="0">
            <a:off x="1562699" y="1044874"/>
            <a:ext cx="1891241" cy="342732"/>
          </a:xfrm>
          <a:prstGeom prst="rect">
            <a:avLst/>
          </a:prstGeom>
        </p:spPr>
        <p:txBody>
          <a:bodyPr anchor="t" rtlCol="false" tIns="0" lIns="0" bIns="0" rIns="0">
            <a:spAutoFit/>
          </a:bodyPr>
          <a:lstStyle/>
          <a:p>
            <a:pPr algn="l">
              <a:lnSpc>
                <a:spcPts val="2634"/>
              </a:lnSpc>
              <a:spcBef>
                <a:spcPct val="0"/>
              </a:spcBef>
            </a:pPr>
            <a:r>
              <a:rPr lang="en-US" sz="1881">
                <a:solidFill>
                  <a:srgbClr val="FFFFFF"/>
                </a:solidFill>
                <a:latin typeface="Arimo Italics"/>
                <a:ea typeface="Arimo Italics"/>
                <a:cs typeface="Arimo Italics"/>
                <a:sym typeface="Arimo Italics"/>
              </a:rPr>
              <a:t>UNICARRENTAL</a:t>
            </a:r>
          </a:p>
        </p:txBody>
      </p:sp>
      <p:sp>
        <p:nvSpPr>
          <p:cNvPr name="TextBox 15" id="15"/>
          <p:cNvSpPr txBox="true"/>
          <p:nvPr/>
        </p:nvSpPr>
        <p:spPr>
          <a:xfrm rot="0">
            <a:off x="9996754" y="6917473"/>
            <a:ext cx="4595166" cy="319405"/>
          </a:xfrm>
          <a:prstGeom prst="rect">
            <a:avLst/>
          </a:prstGeom>
        </p:spPr>
        <p:txBody>
          <a:bodyPr anchor="t" rtlCol="false" tIns="0" lIns="0" bIns="0" rIns="0">
            <a:spAutoFit/>
          </a:bodyPr>
          <a:lstStyle/>
          <a:p>
            <a:pPr algn="l">
              <a:lnSpc>
                <a:spcPts val="2360"/>
              </a:lnSpc>
            </a:pPr>
            <a:r>
              <a:rPr lang="en-US" sz="2000">
                <a:solidFill>
                  <a:srgbClr val="FFFFFF"/>
                </a:solidFill>
                <a:latin typeface="Poppins"/>
                <a:ea typeface="Poppins"/>
                <a:cs typeface="Poppins"/>
                <a:sym typeface="Poppins"/>
              </a:rPr>
              <a:t>E-posta: support@unicarrental.com </a:t>
            </a:r>
          </a:p>
        </p:txBody>
      </p:sp>
      <p:sp>
        <p:nvSpPr>
          <p:cNvPr name="TextBox 16" id="16"/>
          <p:cNvSpPr txBox="true"/>
          <p:nvPr/>
        </p:nvSpPr>
        <p:spPr>
          <a:xfrm rot="0">
            <a:off x="9996754" y="6321843"/>
            <a:ext cx="2926871" cy="319405"/>
          </a:xfrm>
          <a:prstGeom prst="rect">
            <a:avLst/>
          </a:prstGeom>
        </p:spPr>
        <p:txBody>
          <a:bodyPr anchor="t" rtlCol="false" tIns="0" lIns="0" bIns="0" rIns="0">
            <a:spAutoFit/>
          </a:bodyPr>
          <a:lstStyle/>
          <a:p>
            <a:pPr algn="l">
              <a:lnSpc>
                <a:spcPts val="2360"/>
              </a:lnSpc>
            </a:pPr>
            <a:r>
              <a:rPr lang="en-US" sz="2000">
                <a:solidFill>
                  <a:srgbClr val="FFFFFF"/>
                </a:solidFill>
                <a:latin typeface="Poppins"/>
                <a:ea typeface="Poppins"/>
                <a:cs typeface="Poppins"/>
                <a:sym typeface="Poppins"/>
              </a:rPr>
              <a:t>@unicarrental</a:t>
            </a:r>
          </a:p>
        </p:txBody>
      </p:sp>
      <p:sp>
        <p:nvSpPr>
          <p:cNvPr name="TextBox 17" id="17"/>
          <p:cNvSpPr txBox="true"/>
          <p:nvPr/>
        </p:nvSpPr>
        <p:spPr>
          <a:xfrm rot="0">
            <a:off x="9996754" y="5726213"/>
            <a:ext cx="3350684" cy="319405"/>
          </a:xfrm>
          <a:prstGeom prst="rect">
            <a:avLst/>
          </a:prstGeom>
        </p:spPr>
        <p:txBody>
          <a:bodyPr anchor="t" rtlCol="false" tIns="0" lIns="0" bIns="0" rIns="0">
            <a:spAutoFit/>
          </a:bodyPr>
          <a:lstStyle/>
          <a:p>
            <a:pPr algn="l">
              <a:lnSpc>
                <a:spcPts val="2360"/>
              </a:lnSpc>
            </a:pPr>
            <a:r>
              <a:rPr lang="en-US" sz="2000">
                <a:solidFill>
                  <a:srgbClr val="FFFFFF"/>
                </a:solidFill>
                <a:latin typeface="Poppins"/>
                <a:ea typeface="Poppins"/>
                <a:cs typeface="Poppins"/>
                <a:sym typeface="Poppins"/>
              </a:rPr>
              <a:t>Telefon: +90 507 777 77 77 </a:t>
            </a:r>
          </a:p>
        </p:txBody>
      </p:sp>
      <p:sp>
        <p:nvSpPr>
          <p:cNvPr name="TextBox 18" id="18"/>
          <p:cNvSpPr txBox="true"/>
          <p:nvPr/>
        </p:nvSpPr>
        <p:spPr>
          <a:xfrm rot="0">
            <a:off x="9996754" y="7513712"/>
            <a:ext cx="4595166" cy="319405"/>
          </a:xfrm>
          <a:prstGeom prst="rect">
            <a:avLst/>
          </a:prstGeom>
        </p:spPr>
        <p:txBody>
          <a:bodyPr anchor="t" rtlCol="false" tIns="0" lIns="0" bIns="0" rIns="0">
            <a:spAutoFit/>
          </a:bodyPr>
          <a:lstStyle/>
          <a:p>
            <a:pPr algn="l">
              <a:lnSpc>
                <a:spcPts val="2360"/>
              </a:lnSpc>
            </a:pPr>
            <a:r>
              <a:rPr lang="en-US" sz="2000">
                <a:solidFill>
                  <a:srgbClr val="FFFFFF"/>
                </a:solidFill>
                <a:latin typeface="Poppins"/>
                <a:ea typeface="Poppins"/>
                <a:cs typeface="Poppins"/>
                <a:sym typeface="Poppins"/>
              </a:rPr>
              <a:t>www.unicarrental.com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DAGNqScHebE</dc:identifier>
  <dcterms:modified xsi:type="dcterms:W3CDTF">2011-08-01T06:04:30Z</dcterms:modified>
  <cp:revision>1</cp:revision>
  <dc:title>Red and Black Gradient Esport Game Presentation</dc:title>
</cp:coreProperties>
</file>