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75A88438-A4AA-42DC-8FFF-27EED46C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Baris Anik</cp:lastModifiedBy>
  <cp:revision>1</cp:revision>
  <dcterms:created xsi:type="dcterms:W3CDTF">2022-11-13T20:08:29Z</dcterms:created>
  <dcterms:modified xsi:type="dcterms:W3CDTF">2022-11-13T20:08:42Z</dcterms:modified>
</cp:coreProperties>
</file>