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D00C0-E940-4CDB-B65C-111231D20D3A}" type="datetimeFigureOut">
              <a:rPr lang="tr-TR" smtClean="0"/>
              <a:t>18.01.2022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E5D7-143F-4E67-A101-393A01D1F17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5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77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420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8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0860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58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546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78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89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234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637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251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970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15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03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562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426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919A-0C8B-4596-BAAC-5BCC8125A6BF}" type="datetimeFigureOut">
              <a:rPr lang="tr-TR" smtClean="0"/>
              <a:t>18.01.2022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60430B-D06A-4FA1-BC4F-A50B0E1CE12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982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7000" dirty="0" smtClean="0"/>
              <a:t>PLANT-O-METER 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err="1"/>
              <a:t>b</a:t>
            </a:r>
            <a:r>
              <a:rPr lang="tr-TR" dirty="0" err="1" smtClean="0"/>
              <a:t>y</a:t>
            </a:r>
            <a:r>
              <a:rPr lang="tr-TR" dirty="0" smtClean="0"/>
              <a:t> GROUP 16 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170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7189" y="125946"/>
            <a:ext cx="8596668" cy="1320800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Price</a:t>
            </a:r>
            <a:r>
              <a:rPr lang="tr-TR" sz="2800" dirty="0" smtClean="0"/>
              <a:t> </a:t>
            </a:r>
            <a:r>
              <a:rPr lang="tr-TR" sz="2800" dirty="0" err="1" smtClean="0"/>
              <a:t>comparasion</a:t>
            </a:r>
            <a:r>
              <a:rPr lang="tr-TR" sz="2800" dirty="0" smtClean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project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top </a:t>
            </a:r>
            <a:r>
              <a:rPr lang="tr-TR" sz="2800" dirty="0" err="1"/>
              <a:t>Turkish</a:t>
            </a:r>
            <a:r>
              <a:rPr lang="tr-TR" sz="2800" dirty="0"/>
              <a:t> online </a:t>
            </a:r>
            <a:r>
              <a:rPr lang="tr-TR" sz="2800" dirty="0" err="1"/>
              <a:t>shopping</a:t>
            </a:r>
            <a:r>
              <a:rPr lang="tr-TR" sz="2800" dirty="0"/>
              <a:t> </a:t>
            </a:r>
            <a:r>
              <a:rPr lang="tr-TR" sz="2800" dirty="0" err="1"/>
              <a:t>sites</a:t>
            </a:r>
            <a:endParaRPr lang="tr-TR" sz="28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7" y="3038166"/>
            <a:ext cx="8109732" cy="330769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7" y="2059709"/>
            <a:ext cx="8109732" cy="256771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" y="1028044"/>
            <a:ext cx="8109399" cy="2546429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4139579" y="6345862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</a:t>
            </a:r>
            <a:r>
              <a:rPr lang="tr-TR" dirty="0" smtClean="0"/>
              <a:t>ahibinden.com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114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8025" y="120073"/>
            <a:ext cx="8596668" cy="1320800"/>
          </a:xfrm>
        </p:spPr>
        <p:txBody>
          <a:bodyPr>
            <a:normAutofit/>
          </a:bodyPr>
          <a:lstStyle/>
          <a:p>
            <a:r>
              <a:rPr lang="tr-TR" sz="2800" dirty="0" err="1"/>
              <a:t>Price</a:t>
            </a:r>
            <a:r>
              <a:rPr lang="tr-TR" sz="2800" dirty="0"/>
              <a:t> </a:t>
            </a:r>
            <a:r>
              <a:rPr lang="tr-TR" sz="2800" dirty="0" err="1"/>
              <a:t>comparasion</a:t>
            </a:r>
            <a:r>
              <a:rPr lang="tr-TR" sz="2800" dirty="0"/>
              <a:t> </a:t>
            </a:r>
            <a:r>
              <a:rPr lang="tr-TR" sz="2800" dirty="0" err="1"/>
              <a:t>between</a:t>
            </a:r>
            <a:r>
              <a:rPr lang="tr-TR" sz="2800" dirty="0"/>
              <a:t> </a:t>
            </a:r>
            <a:r>
              <a:rPr lang="tr-TR" sz="2800" dirty="0" err="1"/>
              <a:t>this</a:t>
            </a:r>
            <a:r>
              <a:rPr lang="tr-TR" sz="2800" dirty="0"/>
              <a:t> </a:t>
            </a:r>
            <a:r>
              <a:rPr lang="tr-TR" sz="2800" dirty="0" err="1"/>
              <a:t>project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top </a:t>
            </a:r>
            <a:r>
              <a:rPr lang="tr-TR" sz="2800" dirty="0" err="1"/>
              <a:t>Turkish</a:t>
            </a:r>
            <a:r>
              <a:rPr lang="tr-TR" sz="2800" dirty="0"/>
              <a:t> online </a:t>
            </a:r>
            <a:r>
              <a:rPr lang="tr-TR" sz="2800" dirty="0" err="1"/>
              <a:t>shopping</a:t>
            </a:r>
            <a:r>
              <a:rPr lang="tr-TR" sz="2800" dirty="0"/>
              <a:t> </a:t>
            </a:r>
            <a:r>
              <a:rPr lang="tr-TR" sz="2800" dirty="0" err="1"/>
              <a:t>sites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" y="1218277"/>
            <a:ext cx="8943068" cy="463757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25818" y="594821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Trendyol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287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How can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be </a:t>
            </a:r>
            <a:r>
              <a:rPr lang="tr-TR" dirty="0" err="1" smtClean="0"/>
              <a:t>improved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600" dirty="0" smtClean="0"/>
              <a:t>As </a:t>
            </a:r>
            <a:r>
              <a:rPr lang="tr-TR" sz="2600" dirty="0" err="1" smtClean="0"/>
              <a:t>you</a:t>
            </a:r>
            <a:r>
              <a:rPr lang="tr-TR" sz="2600" dirty="0" smtClean="0"/>
              <a:t> </a:t>
            </a:r>
            <a:r>
              <a:rPr lang="tr-TR" sz="2600" dirty="0" err="1" smtClean="0"/>
              <a:t>saw</a:t>
            </a:r>
            <a:r>
              <a:rPr lang="tr-TR" sz="2600" dirty="0" smtClean="0"/>
              <a:t> </a:t>
            </a:r>
            <a:r>
              <a:rPr lang="tr-TR" sz="2600" dirty="0" err="1" smtClean="0"/>
              <a:t>before</a:t>
            </a:r>
            <a:r>
              <a:rPr lang="tr-TR" sz="2600" dirty="0" smtClean="0"/>
              <a:t>, </a:t>
            </a:r>
            <a:r>
              <a:rPr lang="tr-TR" sz="2600" dirty="0" err="1" smtClean="0"/>
              <a:t>this</a:t>
            </a:r>
            <a:r>
              <a:rPr lang="tr-TR" sz="2600" dirty="0" smtClean="0"/>
              <a:t> </a:t>
            </a:r>
            <a:r>
              <a:rPr lang="tr-TR" sz="2600" dirty="0" err="1" smtClean="0"/>
              <a:t>project</a:t>
            </a:r>
            <a:r>
              <a:rPr lang="tr-TR" sz="2600" dirty="0" smtClean="0"/>
              <a:t> is NOT </a:t>
            </a:r>
            <a:r>
              <a:rPr lang="tr-TR" sz="2600" dirty="0" err="1" smtClean="0"/>
              <a:t>measuring</a:t>
            </a:r>
            <a:r>
              <a:rPr lang="tr-TR" sz="2600" dirty="0" smtClean="0"/>
              <a:t> </a:t>
            </a:r>
            <a:r>
              <a:rPr lang="tr-TR" sz="2600" dirty="0" err="1" smtClean="0"/>
              <a:t>every</a:t>
            </a:r>
            <a:r>
              <a:rPr lang="tr-TR" sz="2600" dirty="0" smtClean="0"/>
              <a:t> </a:t>
            </a:r>
            <a:r>
              <a:rPr lang="tr-TR" sz="2600" dirty="0" err="1" smtClean="0"/>
              <a:t>essential</a:t>
            </a:r>
            <a:r>
              <a:rPr lang="tr-TR" sz="2600" dirty="0" smtClean="0"/>
              <a:t>. </a:t>
            </a:r>
            <a:r>
              <a:rPr lang="tr-TR" sz="2600" dirty="0" err="1" smtClean="0"/>
              <a:t>With</a:t>
            </a:r>
            <a:r>
              <a:rPr lang="tr-TR" sz="2600" dirty="0" smtClean="0"/>
              <a:t>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lack</a:t>
            </a:r>
            <a:r>
              <a:rPr lang="tr-TR" sz="2600" dirty="0" smtClean="0"/>
              <a:t> of </a:t>
            </a:r>
            <a:r>
              <a:rPr lang="tr-TR" sz="2600" dirty="0" err="1" smtClean="0"/>
              <a:t>experience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</a:t>
            </a:r>
            <a:r>
              <a:rPr lang="tr-TR" sz="2600" dirty="0" err="1" smtClean="0"/>
              <a:t>knowledge</a:t>
            </a:r>
            <a:r>
              <a:rPr lang="tr-TR" sz="2600" dirty="0" smtClean="0"/>
              <a:t> </a:t>
            </a:r>
            <a:r>
              <a:rPr lang="tr-TR" sz="2600" dirty="0" err="1" smtClean="0"/>
              <a:t>comes</a:t>
            </a:r>
            <a:r>
              <a:rPr lang="tr-TR" sz="2600" dirty="0" smtClean="0"/>
              <a:t> </a:t>
            </a:r>
            <a:r>
              <a:rPr lang="tr-TR" sz="2600" dirty="0" err="1" smtClean="0"/>
              <a:t>from</a:t>
            </a:r>
            <a:r>
              <a:rPr lang="tr-TR" sz="2600" dirty="0" smtClean="0"/>
              <a:t> </a:t>
            </a:r>
            <a:r>
              <a:rPr lang="tr-TR" sz="2600" dirty="0" err="1" smtClean="0"/>
              <a:t>becoming</a:t>
            </a:r>
            <a:r>
              <a:rPr lang="tr-TR" sz="2600" dirty="0" smtClean="0"/>
              <a:t> a </a:t>
            </a:r>
            <a:r>
              <a:rPr lang="tr-TR" sz="2600" dirty="0" err="1" smtClean="0"/>
              <a:t>computer</a:t>
            </a:r>
            <a:r>
              <a:rPr lang="tr-TR" sz="2600" dirty="0" smtClean="0"/>
              <a:t> </a:t>
            </a:r>
            <a:r>
              <a:rPr lang="tr-TR" sz="2600" dirty="0" err="1" smtClean="0"/>
              <a:t>engineer</a:t>
            </a:r>
            <a:r>
              <a:rPr lang="tr-TR" sz="2600" dirty="0" smtClean="0"/>
              <a:t> </a:t>
            </a:r>
            <a:r>
              <a:rPr lang="tr-TR" sz="2600" dirty="0" err="1" smtClean="0"/>
              <a:t>student</a:t>
            </a:r>
            <a:r>
              <a:rPr lang="tr-TR" sz="2600" dirty="0" smtClean="0"/>
              <a:t> </a:t>
            </a:r>
            <a:r>
              <a:rPr lang="tr-TR" sz="2600" dirty="0" err="1" smtClean="0"/>
              <a:t>just</a:t>
            </a:r>
            <a:r>
              <a:rPr lang="tr-TR" sz="2600" dirty="0" smtClean="0"/>
              <a:t> </a:t>
            </a:r>
            <a:r>
              <a:rPr lang="tr-TR" sz="2600" dirty="0" err="1" smtClean="0"/>
              <a:t>over</a:t>
            </a:r>
            <a:r>
              <a:rPr lang="tr-TR" sz="2600" dirty="0" smtClean="0"/>
              <a:t> 5 </a:t>
            </a:r>
            <a:r>
              <a:rPr lang="tr-TR" sz="2600" dirty="0" err="1" smtClean="0"/>
              <a:t>months</a:t>
            </a:r>
            <a:r>
              <a:rPr lang="tr-TR" sz="2600" dirty="0" smtClean="0"/>
              <a:t> </a:t>
            </a:r>
            <a:r>
              <a:rPr lang="tr-TR" sz="2600" dirty="0" err="1" smtClean="0"/>
              <a:t>ago</a:t>
            </a:r>
            <a:r>
              <a:rPr lang="tr-TR" sz="2600" dirty="0" smtClean="0"/>
              <a:t>, </a:t>
            </a:r>
            <a:r>
              <a:rPr lang="tr-TR" sz="2600" dirty="0" err="1" smtClean="0"/>
              <a:t>we</a:t>
            </a:r>
            <a:r>
              <a:rPr lang="tr-TR" sz="2600" dirty="0" smtClean="0"/>
              <a:t> </a:t>
            </a:r>
            <a:r>
              <a:rPr lang="tr-TR" sz="2600" dirty="0" err="1" smtClean="0"/>
              <a:t>cannot</a:t>
            </a:r>
            <a:r>
              <a:rPr lang="tr-TR" sz="2600" dirty="0" smtClean="0"/>
              <a:t> be </a:t>
            </a:r>
            <a:r>
              <a:rPr lang="tr-TR" sz="2600" dirty="0" err="1" smtClean="0"/>
              <a:t>able</a:t>
            </a:r>
            <a:r>
              <a:rPr lang="tr-TR" sz="2600" dirty="0" smtClean="0"/>
              <a:t> </a:t>
            </a:r>
            <a:r>
              <a:rPr lang="tr-TR" sz="2600" dirty="0" err="1" smtClean="0"/>
              <a:t>to</a:t>
            </a:r>
            <a:r>
              <a:rPr lang="tr-TR" sz="2600" dirty="0" smtClean="0"/>
              <a:t> </a:t>
            </a:r>
            <a:r>
              <a:rPr lang="tr-TR" sz="2600" dirty="0" err="1" smtClean="0"/>
              <a:t>find</a:t>
            </a:r>
            <a:r>
              <a:rPr lang="tr-TR" sz="2600" dirty="0" smtClean="0"/>
              <a:t> a </a:t>
            </a:r>
            <a:r>
              <a:rPr lang="tr-TR" sz="2600" dirty="0" err="1" smtClean="0"/>
              <a:t>way</a:t>
            </a:r>
            <a:r>
              <a:rPr lang="tr-TR" sz="2600" dirty="0" smtClean="0"/>
              <a:t> </a:t>
            </a:r>
            <a:r>
              <a:rPr lang="tr-TR" sz="2600" dirty="0" err="1" smtClean="0"/>
              <a:t>to</a:t>
            </a:r>
            <a:r>
              <a:rPr lang="tr-TR" sz="2600" dirty="0" smtClean="0"/>
              <a:t> </a:t>
            </a:r>
            <a:r>
              <a:rPr lang="tr-TR" sz="2600" dirty="0" err="1" smtClean="0"/>
              <a:t>measure</a:t>
            </a:r>
            <a:r>
              <a:rPr lang="tr-TR" sz="2600" dirty="0" smtClean="0"/>
              <a:t>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minerals</a:t>
            </a:r>
            <a:r>
              <a:rPr lang="tr-TR" sz="2600" dirty="0" smtClean="0"/>
              <a:t> in </a:t>
            </a:r>
            <a:r>
              <a:rPr lang="tr-TR" sz="2600" dirty="0" err="1" smtClean="0"/>
              <a:t>the</a:t>
            </a:r>
            <a:r>
              <a:rPr lang="tr-TR" sz="2600" dirty="0" smtClean="0"/>
              <a:t> </a:t>
            </a:r>
            <a:r>
              <a:rPr lang="tr-TR" sz="2600" dirty="0" err="1" smtClean="0"/>
              <a:t>soil</a:t>
            </a:r>
            <a:r>
              <a:rPr lang="tr-TR" sz="2600" dirty="0" smtClean="0"/>
              <a:t>. But </a:t>
            </a:r>
            <a:r>
              <a:rPr lang="tr-TR" sz="2600" dirty="0" err="1" smtClean="0"/>
              <a:t>with</a:t>
            </a:r>
            <a:r>
              <a:rPr lang="tr-TR" sz="2600" dirty="0" smtClean="0"/>
              <a:t> </a:t>
            </a:r>
            <a:r>
              <a:rPr lang="tr-TR" sz="2600" dirty="0" err="1" smtClean="0"/>
              <a:t>experienced</a:t>
            </a:r>
            <a:r>
              <a:rPr lang="tr-TR" sz="2600" dirty="0" smtClean="0"/>
              <a:t> </a:t>
            </a:r>
            <a:r>
              <a:rPr lang="tr-TR" sz="2600" dirty="0" err="1" smtClean="0"/>
              <a:t>people</a:t>
            </a:r>
            <a:r>
              <a:rPr lang="tr-TR" sz="2600" dirty="0" smtClean="0"/>
              <a:t> </a:t>
            </a:r>
            <a:r>
              <a:rPr lang="tr-TR" sz="2600" dirty="0" err="1" smtClean="0"/>
              <a:t>have</a:t>
            </a:r>
            <a:r>
              <a:rPr lang="tr-TR" sz="2600" dirty="0" smtClean="0"/>
              <a:t> </a:t>
            </a:r>
            <a:r>
              <a:rPr lang="tr-TR" sz="2600" dirty="0" err="1" smtClean="0"/>
              <a:t>enough</a:t>
            </a:r>
            <a:r>
              <a:rPr lang="tr-TR" sz="2600" dirty="0" smtClean="0"/>
              <a:t> </a:t>
            </a:r>
            <a:r>
              <a:rPr lang="tr-TR" sz="2600" dirty="0" err="1" smtClean="0"/>
              <a:t>knowledge</a:t>
            </a:r>
            <a:r>
              <a:rPr lang="tr-TR" sz="2600" dirty="0" smtClean="0"/>
              <a:t> </a:t>
            </a:r>
            <a:r>
              <a:rPr lang="tr-TR" sz="2600" dirty="0" err="1" smtClean="0"/>
              <a:t>and</a:t>
            </a:r>
            <a:r>
              <a:rPr lang="tr-TR" sz="2600" dirty="0" smtClean="0"/>
              <a:t> ideal </a:t>
            </a:r>
            <a:r>
              <a:rPr lang="tr-TR" sz="2600" dirty="0" err="1" smtClean="0"/>
              <a:t>circumstances</a:t>
            </a:r>
            <a:r>
              <a:rPr lang="tr-TR" sz="2600" dirty="0" smtClean="0"/>
              <a:t>, </a:t>
            </a:r>
            <a:r>
              <a:rPr lang="tr-TR" sz="2600" dirty="0" err="1" smtClean="0"/>
              <a:t>this</a:t>
            </a:r>
            <a:r>
              <a:rPr lang="tr-TR" sz="2600" dirty="0" smtClean="0"/>
              <a:t> </a:t>
            </a:r>
            <a:r>
              <a:rPr lang="tr-TR" sz="2600" dirty="0" err="1" smtClean="0"/>
              <a:t>project</a:t>
            </a:r>
            <a:r>
              <a:rPr lang="tr-TR" sz="2600" dirty="0" smtClean="0"/>
              <a:t> can </a:t>
            </a:r>
            <a:r>
              <a:rPr lang="tr-TR" sz="2600" dirty="0" err="1" smtClean="0"/>
              <a:t>reach</a:t>
            </a:r>
            <a:r>
              <a:rPr lang="tr-TR" sz="2600" dirty="0" smtClean="0"/>
              <a:t> </a:t>
            </a:r>
            <a:r>
              <a:rPr lang="tr-TR" sz="2600" dirty="0" err="1" smtClean="0"/>
              <a:t>its</a:t>
            </a:r>
            <a:r>
              <a:rPr lang="tr-TR" sz="2600" dirty="0" smtClean="0"/>
              <a:t> final form </a:t>
            </a:r>
            <a:r>
              <a:rPr lang="tr-TR" sz="2600" dirty="0" err="1" smtClean="0"/>
              <a:t>and</a:t>
            </a:r>
            <a:r>
              <a:rPr lang="tr-TR" sz="2600" dirty="0"/>
              <a:t> </a:t>
            </a:r>
            <a:r>
              <a:rPr lang="tr-TR" sz="2600" dirty="0" err="1" smtClean="0"/>
              <a:t>we</a:t>
            </a:r>
            <a:r>
              <a:rPr lang="tr-TR" sz="2600" dirty="0"/>
              <a:t> </a:t>
            </a:r>
            <a:r>
              <a:rPr lang="tr-TR" sz="2600" dirty="0" err="1" smtClean="0"/>
              <a:t>also</a:t>
            </a:r>
            <a:r>
              <a:rPr lang="tr-TR" sz="2600" dirty="0" smtClean="0"/>
              <a:t> can </a:t>
            </a:r>
            <a:r>
              <a:rPr lang="tr-TR" sz="2600" dirty="0" err="1" smtClean="0"/>
              <a:t>reach</a:t>
            </a:r>
            <a:r>
              <a:rPr lang="tr-TR" sz="2600" dirty="0" smtClean="0"/>
              <a:t> </a:t>
            </a:r>
            <a:r>
              <a:rPr lang="tr-TR" sz="2600" dirty="0" err="1" smtClean="0"/>
              <a:t>our</a:t>
            </a:r>
            <a:r>
              <a:rPr lang="tr-TR" sz="2600" dirty="0" smtClean="0"/>
              <a:t> </a:t>
            </a:r>
            <a:r>
              <a:rPr lang="tr-TR" sz="2600" dirty="0" err="1" smtClean="0"/>
              <a:t>ultimate</a:t>
            </a:r>
            <a:r>
              <a:rPr lang="tr-TR" sz="2600" dirty="0" smtClean="0"/>
              <a:t> </a:t>
            </a:r>
            <a:r>
              <a:rPr lang="tr-TR" sz="2600" dirty="0" err="1" smtClean="0"/>
              <a:t>goal</a:t>
            </a:r>
            <a:r>
              <a:rPr lang="tr-TR" sz="2600" dirty="0" smtClean="0"/>
              <a:t>: a </a:t>
            </a:r>
            <a:r>
              <a:rPr lang="tr-TR" sz="2600" dirty="0" err="1" smtClean="0"/>
              <a:t>greener</a:t>
            </a:r>
            <a:r>
              <a:rPr lang="tr-TR" sz="2600" dirty="0" smtClean="0"/>
              <a:t> Earth. 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11886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6" y="-637309"/>
            <a:ext cx="7490691" cy="507062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Metin kutusu 4"/>
          <p:cNvSpPr txBox="1"/>
          <p:nvPr/>
        </p:nvSpPr>
        <p:spPr>
          <a:xfrm>
            <a:off x="1496291" y="4802909"/>
            <a:ext cx="74906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 </a:t>
            </a:r>
            <a:r>
              <a:rPr lang="tr-TR" dirty="0" err="1" smtClean="0"/>
              <a:t>sincerely</a:t>
            </a:r>
            <a:r>
              <a:rPr lang="tr-TR" dirty="0" smtClean="0"/>
              <a:t> </a:t>
            </a:r>
            <a:r>
              <a:rPr lang="tr-TR" dirty="0" err="1" smtClean="0"/>
              <a:t>appreciate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hopefully</a:t>
            </a:r>
            <a:r>
              <a:rPr lang="tr-TR" dirty="0" smtClean="0"/>
              <a:t> </a:t>
            </a:r>
            <a:r>
              <a:rPr lang="tr-TR" dirty="0" err="1" smtClean="0"/>
              <a:t>supporting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our</a:t>
            </a:r>
            <a:r>
              <a:rPr lang="tr-TR" dirty="0" smtClean="0"/>
              <a:t> </a:t>
            </a:r>
            <a:r>
              <a:rPr lang="tr-TR" dirty="0" err="1" smtClean="0"/>
              <a:t>goals</a:t>
            </a:r>
            <a:r>
              <a:rPr lang="tr-TR" dirty="0" smtClean="0"/>
              <a:t> on </a:t>
            </a:r>
            <a:r>
              <a:rPr lang="tr-TR" dirty="0" err="1" smtClean="0"/>
              <a:t>behalf</a:t>
            </a:r>
            <a:r>
              <a:rPr lang="tr-TR" dirty="0" smtClean="0"/>
              <a:t> of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dear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pPr algn="ctr"/>
            <a:r>
              <a:rPr lang="tr-TR" sz="2800" b="1" dirty="0" smtClean="0"/>
              <a:t>THE PRESENTATION HAS ENDED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333619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What</a:t>
            </a:r>
            <a:r>
              <a:rPr lang="tr-TR" sz="4000" dirty="0" smtClean="0"/>
              <a:t> is </a:t>
            </a:r>
            <a:r>
              <a:rPr lang="tr-TR" sz="4000" dirty="0" err="1" smtClean="0"/>
              <a:t>this</a:t>
            </a:r>
            <a:r>
              <a:rPr lang="tr-TR" sz="4000" dirty="0" smtClean="0"/>
              <a:t> </a:t>
            </a:r>
            <a:r>
              <a:rPr lang="tr-TR" sz="4000" dirty="0" err="1" smtClean="0"/>
              <a:t>project</a:t>
            </a:r>
            <a:r>
              <a:rPr lang="tr-TR" sz="4000" dirty="0" smtClean="0"/>
              <a:t>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0138"/>
          </a:xfrm>
        </p:spPr>
        <p:txBody>
          <a:bodyPr/>
          <a:lstStyle/>
          <a:p>
            <a:r>
              <a:rPr lang="tr-TR" sz="2800" dirty="0" err="1" smtClean="0"/>
              <a:t>This</a:t>
            </a:r>
            <a:r>
              <a:rPr lang="tr-TR" sz="2800" dirty="0" smtClean="0"/>
              <a:t> </a:t>
            </a:r>
            <a:r>
              <a:rPr lang="tr-TR" sz="2800" dirty="0" err="1" smtClean="0"/>
              <a:t>project</a:t>
            </a:r>
            <a:r>
              <a:rPr lang="tr-TR" sz="2800" dirty="0" smtClean="0"/>
              <a:t> is a </a:t>
            </a:r>
            <a:r>
              <a:rPr lang="tr-TR" sz="2800" dirty="0" err="1" smtClean="0"/>
              <a:t>machine</a:t>
            </a:r>
            <a:r>
              <a:rPr lang="tr-TR" sz="2800" dirty="0" smtClean="0"/>
              <a:t> </a:t>
            </a:r>
            <a:r>
              <a:rPr lang="tr-TR" sz="2800" dirty="0" err="1" smtClean="0"/>
              <a:t>that</a:t>
            </a:r>
            <a:r>
              <a:rPr lang="tr-TR" sz="2800" dirty="0" smtClean="0"/>
              <a:t> </a:t>
            </a:r>
            <a:r>
              <a:rPr lang="tr-TR" sz="2800" dirty="0" err="1" smtClean="0"/>
              <a:t>measures</a:t>
            </a:r>
            <a:r>
              <a:rPr lang="tr-TR" sz="2800" dirty="0" smtClean="0"/>
              <a:t> </a:t>
            </a:r>
            <a:r>
              <a:rPr lang="tr-TR" sz="2800" dirty="0" err="1" smtClean="0"/>
              <a:t>the</a:t>
            </a:r>
            <a:r>
              <a:rPr lang="tr-TR" sz="2800" dirty="0" smtClean="0"/>
              <a:t>  </a:t>
            </a:r>
            <a:r>
              <a:rPr lang="tr-TR" sz="2800" dirty="0" err="1" smtClean="0"/>
              <a:t>components</a:t>
            </a:r>
            <a:r>
              <a:rPr lang="tr-TR" sz="2800" dirty="0" smtClean="0"/>
              <a:t> </a:t>
            </a:r>
            <a:r>
              <a:rPr lang="tr-TR" sz="2800" dirty="0" err="1" smtClean="0"/>
              <a:t>which</a:t>
            </a:r>
            <a:r>
              <a:rPr lang="tr-TR" sz="2800" dirty="0" smtClean="0"/>
              <a:t> is </a:t>
            </a:r>
            <a:r>
              <a:rPr lang="tr-TR" sz="2800" dirty="0" err="1" smtClean="0"/>
              <a:t>essential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plant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seed</a:t>
            </a:r>
            <a:r>
              <a:rPr lang="tr-TR" sz="2800" dirty="0" smtClean="0"/>
              <a:t> </a:t>
            </a:r>
            <a:r>
              <a:rPr lang="tr-TR" sz="2800" dirty="0" err="1" smtClean="0"/>
              <a:t>growth</a:t>
            </a:r>
            <a:r>
              <a:rPr lang="tr-TR" sz="2800" dirty="0" smtClean="0"/>
              <a:t>.</a:t>
            </a:r>
          </a:p>
          <a:p>
            <a:pPr marL="0" indent="0">
              <a:buNone/>
            </a:pP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endParaRPr lang="tr-TR" sz="2800" dirty="0" smtClean="0"/>
          </a:p>
          <a:p>
            <a:endParaRPr lang="tr-TR" sz="2800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5" y="4083086"/>
            <a:ext cx="5721062" cy="25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tr-TR" sz="4000" dirty="0" smtClean="0"/>
              <a:t>Essentials </a:t>
            </a:r>
            <a:r>
              <a:rPr lang="tr-TR" sz="4000" dirty="0" err="1" smtClean="0"/>
              <a:t>for</a:t>
            </a:r>
            <a:r>
              <a:rPr lang="tr-TR" sz="4000" dirty="0" smtClean="0"/>
              <a:t> </a:t>
            </a:r>
            <a:r>
              <a:rPr lang="tr-TR" sz="4000" dirty="0" err="1" smtClean="0"/>
              <a:t>plant</a:t>
            </a:r>
            <a:r>
              <a:rPr lang="tr-TR" sz="4000" dirty="0" smtClean="0"/>
              <a:t> </a:t>
            </a:r>
            <a:r>
              <a:rPr lang="tr-TR" sz="4000" dirty="0" err="1" smtClean="0"/>
              <a:t>growth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essentials</a:t>
            </a:r>
            <a:r>
              <a:rPr lang="tr-TR" sz="2800" dirty="0" smtClean="0"/>
              <a:t> </a:t>
            </a:r>
            <a:r>
              <a:rPr lang="tr-TR" sz="2800" dirty="0" err="1" smtClean="0"/>
              <a:t>for</a:t>
            </a:r>
            <a:r>
              <a:rPr lang="tr-TR" sz="2800" dirty="0" smtClean="0"/>
              <a:t> </a:t>
            </a:r>
            <a:r>
              <a:rPr lang="tr-TR" sz="2800" dirty="0" err="1" smtClean="0"/>
              <a:t>plant</a:t>
            </a:r>
            <a:r>
              <a:rPr lang="tr-TR" sz="2800" dirty="0" smtClean="0"/>
              <a:t> </a:t>
            </a:r>
            <a:r>
              <a:rPr lang="tr-TR" sz="2800" dirty="0" err="1" smtClean="0"/>
              <a:t>growth</a:t>
            </a:r>
            <a:r>
              <a:rPr lang="tr-TR" sz="2800" dirty="0" smtClean="0"/>
              <a:t> </a:t>
            </a:r>
            <a:r>
              <a:rPr lang="tr-TR" sz="2800" dirty="0" err="1" smtClean="0"/>
              <a:t>are</a:t>
            </a:r>
            <a:r>
              <a:rPr lang="tr-TR" sz="2800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Light</a:t>
            </a:r>
            <a:r>
              <a:rPr lang="tr-TR" sz="2800" dirty="0" smtClean="0"/>
              <a:t> </a:t>
            </a:r>
            <a:r>
              <a:rPr lang="tr-TR" sz="2800" dirty="0" err="1" smtClean="0"/>
              <a:t>density</a:t>
            </a: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Temperature</a:t>
            </a: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Soil</a:t>
            </a:r>
            <a:r>
              <a:rPr lang="tr-TR" sz="2800" dirty="0" smtClean="0"/>
              <a:t> </a:t>
            </a:r>
            <a:r>
              <a:rPr lang="tr-TR" sz="2800" dirty="0" err="1" smtClean="0"/>
              <a:t>moisture</a:t>
            </a: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CO</a:t>
            </a:r>
            <a:r>
              <a:rPr lang="tr-TR" sz="1000" dirty="0" smtClean="0"/>
              <a:t>2  </a:t>
            </a:r>
            <a:r>
              <a:rPr lang="tr-TR" sz="2800" dirty="0" err="1" smtClean="0"/>
              <a:t>amount</a:t>
            </a:r>
            <a:r>
              <a:rPr lang="tr-TR" sz="2800" dirty="0"/>
              <a:t> </a:t>
            </a:r>
            <a:r>
              <a:rPr lang="tr-TR" sz="2800" dirty="0" smtClean="0"/>
              <a:t>in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air</a:t>
            </a:r>
            <a:endParaRPr lang="tr-TR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Minerals</a:t>
            </a:r>
            <a:r>
              <a:rPr lang="tr-TR" sz="2800" dirty="0" smtClean="0"/>
              <a:t> in </a:t>
            </a:r>
            <a:r>
              <a:rPr lang="tr-TR" sz="2800" dirty="0" err="1" smtClean="0"/>
              <a:t>the</a:t>
            </a:r>
            <a:r>
              <a:rPr lang="tr-TR" sz="2800" dirty="0" smtClean="0"/>
              <a:t> </a:t>
            </a:r>
            <a:r>
              <a:rPr lang="tr-TR" sz="2800" dirty="0" err="1" smtClean="0"/>
              <a:t>soil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17875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Essentials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plant</a:t>
            </a:r>
            <a:r>
              <a:rPr lang="tr-TR" dirty="0" smtClean="0"/>
              <a:t> </a:t>
            </a:r>
            <a:r>
              <a:rPr lang="tr-TR" dirty="0" err="1" smtClean="0"/>
              <a:t>growth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</a:t>
            </a:r>
            <a:r>
              <a:rPr lang="tr-TR" dirty="0" err="1" smtClean="0"/>
              <a:t>Light</a:t>
            </a:r>
            <a:r>
              <a:rPr lang="tr-TR" dirty="0" smtClean="0"/>
              <a:t> </a:t>
            </a:r>
            <a:r>
              <a:rPr lang="tr-TR" dirty="0" err="1"/>
              <a:t>d</a:t>
            </a:r>
            <a:r>
              <a:rPr lang="tr-TR" dirty="0" err="1" smtClean="0"/>
              <a:t>ensity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T</a:t>
            </a:r>
            <a:r>
              <a:rPr lang="en-US" sz="2800" dirty="0" smtClean="0"/>
              <a:t>he</a:t>
            </a:r>
            <a:r>
              <a:rPr lang="en-US" sz="2800" dirty="0"/>
              <a:t> light </a:t>
            </a:r>
            <a:r>
              <a:rPr lang="tr-TR" sz="2800" dirty="0"/>
              <a:t>d</a:t>
            </a:r>
            <a:r>
              <a:rPr lang="en-US" sz="2800" dirty="0" err="1" smtClean="0"/>
              <a:t>ensity</a:t>
            </a:r>
            <a:r>
              <a:rPr lang="en-US" sz="2800" dirty="0"/>
              <a:t> suitable for plant photosynthesis is generally 10000-30000 Lux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tr-TR" sz="2800" dirty="0"/>
              <a:t>A</a:t>
            </a:r>
            <a:r>
              <a:rPr lang="en-US" sz="2800" dirty="0" err="1" smtClean="0"/>
              <a:t>djusting</a:t>
            </a:r>
            <a:r>
              <a:rPr lang="en-US" sz="2800" dirty="0" smtClean="0"/>
              <a:t> </a:t>
            </a:r>
            <a:r>
              <a:rPr lang="en-US" sz="2800" dirty="0"/>
              <a:t>light density is crucial in different growing periods for plants. In most situations, sunlight is uncontrollable because of weather changes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3594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Essentials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plant</a:t>
            </a:r>
            <a:r>
              <a:rPr lang="tr-TR" dirty="0"/>
              <a:t> </a:t>
            </a:r>
            <a:r>
              <a:rPr lang="tr-TR" dirty="0" err="1" smtClean="0"/>
              <a:t>growth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</a:t>
            </a:r>
            <a:r>
              <a:rPr lang="tr-TR" dirty="0" err="1" smtClean="0"/>
              <a:t>Temperature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optimum temperature for germination is from 25 to 35℃. But the highest temperature should not exceed 45℃. The higher the temperature is high, the faster the germination. The suitable growth temperature </a:t>
            </a:r>
            <a:r>
              <a:rPr lang="en-US" dirty="0" smtClean="0"/>
              <a:t>is</a:t>
            </a:r>
            <a:r>
              <a:rPr lang="tr-TR" dirty="0" smtClean="0"/>
              <a:t>;</a:t>
            </a:r>
          </a:p>
          <a:p>
            <a:r>
              <a:rPr lang="en-US" dirty="0" smtClean="0"/>
              <a:t>10-15</a:t>
            </a:r>
            <a:r>
              <a:rPr lang="en-US" dirty="0"/>
              <a:t>℃ for the seedling stage; </a:t>
            </a:r>
            <a:endParaRPr lang="tr-TR" dirty="0" smtClean="0"/>
          </a:p>
          <a:p>
            <a:r>
              <a:rPr lang="en-US" dirty="0" smtClean="0"/>
              <a:t>18-30</a:t>
            </a:r>
            <a:r>
              <a:rPr lang="en-US" dirty="0"/>
              <a:t>℃ for the rapid growth period (19-25℃ are the most suitable</a:t>
            </a:r>
            <a:r>
              <a:rPr lang="en-US" dirty="0" smtClean="0"/>
              <a:t>);</a:t>
            </a:r>
            <a:endParaRPr lang="tr-TR" dirty="0" smtClean="0"/>
          </a:p>
          <a:p>
            <a:r>
              <a:rPr lang="en-US" dirty="0" smtClean="0"/>
              <a:t>18-20</a:t>
            </a:r>
            <a:r>
              <a:rPr lang="en-US" dirty="0"/>
              <a:t>℃ for flowering and fruiting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seed can survive at 3-5℃ and lower temperature within 10-15 days after germination. When the temperature gets down to -5℃, the growth of seeds will be </a:t>
            </a:r>
            <a:r>
              <a:rPr lang="en-US" dirty="0" smtClean="0"/>
              <a:t>delayed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91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Essentials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plant</a:t>
            </a:r>
            <a:r>
              <a:rPr lang="tr-TR" dirty="0"/>
              <a:t> </a:t>
            </a:r>
            <a:r>
              <a:rPr lang="tr-TR" dirty="0" err="1" smtClean="0"/>
              <a:t>growth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</a:t>
            </a:r>
            <a:r>
              <a:rPr lang="tr-TR" dirty="0" err="1" smtClean="0"/>
              <a:t>Soil</a:t>
            </a:r>
            <a:r>
              <a:rPr lang="tr-TR" dirty="0" smtClean="0"/>
              <a:t> </a:t>
            </a:r>
            <a:r>
              <a:rPr lang="tr-TR" dirty="0" err="1" smtClean="0"/>
              <a:t>moisture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During the germination period or the first </a:t>
            </a:r>
            <a:r>
              <a:rPr lang="tr-TR" sz="2800" dirty="0" err="1" smtClean="0"/>
              <a:t>six</a:t>
            </a:r>
            <a:r>
              <a:rPr lang="tr-TR" sz="2800" dirty="0" smtClean="0"/>
              <a:t> </a:t>
            </a:r>
            <a:r>
              <a:rPr lang="tr-TR" sz="2800" dirty="0" err="1" smtClean="0"/>
              <a:t>weeks</a:t>
            </a:r>
            <a:r>
              <a:rPr lang="tr-TR" sz="2800" dirty="0" smtClean="0"/>
              <a:t> of </a:t>
            </a:r>
            <a:r>
              <a:rPr lang="tr-TR" sz="2800" dirty="0" err="1" smtClean="0"/>
              <a:t>growth</a:t>
            </a:r>
            <a:r>
              <a:rPr lang="tr-TR" sz="2800" dirty="0" smtClean="0"/>
              <a:t> </a:t>
            </a:r>
            <a:r>
              <a:rPr lang="tr-TR" sz="2800" dirty="0" err="1" smtClean="0"/>
              <a:t>period</a:t>
            </a:r>
            <a:r>
              <a:rPr lang="en-US" sz="2800" dirty="0" smtClean="0"/>
              <a:t>, </a:t>
            </a:r>
            <a:r>
              <a:rPr lang="en-US" sz="2800" dirty="0"/>
              <a:t>you should keep the soil with enough moisture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it comes to the rapid growth period (crop height increases by 4-6cm/day), the soil moisture should be 70%-80% of that in the field soil. At this water level, the plant's growth is in the best condition.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2245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Essentials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plant</a:t>
            </a:r>
            <a:r>
              <a:rPr lang="tr-TR" dirty="0"/>
              <a:t> </a:t>
            </a:r>
            <a:r>
              <a:rPr lang="tr-TR" dirty="0" err="1" smtClean="0"/>
              <a:t>growth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-CO</a:t>
            </a:r>
            <a:r>
              <a:rPr lang="tr-TR" sz="1800" dirty="0" smtClean="0"/>
              <a:t>2</a:t>
            </a:r>
            <a:r>
              <a:rPr lang="tr-TR" dirty="0" smtClean="0"/>
              <a:t> </a:t>
            </a:r>
            <a:r>
              <a:rPr lang="tr-TR" dirty="0" err="1" smtClean="0"/>
              <a:t>amount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most cultivated plants, you get higher returns to carbon dioxide concentration </a:t>
            </a:r>
            <a:r>
              <a:rPr lang="en-US" sz="2000" dirty="0" smtClean="0"/>
              <a:t>up </a:t>
            </a:r>
            <a:r>
              <a:rPr lang="en-US" sz="2000" dirty="0"/>
              <a:t>to around 1000 ppm, and between 1000ppm and </a:t>
            </a:r>
            <a:r>
              <a:rPr lang="en-US" sz="2000" dirty="0" smtClean="0"/>
              <a:t>1800ppm</a:t>
            </a:r>
            <a:endParaRPr lang="tr-TR" sz="2000" dirty="0" smtClean="0"/>
          </a:p>
          <a:p>
            <a:r>
              <a:rPr lang="tr-TR" sz="2000" dirty="0" smtClean="0"/>
              <a:t>M</a:t>
            </a:r>
            <a:r>
              <a:rPr lang="en-US" sz="2000" dirty="0" err="1" smtClean="0"/>
              <a:t>ost</a:t>
            </a:r>
            <a:r>
              <a:rPr lang="en-US" sz="2000" dirty="0" smtClean="0"/>
              <a:t> </a:t>
            </a:r>
            <a:r>
              <a:rPr lang="en-US" sz="2000" dirty="0"/>
              <a:t>plants reach a limit after which cellular processes that transport carbon dioxide are disrupted and photosynthesis rate actually decreases. </a:t>
            </a:r>
            <a:endParaRPr lang="tr-TR" sz="2000" dirty="0" smtClean="0"/>
          </a:p>
          <a:p>
            <a:r>
              <a:rPr lang="en-US" sz="2000" dirty="0" smtClean="0"/>
              <a:t>Thereafter </a:t>
            </a:r>
            <a:r>
              <a:rPr lang="en-US" sz="2000" dirty="0"/>
              <a:t>(above 1800 ppm, or 1.8%) all supplemental carbon dioxide is actually harmful to </a:t>
            </a:r>
            <a:r>
              <a:rPr lang="en-US" sz="2000" dirty="0" smtClean="0"/>
              <a:t>growth, </a:t>
            </a:r>
            <a:r>
              <a:rPr lang="en-US" sz="2000" dirty="0"/>
              <a:t>as it becomes toxic to the plant and induces things like developmental malformation and leaf necrosis.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6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Why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chose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?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Due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economical</a:t>
            </a:r>
            <a:r>
              <a:rPr lang="tr-TR" dirty="0" smtClean="0"/>
              <a:t> </a:t>
            </a:r>
            <a:r>
              <a:rPr lang="tr-TR" dirty="0" err="1" smtClean="0"/>
              <a:t>crisis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on in </a:t>
            </a:r>
            <a:r>
              <a:rPr lang="tr-TR" dirty="0" err="1" smtClean="0"/>
              <a:t>Turkey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it </a:t>
            </a:r>
            <a:r>
              <a:rPr lang="tr-TR" dirty="0" err="1" smtClean="0"/>
              <a:t>would</a:t>
            </a:r>
            <a:r>
              <a:rPr lang="tr-TR" dirty="0" smtClean="0"/>
              <a:t> be a </a:t>
            </a:r>
            <a:r>
              <a:rPr lang="tr-TR" dirty="0" err="1" smtClean="0"/>
              <a:t>great</a:t>
            </a:r>
            <a:r>
              <a:rPr lang="tr-TR" dirty="0" smtClean="0"/>
              <a:t> idea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farmer</a:t>
            </a:r>
            <a:r>
              <a:rPr lang="tr-TR" dirty="0" smtClean="0"/>
              <a:t> </a:t>
            </a:r>
            <a:r>
              <a:rPr lang="tr-TR" dirty="0" err="1" smtClean="0"/>
              <a:t>ecosystem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circumstances</a:t>
            </a:r>
            <a:r>
              <a:rPr lang="tr-TR" dirty="0" smtClean="0"/>
              <a:t> since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being</a:t>
            </a:r>
            <a:r>
              <a:rPr lang="tr-TR" dirty="0" smtClean="0"/>
              <a:t> </a:t>
            </a:r>
            <a:r>
              <a:rPr lang="tr-TR" dirty="0" err="1" smtClean="0"/>
              <a:t>affected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crisis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decided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 on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since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equivalents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much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expensive</a:t>
            </a:r>
            <a:r>
              <a:rPr lang="tr-TR" dirty="0" smtClean="0"/>
              <a:t> </a:t>
            </a:r>
            <a:r>
              <a:rPr lang="tr-TR" dirty="0" err="1" smtClean="0"/>
              <a:t>then</a:t>
            </a:r>
            <a:r>
              <a:rPr lang="tr-TR" dirty="0"/>
              <a:t> </a:t>
            </a:r>
            <a:r>
              <a:rPr lang="tr-TR" dirty="0" smtClean="0"/>
              <a:t>how </a:t>
            </a:r>
            <a:r>
              <a:rPr lang="tr-TR" dirty="0" err="1" smtClean="0"/>
              <a:t>much</a:t>
            </a:r>
            <a:r>
              <a:rPr lang="tr-TR" dirty="0" smtClean="0"/>
              <a:t> it </a:t>
            </a:r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us </a:t>
            </a:r>
            <a:r>
              <a:rPr lang="tr-TR" dirty="0" err="1" smtClean="0"/>
              <a:t>to</a:t>
            </a:r>
            <a:r>
              <a:rPr lang="tr-TR" dirty="0" smtClean="0"/>
              <a:t> do.</a:t>
            </a:r>
          </a:p>
          <a:p>
            <a:r>
              <a:rPr lang="tr-TR" dirty="0" smtClean="0"/>
              <a:t>But </a:t>
            </a:r>
            <a:r>
              <a:rPr lang="tr-TR" dirty="0" err="1" smtClean="0"/>
              <a:t>the</a:t>
            </a:r>
            <a:r>
              <a:rPr lang="tr-TR" dirty="0" smtClean="0"/>
              <a:t> final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came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thought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helping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Earth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become</a:t>
            </a:r>
            <a:r>
              <a:rPr lang="tr-TR" dirty="0" smtClean="0"/>
              <a:t> </a:t>
            </a:r>
            <a:r>
              <a:rPr lang="tr-TR" dirty="0" err="1" smtClean="0"/>
              <a:t>greener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help</a:t>
            </a:r>
            <a:r>
              <a:rPr lang="tr-TR" dirty="0" smtClean="0"/>
              <a:t> of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project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see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exact</a:t>
            </a:r>
            <a:r>
              <a:rPr lang="tr-TR" dirty="0" smtClean="0"/>
              <a:t> </a:t>
            </a:r>
            <a:r>
              <a:rPr lang="tr-TR" dirty="0" err="1" smtClean="0"/>
              <a:t>amounts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create</a:t>
            </a:r>
            <a:r>
              <a:rPr lang="tr-TR" dirty="0" smtClean="0"/>
              <a:t> ideal </a:t>
            </a:r>
            <a:r>
              <a:rPr lang="tr-TR" dirty="0" err="1" smtClean="0"/>
              <a:t>circumstances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plant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grow</a:t>
            </a:r>
            <a:r>
              <a:rPr lang="tr-TR" dirty="0"/>
              <a:t>.</a:t>
            </a:r>
            <a:r>
              <a:rPr lang="tr-TR" dirty="0" smtClean="0"/>
              <a:t> 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334230"/>
            <a:ext cx="8596668" cy="1145309"/>
          </a:xfrm>
        </p:spPr>
        <p:txBody>
          <a:bodyPr>
            <a:normAutofit/>
          </a:bodyPr>
          <a:lstStyle/>
          <a:p>
            <a:r>
              <a:rPr lang="tr-TR" sz="2800" dirty="0" err="1"/>
              <a:t>P</a:t>
            </a:r>
            <a:r>
              <a:rPr lang="tr-TR" sz="2800" dirty="0" err="1" smtClean="0"/>
              <a:t>rice</a:t>
            </a:r>
            <a:r>
              <a:rPr lang="tr-TR" sz="2800" dirty="0" smtClean="0"/>
              <a:t> </a:t>
            </a:r>
            <a:r>
              <a:rPr lang="tr-TR" sz="2800" dirty="0" err="1" smtClean="0"/>
              <a:t>comparasion</a:t>
            </a:r>
            <a:r>
              <a:rPr lang="tr-TR" sz="2800" dirty="0" smtClean="0"/>
              <a:t> </a:t>
            </a:r>
            <a:r>
              <a:rPr lang="tr-TR" sz="2800" dirty="0" err="1" smtClean="0"/>
              <a:t>between</a:t>
            </a:r>
            <a:r>
              <a:rPr lang="tr-TR" sz="2800" dirty="0" smtClean="0"/>
              <a:t> </a:t>
            </a:r>
            <a:r>
              <a:rPr lang="tr-TR" sz="2800" dirty="0" err="1" smtClean="0"/>
              <a:t>this</a:t>
            </a:r>
            <a:r>
              <a:rPr lang="tr-TR" sz="2800" dirty="0" smtClean="0"/>
              <a:t> </a:t>
            </a:r>
            <a:r>
              <a:rPr lang="tr-TR" sz="2800" dirty="0" err="1" smtClean="0"/>
              <a:t>project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top </a:t>
            </a:r>
            <a:r>
              <a:rPr lang="tr-TR" sz="2800" dirty="0" err="1" smtClean="0"/>
              <a:t>Turkish</a:t>
            </a:r>
            <a:r>
              <a:rPr lang="tr-TR" sz="2800" dirty="0" smtClean="0"/>
              <a:t> online </a:t>
            </a:r>
            <a:r>
              <a:rPr lang="tr-TR" sz="2800" dirty="0" err="1" smtClean="0"/>
              <a:t>shopping</a:t>
            </a:r>
            <a:r>
              <a:rPr lang="tr-TR" sz="2800" dirty="0" smtClean="0"/>
              <a:t> </a:t>
            </a:r>
            <a:r>
              <a:rPr lang="tr-TR" sz="2800" dirty="0" err="1" smtClean="0"/>
              <a:t>sites</a:t>
            </a:r>
            <a:endParaRPr lang="tr-TR" sz="28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70388"/>
              </p:ext>
            </p:extLst>
          </p:nvPr>
        </p:nvGraphicFramePr>
        <p:xfrm>
          <a:off x="717358" y="1533236"/>
          <a:ext cx="3066472" cy="3849713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92811">
                  <a:extLst>
                    <a:ext uri="{9D8B030D-6E8A-4147-A177-3AD203B41FA5}">
                      <a16:colId xmlns:a16="http://schemas.microsoft.com/office/drawing/2014/main" val="3143604941"/>
                    </a:ext>
                  </a:extLst>
                </a:gridCol>
                <a:gridCol w="973661">
                  <a:extLst>
                    <a:ext uri="{9D8B030D-6E8A-4147-A177-3AD203B41FA5}">
                      <a16:colId xmlns:a16="http://schemas.microsoft.com/office/drawing/2014/main" val="938690282"/>
                    </a:ext>
                  </a:extLst>
                </a:gridCol>
              </a:tblGrid>
              <a:tr h="374993">
                <a:tc>
                  <a:txBody>
                    <a:bodyPr/>
                    <a:lstStyle/>
                    <a:p>
                      <a:r>
                        <a:rPr lang="tr-TR" dirty="0" smtClean="0"/>
                        <a:t>Name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Price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49428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Arduino</a:t>
                      </a:r>
                      <a:r>
                        <a:rPr lang="tr-TR" dirty="0" smtClean="0"/>
                        <a:t> UNO</a:t>
                      </a:r>
                      <a:r>
                        <a:rPr lang="tr-TR" baseline="0" dirty="0" smtClean="0"/>
                        <a:t> set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80502"/>
                  </a:ext>
                </a:extLst>
              </a:tr>
              <a:tr h="6125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LM35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temperature</a:t>
                      </a:r>
                      <a:r>
                        <a:rPr lang="tr-TR" baseline="0" dirty="0" smtClean="0"/>
                        <a:t> sensor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23411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LDR </a:t>
                      </a:r>
                      <a:r>
                        <a:rPr lang="tr-TR" dirty="0" err="1" smtClean="0"/>
                        <a:t>light</a:t>
                      </a:r>
                      <a:r>
                        <a:rPr lang="tr-TR" dirty="0" smtClean="0"/>
                        <a:t> sensor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56369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Humidity</a:t>
                      </a:r>
                      <a:r>
                        <a:rPr lang="tr-TR" baseline="0" dirty="0" smtClean="0"/>
                        <a:t> sensor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16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465580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LCD panel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76463"/>
                  </a:ext>
                </a:extLst>
              </a:tr>
              <a:tr h="61258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10k </a:t>
                      </a:r>
                      <a:r>
                        <a:rPr lang="tr-TR" dirty="0" err="1" smtClean="0"/>
                        <a:t>potentiometer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5935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MQ135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baseline="0" dirty="0" err="1" smtClean="0"/>
                        <a:t>gas</a:t>
                      </a:r>
                      <a:r>
                        <a:rPr lang="tr-TR" baseline="0" dirty="0" smtClean="0"/>
                        <a:t> sensor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r>
                        <a:rPr lang="tr-T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44100"/>
                  </a:ext>
                </a:extLst>
              </a:tr>
              <a:tr h="354913">
                <a:tc>
                  <a:txBody>
                    <a:bodyPr/>
                    <a:lstStyle/>
                    <a:p>
                      <a:pPr algn="r"/>
                      <a:r>
                        <a:rPr lang="tr-TR" dirty="0" smtClean="0"/>
                        <a:t>TOTAL: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191</a:t>
                      </a:r>
                      <a:r>
                        <a:rPr lang="tr-TR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₺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26814"/>
                  </a:ext>
                </a:extLst>
              </a:tr>
            </a:tbl>
          </a:graphicData>
        </a:graphic>
      </p:graphicFrame>
      <p:pic>
        <p:nvPicPr>
          <p:cNvPr id="10" name="Resi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27" y="1533236"/>
            <a:ext cx="4117408" cy="384971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677334" y="5382949"/>
            <a:ext cx="306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Plant</a:t>
            </a:r>
            <a:r>
              <a:rPr lang="tr-TR" dirty="0" smtClean="0"/>
              <a:t>-o-</a:t>
            </a:r>
            <a:r>
              <a:rPr lang="tr-TR" dirty="0" err="1" smtClean="0"/>
              <a:t>Meter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4673600" y="5362877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/>
              <a:t>Hepsiburada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011839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161</TotalTime>
  <Words>687</Words>
  <Application>Microsoft Office PowerPoint</Application>
  <PresentationFormat>Geniş ekran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Yüzeyler</vt:lpstr>
      <vt:lpstr>PLANT-O-METER  </vt:lpstr>
      <vt:lpstr>What is this project?</vt:lpstr>
      <vt:lpstr>Essentials for plant growth</vt:lpstr>
      <vt:lpstr>Essentials for plant growth -Light density</vt:lpstr>
      <vt:lpstr>Essentials for plant growth -Temperature</vt:lpstr>
      <vt:lpstr>Essentials for plant growth -Soil moisture</vt:lpstr>
      <vt:lpstr>Essentials for plant growth -CO2 amount in the air</vt:lpstr>
      <vt:lpstr>Why we chose to do this project? </vt:lpstr>
      <vt:lpstr>Price comparasion between this project and top Turkish online shopping sites</vt:lpstr>
      <vt:lpstr>Price comparasion between this project and top Turkish online shopping sites</vt:lpstr>
      <vt:lpstr>Price comparasion between this project and top Turkish online shopping sites</vt:lpstr>
      <vt:lpstr>How can this project be improved to the next level?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/*Project Name*/</dc:title>
  <dc:creator>ronaldinho424</dc:creator>
  <cp:lastModifiedBy>ronaldinho424</cp:lastModifiedBy>
  <cp:revision>14</cp:revision>
  <dcterms:created xsi:type="dcterms:W3CDTF">2022-01-18T06:04:42Z</dcterms:created>
  <dcterms:modified xsi:type="dcterms:W3CDTF">2022-01-18T08:45:52Z</dcterms:modified>
</cp:coreProperties>
</file>