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notesSlides/notesSlide1.xml" ContentType="application/vnd.openxmlformats-officedocument.presentationml.notesSlide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5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144000" cy="6858000" type="screen4x3"/>
  <p:notesSz cx="6858000" cy="9144000"/>
  <p:defaultTextStyle>
    <a:defPPr>
      <a:defRPr lang="tr-T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1"/>
  </p:normalViewPr>
  <p:slideViewPr>
    <p:cSldViewPr>
      <p:cViewPr varScale="1">
        <p:scale>
          <a:sx n="104" d="100"/>
          <a:sy n="104" d="100"/>
        </p:scale>
        <p:origin x="1880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" units="1/cm"/>
          <inkml:channelProperty channel="Y" name="resolution" value="30" units="1/cm"/>
        </inkml:channelProperties>
      </inkml:inkSource>
      <inkml:timestamp xml:id="ts0" timeString="2009-11-12T11:47:19.073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fitToCurve" value="1"/>
    </inkml:brush>
  </inkml:definitions>
  <inkml:trace contextRef="#ctx0" brushRef="#br0">148 548,'-24'0,"24"25,0-1,0 1,0 0,0 0,0 25,0-25,24 24,-24 1,25 0,0-25,25 0,-26-25,26 0,-25 0,24-25,-24 0,-25 0,25 0,-25-25,25 26,-25-26,-25 0,25 0,-25 25,0 1,1-1,-26 25,25 0,-24 0,-1 0,0 0,26 25,-26-1,25 1,0-25,1 25,24 0,0-25,0 0</inkml:trace>
  <inkml:trace contextRef="#ctx0" brushRef="#br0" timeOffset="953">297 0,'0'0,"0"25,-25-25,25 25,0 0,0 0,0 0,0-25,0 25,0-1,50-24,0 25</inkml:trace>
  <inkml:trace contextRef="#ctx0" brushRef="#br0" timeOffset="1219">471 50,'0'0,"0"25,0-25,0 25,-25 0,25-25,0 25,0-1,0 1,-25 0</inkml:trace>
  <inkml:trace contextRef="#ctx0" brushRef="#br0" timeOffset="1969">644 548,'0'0,"0"25,0-1,0 1,0 25,0-25,0 25,0-1,0 26,-25-25,25-25,0 24,0-49,0 25,0-50,0 1,25-26,-25 0,0 0,0 1,0 24,0-25,25 0,-25 0,0 26,25-26,-25 25,25 0,-25 0,24 25,-24 0,25 0,-25 0,25 25,-25-25,0 50,0-25,0 0,-25-1,0 26,1-50,-1 25,0 0,0 0,0-25,25 0,-24 25,48-25,1 0,0 0,25 0,-1 0,-24 25,25-25,-1 24,-24 1,0 0,0-25,-25 25,0-25,0 0,0 0</inkml:trace>
  <inkml:trace contextRef="#ctx0" brushRef="#br0" timeOffset="2766">1066 498,'0'25,"0"-25,0 25,0 0,0 24,0-24,0 25,0-25,0 25,0-26,0 1,0 0,-25 0</inkml:trace>
  <inkml:trace contextRef="#ctx0" brushRef="#br0" timeOffset="3016">1041 548,'25'25,"-25"-25,25 24,-25 1,24 0,1 0,0 0,0 0,-1 25,-24-26,25 1,-25-25,25 25,-25-25,25 0</inkml:trace>
  <inkml:trace contextRef="#ctx0" brushRef="#br0" timeOffset="3281">1239 498,'0'0,"0"0,0 25,0 0,0 0,0 24,0-24,0 0,0 25,0-25,0 24,25-24,-25 25,0-25,0-25,0-50</inkml:trace>
  <inkml:trace contextRef="#ctx0" brushRef="#br0" timeOffset="3563">1438 597,'-25'0,"25"25,0 0,0 0,0 0,0 0,0 0,0 0,0-1,0 1,0-25,0 0,0-49,0 24,0 0,0-25,25 25,-25 0,0-24,24 24,-24 0,0 25,25-25,0 25,-25 0,25-25,-25 50,25-25,-1 0,-24 25</inkml:trace>
  <inkml:trace contextRef="#ctx0" brushRef="#br0" timeOffset="3969">1413 697,'0'0,"25"0,-1 0,1 0,0-25,0 25,0 0,-1 0,1 0,-25 0</inkml:trace>
  <inkml:trace contextRef="#ctx0" brushRef="#br0" timeOffset="4172">1388 821,'0'0,"25"0,0 0,24 0,-24 0,25 0,-26 0,26-25</inkml:trace>
  <inkml:trace contextRef="#ctx0" brushRef="#br0" timeOffset="4406">1735 448,'0'25,"0"0,0 0,0 25,0-26,0 26,0-25,0 25,0-25,0 0,0-1,0 1,0 0,0-25,0 0</inkml:trace>
  <inkml:trace contextRef="#ctx0" brushRef="#br0" timeOffset="4703">1983 473,'0'25,"0"-25,-25 25,0 0,1 0,-1-1,0 1,-25 0,26 0,-1 0,0-25,25 25,0-25,0 25,-25-25,50 0,-25 25,0-25,25 24,0-24,-1 25,26-25,-25 25,0 0,-1 0,-24 0,25-25,-25 25,0-25,0 25,0-25,0-50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" units="1/cm"/>
          <inkml:channelProperty channel="Y" name="resolution" value="30" units="1/cm"/>
        </inkml:channelProperties>
      </inkml:inkSource>
      <inkml:timestamp xml:id="ts0" timeString="2009-11-12T11:48:58.026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fitToCurve" value="1"/>
    </inkml:brush>
  </inkml:definitions>
  <inkml:trace contextRef="#ctx0" brushRef="#br0">402 54,'0'0,"0"-25,-25 25,25 0,-25 0,25 0,-25-25,1 25,-1 0,-25 0,26 25,-26-25,25 0,-24 25,24-1,0 1,1 0,24-1,0 1,24 0,1-1,25 1,-1 0,1-1,-26 26,1-25,0-1,0 1,-25 0,0-1,0 1,0 0,-25-25,25 24,-50 1,26-25,-1 0,-25 0,26 0,-26 0,25-25,25 25,0-24,25-26</inkml:trace>
  <inkml:trace contextRef="#ctx0" brushRef="#br0" timeOffset="828">525 251,'0'25,"0"-1,0 1,-24 0,24 24,0-24,0 0,0 24,0-24,24-50</inkml:trace>
  <inkml:trace contextRef="#ctx0" brushRef="#br0" timeOffset="1047">847 350,'0'0,"-24"-25,24 0,-25 25,25 0,-25 0,0 25,0 0,25 0,-24-1,24 1,0 0,0-1,0 1,24 0,-24-25,25 24</inkml:trace>
  <inkml:trace contextRef="#ctx0" brushRef="#br0" timeOffset="1297">946 424,'0'0,"-24"-25,24 25,0 0,-25 0,25 25,0-25,-25 25,25-1,0-24,25 25,-25-25,0 0,25 0,-1 0,1 0,-25-25,25 25,-25-24,0 24,0 24,0-24,0 25,0-25,25 25,-25-25,0 24,0-24</inkml:trace>
  <inkml:trace contextRef="#ctx0" brushRef="#br0" timeOffset="1688">1095 152,'0'25,"0"-25,0 25,0 24,0 0,0-24,0 25,0-1,0-24,0-1,49 1,-73-25</inkml:trace>
  <inkml:trace contextRef="#ctx0" brushRef="#br0" timeOffset="1906">1169 424,'0'0,"-25"25,1-1,24 1,0 0,0-1,0-24,24 25,1-25,0 25,0-25,-1 24,1-24,0 0,0 0,-1 0,1 0,-25 0,0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" units="1/cm"/>
          <inkml:channelProperty channel="Y" name="resolution" value="30" units="1/cm"/>
        </inkml:channelProperties>
      </inkml:inkSource>
      <inkml:timestamp xml:id="ts0" timeString="2009-11-12T11:57:32.276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fitToCurve" value="1"/>
    </inkml:brush>
  </inkml:definitions>
  <inkml:trace contextRef="#ctx0" brushRef="#br0">34 0,'0'0,"0"25,0 0,0-25,0 25,-23 0,23-1,0 26,0-25,0 0,0 25,0-26,0 1,0 0,0 0,0-25,0 25,0-25,0 0,23 0,1 25,-1-25,1 0,-1 0,0 0,1 0,-24 0,23-25,-23 25,24 0,-1 0,-46 0</inkml:trace>
  <inkml:trace contextRef="#ctx0" brushRef="#br0" timeOffset="1297">151 75,'24'25,"-24"-1,0 26,0-25,0 50,0-26,0 1,0 24,0-24,0-25,0 0,0 0,0 0,0-25,0 24,0-24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" units="1/cm"/>
          <inkml:channelProperty channel="Y" name="resolution" value="30" units="1/cm"/>
        </inkml:channelProperties>
      </inkml:inkSource>
      <inkml:timestamp xml:id="ts0" timeString="2009-11-12T11:58:24.479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fitToCurve" value="1"/>
    </inkml:brush>
  </inkml:definitions>
  <inkml:trace contextRef="#ctx0" brushRef="#br0">25 205,'0'0,"0"26,0 0,0-1,0 1,0 0,0 25,0 1,0-26,0 25,0 0,0-25,0 0,0 0,0-1,0-76</inkml:trace>
  <inkml:trace contextRef="#ctx0" brushRef="#br0" timeOffset="672">322 154,'-24'0,"48"26,-24-1,0 1,0 0,25-1,-25 1,0 26,0-27,0 27,0-26,-25 25,25-25,0-1,0 1,0 0,25 0,-25-26,0 0,0-52</inkml:trace>
  <inkml:trace contextRef="#ctx0" brushRef="#br0" timeOffset="1469">0 360,'0'0,"25"0,0 0,24 25,-24-25,25 0,-26 0,26 0,-25 0,24 0,-24 0,-25 0,25 0,-25 0,74 0,-98 0</inkml:trace>
  <inkml:trace contextRef="#ctx0" brushRef="#br0" timeOffset="3000">818 25,'-24'0,"24"0,-25 0,25 0,-25 26,0-26,25 26,-25-1,1 1,-1 26,25-1,0-25,0 25,0-25,0 25,25-25,-25 0,24 25,1-25,0-26,49 26,-74-1</inkml:trace>
  <inkml:trace contextRef="#ctx0" brushRef="#br0" timeOffset="3375">1017 205,'0'26,"0"-26,0 26,24-1,-24 1,0 26,0-27,25 1,-25 0,0 0,0-1</inkml:trace>
  <inkml:trace contextRef="#ctx0" brushRef="#br0" timeOffset="3641">1339 205,'0'0,"0"0,-25 0,0 0,25 0,-24 26,24-26,0 0,0 26,0-1,0-25,24 26,-24 0,25-26,0 26,-25-1,0 1,0-26,0 26,-25 0,25-26,-25 25,1 1,-1-26,25 0,-25 0,25 0,-25-26,75 26,-50-25</inkml:trace>
  <inkml:trace contextRef="#ctx0" brushRef="#br0" timeOffset="4063">1512 180,'0'0,"0"25,0 1,0 0,0-1,0 1,25 0,-25 0,0-1,0 1,0 0,0 0,75-1,-125 1</inkml:trace>
  <inkml:trace contextRef="#ctx0" brushRef="#br0" timeOffset="4360">1736 385,'0'0,"0"26,0-26,0 26,-25 0,25-1,0 1,-25 0,25-78</inkml:trace>
  <inkml:trace contextRef="#ctx0" brushRef="#br0" timeOffset="4735">1909 360,'0'25,"25"1,-25 0,25 0,0-1,-1 1,26-26,-25 0,24-26,-24 26,-25-25,25-1,-25 0,0 0,-25 1,0-27,1 26,-1 1,0-1,0 26,-24 0,24 0,0 0,50 26,-50-1</inkml:trace>
  <inkml:trace contextRef="#ctx0" brushRef="#br0" timeOffset="5110">2256 205,'0'0,"0"26,0-26,0 26,0-1,25 1,-25 0,25-26,0 0,-25 0,24 0,1 0,-25 0,25-26,-25 26,0-26,0 1,0 25,0-26,0 26,0 0,0 26,25-1,-25 1,0 26,0-27,0 1,0 0,0 0,0-1,-25 1,0 0,0-1,1-25,-1 26,0-26,0 0,25-26,-25 1,25 25,0-52</inkml:trace>
  <inkml:trace contextRef="#ctx0" brushRef="#br0" timeOffset="5719">2603 308,'0'0,"0"0,0 26,0 0,0-1,0-25,0 26,0 0,25 0,-25-1,25-25,0 26,-25 0,25-26,-25 0,24 0,1-26,-25 26,25-26,-25 1,0-1,25 0,-25 0,0 26,0-25,0 25,0-26,0 52,0-26,0 25,0 1,0-26,0 26,0 0,25-1,-25-25,0 26,0-26,0 26</inkml:trace>
  <inkml:trace contextRef="#ctx0" brushRef="#br0" timeOffset="6297">2975 385,'0'26,"0"-26,0 26,0 0,0-26,0 25,0 1,0-26,0 26,0-52,0 26,0 0,0-26,0 26,0-25,0-1,0 0,0 26,0-26,0 1,0 25,0-26,25 26,-25-26,0 26,0 0,0 0,25 26,-25-26,25 26,-25-26,24 25,-24 1,25 0,-25 0,25-1,0-25,0 26,-25-26,24 26,1-26,-25 0,25 0,-25 0,25-26,-25 26,25 0,-25-26,24 1,-24 25,0-26,25 0,-25 0,0 1,0-1,0 0,0 0,0 1,0 25,0-26,0 26</inkml:trace>
  <inkml:trace contextRef="#ctx0" brushRef="#br0" timeOffset="12313">3496 0,'0'0,"0"0,25 25,-25 1,24 0,1-1,0 1,0 26,0-1,-1 0,1-25,-25 26,0-1,0-25,0 25,0-25,0 0,0-1,-25 1,25-26,0 0,0 0</inkml:trace>
  <inkml:trace contextRef="#ctx0" brushRef="#br0" timeOffset="13766">3893 308,'0'0,"24"0,1 0,-25 0,25-26,0 26,0 0,-1 0,-24 0,50 0,-50 0</inkml:trace>
  <inkml:trace contextRef="#ctx0" brushRef="#br0" timeOffset="14000">3917 437,'25'0,"-25"0,25 0,0-26,0 26,-1 0,1 0,0-26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" units="1/cm"/>
          <inkml:channelProperty channel="Y" name="resolution" value="30" units="1/cm"/>
        </inkml:channelProperties>
      </inkml:inkSource>
      <inkml:timestamp xml:id="ts0" timeString="2009-11-12T11:58:38.792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fitToCurve" value="1"/>
    </inkml:brush>
  </inkml:definitions>
  <inkml:trace contextRef="#ctx0" brushRef="#br0">75 50,'0'0,"0"24,0 1,0 0,0 0,0 0,0 24,0-24,0 25,0-25,0-1,0 1,0-25,0 25,24-25,-24 0,0 0,25 0,-25 0,25 0,0 0,-1 0,1 0,-25 0,0 0,25 0,-25 0,25 0,-25 0,0 0,0 0,25 0,-1 0</inkml:trace>
  <inkml:trace contextRef="#ctx0" brushRef="#br0" timeOffset="547">223 248,'0'0,"0"25,0 0,0 0,0-1,0 1,0 0,0 0,0 0,0 0,0-1,0-24,0 25,25-25,-25 0</inkml:trace>
  <inkml:trace contextRef="#ctx0" brushRef="#br0" timeOffset="1031">0 621,'25'0,"-25"0,25 0,0 0,-1 0,26 0,-25 0,24 0,1 0,-1 0,-24 0,25 0,-25 0,-1 0,1 0,-25 0,50 0,-75 0</inkml:trace>
  <inkml:trace contextRef="#ctx0" brushRef="#br0" timeOffset="1484">50 769,'0'25,"0"-25,0 25,0 0,0 0,0 0,25 24,-25-24,0 25,0-25,0-1,0 1,0 0,0-25,0 0,0 25,0-25</inkml:trace>
  <inkml:trace contextRef="#ctx0" brushRef="#br0" timeOffset="1875">273 745,'0'24,"0"-24,0 25,0 0,-25 0,25 25,0-26,0 1,0 0,0 25,0-50,25 25,-25-1,0-24,0 0,25 25,-25-25,24 0,1 0,0 0,0 0,0-25,-1 25,1 0,-25 0,25 0,-25 0,0-24</inkml:trace>
  <inkml:trace contextRef="#ctx0" brushRef="#br0" timeOffset="2359">471 819,'0'0,"0"25,0-25,0 25,0 0,0 24,0-24,0 25,0-25,0-1,0 1,0 0,0 0,0 0,0 0,0-25,25 24,-25-24,0 0</inkml:trace>
  <inkml:trace contextRef="#ctx0" brushRef="#br0" timeOffset="3484">744 273,'0'0,"0"25,0 0,0-1,0 1,25 25,-25-25,0 0,0-1,0 1,0 0,0 0,24-25,-24 25</inkml:trace>
  <inkml:trace contextRef="#ctx0" brushRef="#br0" timeOffset="3765">967 223,'0'25,"0"0,0 0,25 24,-25-24,0 0,0 25,0-25,0-1,0 1,0-25,0 25,0 0,0 25</inkml:trace>
  <inkml:trace contextRef="#ctx0" brushRef="#br0" timeOffset="4109">769 521,'24'-25,"-24"25,25 0,0 0,0 0,0 0,-25 0,24 0,1 0,-25 0,0 0,25 0,-25 0,0 0,25 0,-25 0,25 0,-50 0</inkml:trace>
  <inkml:trace contextRef="#ctx0" brushRef="#br0" timeOffset="5390">1364 50,'-25'0,"25"0,-25 0,25 0,-25 0,25 24,-25 1,25 25,0 0,-24-1,24 1,0 24,0-49,0 25,24-25,-24-1,25 1,0-25,-25 25</inkml:trace>
  <inkml:trace contextRef="#ctx0" brushRef="#br0" timeOffset="5750">1512 199,'0'24,"0"1,0 0,0 25,0-26,0 26,25-25,-25 0,0 0,0-25,0 24,0-24</inkml:trace>
  <inkml:trace contextRef="#ctx0" brushRef="#br0" timeOffset="6047">1785 124,'0'0,"-25"0,25 0,-25 25,25 0,0 0,0-1,0 1,0 0,0 0,25 0,-25-1,25 1,-25 0,0 0,25-25,-25 25,0-25,-25 0,25 25,0-25,-25 0,25 0,-25 0,25 0,-24 0,24 0,0 0</inkml:trace>
  <inkml:trace contextRef="#ctx0" brushRef="#br0" timeOffset="6469">1909 149,'0'0,"-25"25,25 0,0 24,0-24,0 25,25-26,-25 1,0 0,0 25,0-50,0 25,0-25,0 24,0-24,49 0,-73 0</inkml:trace>
  <inkml:trace contextRef="#ctx0" brushRef="#br0" timeOffset="7531">1859 596,'0'0,"0"0,-24 0,24 0,0 25,-25-25,25 0,0 24,0-24,0 0,0 25,0-25,0 0,25 25,-25-25,0 25,24 0,-24-1,0-24,0 25,0 0,0-25,0 25,0-25,0 0,-24 25,24-25,-25 0,0 0,25-25,-25 25,25 0,0-50</inkml:trace>
  <inkml:trace contextRef="#ctx0" brushRef="#br0" timeOffset="8000">1934 769,'0'0,"0"25,24-25,-24 0,25 0,0 0,-25 0,25 0,-25-25,0 25,0-24,0 24,-25-25,25 25,-25-25,0 25,25 0,-24 0,24 0</inkml:trace>
  <inkml:trace contextRef="#ctx0" brushRef="#br0" timeOffset="8297">2132 769,'0'0,"25"0,-25 0,25 0,-1 0,1 0,-25-24,25 24,-25 0,0-25,25 0,-50 25,25-25,0 25,-25 0,25-25,-25 50,1-25,-1 25,25 0,-25 0,25-1,0 26,0-25,0 0,0 24,0-24,25 25,-25-25,0 0,0-25,0 24,0-24,-25 0</inkml:trace>
  <inkml:trace contextRef="#ctx0" brushRef="#br0" timeOffset="8734">2058 571,'24'0,"1"0,0 0,0 0</inkml:trace>
  <inkml:trace contextRef="#ctx0" brushRef="#br0" timeOffset="8875">2306 670,'-25'25,"25"-25,0 25,25 0,-25-25,0 24,24-24,-24 0,25 0,0 0,-25-24,25 24,-25-25,24 0,-24 25,0-25,0 50,0 0,0 0,0-1,25 1,-25-25,0 25,0-25</inkml:trace>
  <inkml:trace contextRef="#ctx0" brushRef="#br0" timeOffset="9250">2504 496,'0'0,"0"25,0-25,0 50,0-25,0 0,0 24,25-24,-25 0,0 0,0-25</inkml:trace>
  <inkml:trace contextRef="#ctx0" brushRef="#br0" timeOffset="9484">2578 645,'-25'0,"25"25,-24-25,24 25,0 0,0 0,0-1,0 1,0 0,0-25,24 25,-24-25,25 25,-25-25,25 0,0 0,0-50</inkml:trace>
  <inkml:trace contextRef="#ctx0" brushRef="#br0" timeOffset="9859">2777 422,'24'0,"1"25,0 0,0-1,24 26,-24 0,-25-1,25 1,-25 24,0-24,0 0,0-1,-25 1,25-25,-25 0,25 0,-25-1,1-24,24 25,-25-25,25 0</inkml:trace>
  <inkml:trace contextRef="#ctx0" brushRef="#br0" timeOffset="11797">2752 298,'-25'0,"50"0,-25 0,25 0,-1-25,1 25,0 0,0 0,24 0,-24 0,0 0,24 0,-24 0,-25 0,25 0,0 0,-25 0</inkml:trace>
  <inkml:trace contextRef="#ctx0" brushRef="#br0" timeOffset="12187">2950 0,'0'25,"25"0,-25-1,0 1,25 0,-25 25,0-1,0 1,24 0,-24-26,0 1,0 0,0 0,25-25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" units="1/cm"/>
          <inkml:channelProperty channel="Y" name="resolution" value="30" units="1/cm"/>
        </inkml:channelProperties>
      </inkml:inkSource>
      <inkml:timestamp xml:id="ts0" timeString="2009-11-12T11:58:51.573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fitToCurve" value="1"/>
    </inkml:brush>
  </inkml:definitions>
  <inkml:trace contextRef="#ctx0" brushRef="#br0">223 0,'0'0,"0"25,0-25,0 24,0 1,0 0,-25 24,0-24,25 0,0 24,25-24,-25 25,25-26,0 1,0 0,0-25,-1 0,1 0,0 0,-25-25,25 25,-25-25,0 1,0 24,-25-25,25 0,-25 25,0 0,1 0,24 0,-25 0</inkml:trace>
  <inkml:trace contextRef="#ctx0" brushRef="#br0" timeOffset="500">0 594,'0'0,"24"0,1 0,0 0,25 0,-1 0,26-25,-1 25,1 0,-1-25,1 25,-26 0,1 0,0-24,-1 24,-24 24,0-24,-50 0</inkml:trace>
  <inkml:trace contextRef="#ctx0" brushRef="#br0" timeOffset="938">149 792,'0'0,"0"24,0-24,0 25,0 25,24-26,-24 26,0-25,0 24,0 1,0-26,0 1,25 0,-25-25</inkml:trace>
  <inkml:trace contextRef="#ctx0" brushRef="#br0" timeOffset="1234">471 767,'0'25,"0"-1,0 1,0 0,0 0,0 24,0-24,0 24,0-24,0 25,0-26,0-24,25 25,-25-25,25 0,-25 25,25-25,0-25,-25 25,24 0,1-25,-25 25,25 25</inkml:trace>
  <inkml:trace contextRef="#ctx0" brushRef="#br0" timeOffset="1625">571 891,'0'0,"0"0,0 24,0 26,0-25,0 24,24 1,-24-1,0-24,0 0,0-1,25 1,-25-50</inkml:trace>
  <inkml:trace contextRef="#ctx0" brushRef="#br0" timeOffset="1969">1042 272,'0'0,"-24"0,24 25,0 24,0-24,0 25,0-1,0 1,0-1,0-24,0 24,0-49,24 25</inkml:trace>
  <inkml:trace contextRef="#ctx0" brushRef="#br0" timeOffset="2234">1216 247,'0'0,"0"50,0-25,0 24,0 1,0-1,0 1,-25-26,25 26,0-75</inkml:trace>
  <inkml:trace contextRef="#ctx0" brushRef="#br0" timeOffset="2500">1042 520,'25'0,"-25"0,25 0,0 0,0 0,-1 0,1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" units="1/cm"/>
          <inkml:channelProperty channel="Y" name="resolution" value="30" units="1/cm"/>
        </inkml:channelProperties>
      </inkml:inkSource>
      <inkml:timestamp xml:id="ts0" timeString="2009-11-12T11:58:54.917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fitToCurve" value="1"/>
    </inkml:brush>
  </inkml:definitions>
  <inkml:trace contextRef="#ctx0" brushRef="#br0">156 99,'0'0,"-25"25,25-25,-25 25,1 24,24 1,-25 0,0 0,1 24,24 1,0 24,0 0,0 1,0-50,24-1,1 1,0-25,-1 0</inkml:trace>
  <inkml:trace contextRef="#ctx0" brushRef="#br0" timeOffset="422">378 397,'0'0,"0"25,0-25,0 25,0 25,0-26,0 26,0 0,25-25,-25 24,0-24,25-25</inkml:trace>
  <inkml:trace contextRef="#ctx0" brushRef="#br0" timeOffset="719">725 397,'0'0,"0"0,-25 0,0 0,25 0,-25 25,25 0,0 0,0 0,25-1,0 1,-25 25,25-25,-1 25,-24-26,25 1,-25 0,-25-25,25 25,-24-25,24 0,-25 0,0 0,0 0,1-25,24 25,-25-50</inkml:trace>
  <inkml:trace contextRef="#ctx0" brushRef="#br0" timeOffset="1140">898 372,'0'25,"0"-25,0 25,0 0,25 0,-25 0,0-1,0 1,0 0,24 25,-24-25,0-25,50 25,-75-1</inkml:trace>
  <inkml:trace contextRef="#ctx0" brushRef="#br0" timeOffset="2453">799 894,'0'25,"0"0,25-25,-25 25,0 0,0-1,0-24,0 25,0 0,0 0,0-25</inkml:trace>
  <inkml:trace contextRef="#ctx0" brushRef="#br0" timeOffset="2828">997 745,'0'0,"0"25,0-25,0 25,0 0,0 24,0-24,0 0,24 0,-24-25,0 25,0 0,0-25,0 0,0 24</inkml:trace>
  <inkml:trace contextRef="#ctx0" brushRef="#br0" timeOffset="3125">1120 869,'0'0,"0"25,25 0,-25-25,0 25,0 0,25 0,-25-25,0 24,0-24,25 0,-25 0</inkml:trace>
  <inkml:trace contextRef="#ctx0" brushRef="#br0" timeOffset="3390">1269 646,'0'0,"24"25,-24-1,0 26,0-25,0 25,0-25,0 24,25-24,-25 0,0 0,0 0,-25-25,25 0</inkml:trace>
  <inkml:trace contextRef="#ctx0" brushRef="#br0" timeOffset="3687">1368 869,'0'0,"0"0,-25 0,25 25,-25 0,25-25,0 25,0 0,0-25,0 25,25-25,0 24,-25-24,24 0,1 0,0 0,0 0,-25 25,24-25,-24 0</inkml:trace>
  <inkml:trace contextRef="#ctx0" brushRef="#br0" timeOffset="4203">1343 0,'0'0,"25"24,-1 1,1 25,25-25,-1 49,0-24,1 0,-1 24,-24-24,0 25,0-1,-25 1,24-1,-24 1,0-25,-24-1,24-24,0 0,0-25,0 25,0-25</inkml:trace>
  <inkml:trace contextRef="#ctx0" brushRef="#br0" timeOffset="4625">1912 596,'-25'-25,"50"25,-25 0,24 0,1 0,25 0,-26 0,26 0,-1-25,-24 25,0 0,-1 0,1 0,0 0,-25 0,25 0,-25 0,0-25</inkml:trace>
  <inkml:trace contextRef="#ctx0" brushRef="#br0" timeOffset="5375">2109 372,'0'0,"0"0,0 25,0 0,0 0,0 25,0-26,0 26,0 0,25 0,0-26,-25 1,0 0,25 0,-25-25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" units="1/cm"/>
          <inkml:channelProperty channel="Y" name="resolution" value="30" units="1/cm"/>
        </inkml:channelProperties>
      </inkml:inkSource>
      <inkml:timestamp xml:id="ts0" timeString="2009-11-12T11:59:01.354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fitToCurve" value="1"/>
    </inkml:brush>
  </inkml:definitions>
  <inkml:trace contextRef="#ctx0" brushRef="#br0">50 124,'25'24,"-25"-24,0 25,0 0,0 0,0 24,0 1,24-25,-24 24,0-24,0 0,25 0,-25-25,25 0,0 25,25-50,-26 25,1 0,25 0,-25-25,-25 25,24 0</inkml:trace>
  <inkml:trace contextRef="#ctx0" brushRef="#br0" timeOffset="360">273 272,'0'25,"0"-25,25 50,-25-25,0-1,25 1,-25 0,0 0,25 0,-25 0,0-1,24-24,-24 25</inkml:trace>
  <inkml:trace contextRef="#ctx0" brushRef="#br0" timeOffset="672">0 793,'25'0,"0"0,0-24,24 24,1 0,24 0,-24-25,0 25,-1 0,-24 0,25 0,-25-75</inkml:trace>
  <inkml:trace contextRef="#ctx0" brushRef="#br0" timeOffset="985">25 1041,'0'0,"0"25,0-25,0 25,0 0,0 24,0-24,0 25,0-25,0-1,0 1,25 0,-25-25</inkml:trace>
  <inkml:trace contextRef="#ctx0" brushRef="#br0" timeOffset="1235">298 967,'0'25,"0"0,0-1,0 1,0 0,0 0,0 24,0-24,0 0,25 0,-25 0,0-1,25-24,-1 0,-24 25,25-25,0 0,0 0,0-25,24 25,-49 0</inkml:trace>
  <inkml:trace contextRef="#ctx0" brushRef="#br0" timeOffset="1563">447 1116,'0'0,"0"25,-25-1,25 1,0 25,0-25,25 24,-25-24,0 25,0-26,0-24,25 0</inkml:trace>
  <inkml:trace contextRef="#ctx0" brushRef="#br0" timeOffset="1891">670 496,'0'0,"25"25,-25-1,0 26,0-25,0 24,0-24,0 25,0-25,0-1,50 1,-50 0</inkml:trace>
  <inkml:trace contextRef="#ctx0" brushRef="#br0" timeOffset="2157">943 446,'-24'0,"24"25,0-25,0 25,0 0,0 24,0-24,0 0,0 0,0-1,0 1,0 0,0-75</inkml:trace>
  <inkml:trace contextRef="#ctx0" brushRef="#br0" timeOffset="2453">745 669,'0'0,"0"0,25 0,0 0,-1 0,1 0,0 0,0 0,-25 25</inkml:trace>
  <inkml:trace contextRef="#ctx0" brushRef="#br0" timeOffset="3063">1291 0,'0'0,"0"0,-25 24,25-24,-25 50,1 0,-1 24,25 0,-25 26,25-51,0 26,0-1,0 1,0-1,25-24,-25 24,25-24,-25-26,24 1,-24 0,25-25,-25 25,0-75</inkml:trace>
  <inkml:trace contextRef="#ctx0" brushRef="#br0" timeOffset="4219">1490 347,'0'25,"0"-25,0 49,25-24,-25 0,0 25,0-26,0 1,0 0,0 25,0-26,24 1</inkml:trace>
  <inkml:trace contextRef="#ctx0" brushRef="#br0" timeOffset="4485">1763 347,'0'0,"-25"0,0 0,25 25,-25-25,25 24,0-24,0 25,0 0,25 0,-25 0,25 24,0-24,-25 0,25 0,-25 0,0-1,0-24,0 25,-25-25,0 0,0 0,0 0,25-25,-25 25,25-24,0 24</inkml:trace>
  <inkml:trace contextRef="#ctx0" brushRef="#br0" timeOffset="4875">2036 372,'0'24,"0"-24,0 25,-25 0,25 25,0-25,25-1,-25 1,0 25,0-25,0-1,25-24,-25 25,0-74</inkml:trace>
  <inkml:trace contextRef="#ctx0" brushRef="#br0" timeOffset="5250">1887 942,'-25'0,"25"0,-25 0,25 0,-25 25,25-25,-24 25,24 0,0-1,24-24,-24 25,25-25,0 25,-25 0,0-25,25 0,-25 25,-25-25,0 0,0 0,1 0,-1 0,0-25,75 25,-75 0</inkml:trace>
  <inkml:trace contextRef="#ctx0" brushRef="#br0" timeOffset="5625">2061 992,'0'0,"-25"25,25-25,0 24,0 1,0 0,0 0,0-25,25 25,-25-25</inkml:trace>
  <inkml:trace contextRef="#ctx0" brushRef="#br0" timeOffset="5828">2284 967,'-25'0,"1"0,-1 25,25-25,-25 25,25-1,-25-24,25 25,0 0,0-25,25 25,-25-25,50 25</inkml:trace>
  <inkml:trace contextRef="#ctx0" brushRef="#br0" timeOffset="6078">2508 1017,'-25'0,"25"0,-25-25,25 25,-25 0,0 0,25 0,-25 25,1-25,-1 24,25-24,0 25,0-25,25 25,-25-25,24 0,26 0,-25 0,0 0,0 0,-1-25,-24 25,0 0,0 25,0-25,0 0,25 25,-25-25</inkml:trace>
  <inkml:trace contextRef="#ctx0" brushRef="#br0" timeOffset="6500">2706 769,'0'24,"0"-24,0 25,0 0,0 25,0-1,-25-24,25 0,0 0,0-1,0 1,0-25,0 25,25-75</inkml:trace>
  <inkml:trace contextRef="#ctx0" brushRef="#br0" timeOffset="6766">2806 942,'0'0,"-25"0,25 0,-25 25,25-25,-25 25,25-25,-25 25,25-25,0 24,0-24,0 25,25-25,0 0,0 0,0 25,-1-25,1 0,0 0,0 0,-25 0,25-50</inkml:trace>
  <inkml:trace contextRef="#ctx0" brushRef="#br0" timeOffset="7485">2930 198,'0'0,"0"25,24 0,-24-1,25 1,25 0,-25 25,24-1,1 1,-25 24,25 1,-26 24,1 0,0 0,-25-24,-25-1,25-24,-25 24,1-24,-1 24,0-24,0-1,0-24,0 25,-24-25,49 0,-25-1,25 1,-25-25,75 0,-50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" units="1/cm"/>
          <inkml:channelProperty channel="Y" name="resolution" value="30" units="1/cm"/>
        </inkml:channelProperties>
      </inkml:inkSource>
      <inkml:timestamp xml:id="ts0" timeString="2009-11-12T11:59:49.432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fitToCurve" value="1"/>
    </inkml:brush>
  </inkml:definitions>
  <inkml:trace contextRef="#ctx0" brushRef="#br0">347 0,'0'0,"-24"25,-1 25,1 24,-26 0,1 1,0 49,0 24,24 1,1-50,-1 25,25 0,25 0,24-50,25 1,49-26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" units="1/cm"/>
          <inkml:channelProperty channel="Y" name="resolution" value="30" units="1/cm"/>
        </inkml:channelProperties>
      </inkml:inkSource>
      <inkml:timestamp xml:id="ts0" timeString="2009-11-12T11:59:24.557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fitToCurve" value="1"/>
    </inkml:brush>
  </inkml:definitions>
  <inkml:trace contextRef="#ctx0" brushRef="#br0">471 0,'0'25,"0"25,25-26,-25 26,0 0,0-26,0 1,24 0,-24 0,0-1,0-24,0 25,25-25,-25 0</inkml:trace>
  <inkml:trace contextRef="#ctx0" brushRef="#br0" timeOffset="454">297 248,'25'0,"-25"0,25 0,-25 0,25 25,-1-25,-24 25,50-25,-25 24,0 1,-25-25,24 25,1 0,0-25,-25 0,0 0,25 0,-25 0,0 0,24 0,-24-25,0 25,0-25,0 25,0 0,0-25,25 25,-25-24,0 24,0 0,0 0</inkml:trace>
  <inkml:trace contextRef="#ctx0" brushRef="#br0" timeOffset="1485">0 843,'0'0,"0"24,0-24,0 50,25-25,-25 24,0 1,0-25,0 24,0-49,24 25,-24 0</inkml:trace>
  <inkml:trace contextRef="#ctx0" brushRef="#br0" timeOffset="1797">198 793,'0'25,"0"0,0-1,25 1,-25 0,25 0,-25 24,0 1,0-25,24 24,-24-49,0 25,0 0,0-50</inkml:trace>
  <inkml:trace contextRef="#ctx0" brushRef="#br0" timeOffset="2063">49 1016,'25'0,"0"-25,0 25,-1 0,26-24,-25 24,24 0</inkml:trace>
  <inkml:trace contextRef="#ctx0" brushRef="#br0" timeOffset="2282">595 694,'0'0,"0"0,-25 0,25 0,0 25,-25 24,25-24,0 25,0-26,0 26,0 0,0-26,25 26,-25-25,25 24,-1-49,-24 25</inkml:trace>
  <inkml:trace contextRef="#ctx0" brushRef="#br0" timeOffset="2579">917 744,'0'0,"-25"24,25 1,-25 0,25 24,-24-24,-1 0,25 25,-25-1,25-24,0 0,-25-1,25 1</inkml:trace>
  <inkml:trace contextRef="#ctx0" brushRef="#br0" timeOffset="2860">743 719,'0'25,"0"-1,0 1,0 0,25 0,0-1,0 26,0-25,-1 0,-24 24,25-24,-25 0,25-1,-25 1,25-25,-25 25,49-25,-73 0</inkml:trace>
  <inkml:trace contextRef="#ctx0" brushRef="#br0" timeOffset="3235">1115 967,'0'0,"0"24,0-24,0 50,0-25,0-1,0 1,-25 0,25 0,0-25</inkml:trace>
  <inkml:trace contextRef="#ctx0" brushRef="#br0" timeOffset="3547">1239 843,'0'0,"25"0,-25 0,25 0,24 0,-24 0,25 0,-25 0,24 0,-24 0,0 0,24 0,-49 0</inkml:trace>
  <inkml:trace contextRef="#ctx0" brushRef="#br0" timeOffset="3782">1363 843,'-25'0,"25"0,0 24,0 1,25 0,-25 0,0 24,0 1,0-25,0 24,0-24,0 0,0-50</inkml:trace>
  <inkml:trace contextRef="#ctx0" brushRef="#br0" timeOffset="4141">1561 496,'0'0,"25"0,0 25,0-1,0 1,-1 25,1-1,0 1,-25-1,25 1,-25-25,0 24,0 1,0-25,0 24,0-24,0 0,0-25,0 0,0 0</inkml:trace>
  <inkml:trace contextRef="#ctx0" brushRef="#br0" timeOffset="4454">2008 892,'0'-25,"24"25,1 0,25 0,-25 0,-1 0,26 0,-50 0,25 0</inkml:trace>
  <inkml:trace contextRef="#ctx0" brushRef="#br0" timeOffset="4657">1983 1041,'0'-25,"25"25,-1 0,1 0,25 0,49 0,-99-25</inkml:trace>
  <inkml:trace contextRef="#ctx0" brushRef="#br0" timeOffset="4969">2950 595,'0'0,"0"0,-25 0,0 0,0 25,-24 0,-1-1,1 1,24 25,-25-26,25 1,1 0,24-25,0 25,24-1,1-24,0 0,25 25,-1-25,1 0,-1 0,-24 0,25 0,-26 0,1 0,0 0,-25 0,0 0,-25 0,0 25,1-25,-26 0,0 25,1-25,-1 25,1-1,-1 1,25 0,25 0,-24-25,24 24,24 1,-24 0,25-25,25 25,-1-25,1 25,-1-25,1-25,0 25,-1 0,1 0,-1 0,1 0,-50 25</inkml:trace>
  <inkml:trace contextRef="#ctx0" brushRef="#br0" timeOffset="5704">2603 1437,'0'0,"0"25,0 0,0-25,-25 25,25-1,0 1,0 25,-25-26,25-24,0 0</inkml:trace>
  <inkml:trace contextRef="#ctx0" brushRef="#br0" timeOffset="5954">2404 1363,'25'-25,"-25"25,25 0,-25 0,25 0,-1 0,1 25</inkml:trace>
  <inkml:trace contextRef="#ctx0" brushRef="#br0" timeOffset="6157">2751 1413,'0'0,"25"0,0 0,0 0,-1 0,1 0,0 0,0 0,0 0,-25 0</inkml:trace>
  <inkml:trace contextRef="#ctx0" brushRef="#br0" timeOffset="6360">2727 1561,'0'0,"24"0,1 0,0-25,0 25,-1 0,26 0,-25-24</inkml:trace>
  <inkml:trace contextRef="#ctx0" brushRef="#br0" timeOffset="6563">3049 1512,'0'-25,"0"25,0-25,25 25,-25-25,0 1,24-1,-24 25,0-25,0 25,0 0,-24 25,24 0,24-1,-24 1,0 0,0 0,0-1,0 1,0 0,0-25</inkml:trace>
  <inkml:trace contextRef="#ctx0" brushRef="#br0" timeOffset="7079">2801 322,'0'0,"25"25,-25-25,0 25,0 0,0-25,0 0,0 0,0 0,0-25,0 25,0-25,0 0,0 1,0 24,0-25,0 25,0 0,24-25,-24 50,25-25,0 0,-25 0,25 25,-25-25,0 24,25-24,-25 25,0-25,0 25,24-25,-24 0,0 25,0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" units="1/cm"/>
          <inkml:channelProperty channel="Y" name="resolution" value="30" units="1/cm"/>
        </inkml:channelProperties>
      </inkml:inkSource>
      <inkml:timestamp xml:id="ts0" timeString="2009-11-12T11:59:33.120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fitToCurve" value="1"/>
    </inkml:brush>
  </inkml:definitions>
  <inkml:trace contextRef="#ctx0" brushRef="#br0">74 298,'25'0,"0"0,25 0,-1 0,26-25,-1 25,-24 0,24 0,-24 0,-1 0,-24 0,0 0</inkml:trace>
  <inkml:trace contextRef="#ctx0" brushRef="#br0" timeOffset="297">422 373,'0'0,"0"25,0 0,25-1,-25 26,24-25,-24 25,25-26,-25 26,25-25,-25-25</inkml:trace>
  <inkml:trace contextRef="#ctx0" brushRef="#br0" timeOffset="516">670 547,'0'25,"0"-1,25-24,-25 25,0 0,0-25,0 25,0 0,0-50</inkml:trace>
  <inkml:trace contextRef="#ctx0" brushRef="#br0" timeOffset="781">645 447,'0'0,"0"-24,0 24,0 0,25 0,24 0,-73 24</inkml:trace>
  <inkml:trace contextRef="#ctx0" brushRef="#br0" timeOffset="1125">372 845,'0'0,"0"-25,25 25,0 0,24 0,-24 0,0 0,25 25,-1-50,26 25,-26 0,1 0,24 0,-24 0,-1 0,-24 0,0 0,-25 0,25 0,-50 0</inkml:trace>
  <inkml:trace contextRef="#ctx0" brushRef="#br0" timeOffset="2234">347 1218,'25'0,"-25"0,25 0,0 0,0 0,24 0,-24-25,0 25,24 0,1 0,-25-25,24 25,-24 0,0 0,0-25,0 0</inkml:trace>
  <inkml:trace contextRef="#ctx0" brushRef="#br0" timeOffset="2578">595 1193,'25'25,"-25"-25,0 25,0 0,0-1,0 1,25 0,-25 0,0 0,0 25,0-26,0-24,25 25,-25 0</inkml:trace>
  <inkml:trace contextRef="#ctx0" brushRef="#br0" timeOffset="3469">198 50,'0'0,"0"0,0 0,-24 0,24 0,0 0,0-50</inkml:trace>
  <inkml:trace contextRef="#ctx0" brushRef="#br0" timeOffset="4281">0 99,'0'0,"0"25,0 0,25 25,-25 24,0 51,25-1,-25-25,24 1,1 24,-25 0,25-24,0-26,0-24,24 0,-24-1</inkml:trace>
  <inkml:trace contextRef="#ctx0" brushRef="#br0" timeOffset="4703">1141 99,'0'25,"0"-25,0 25,0 25,0 0,0 24,0 1,0-1,25 26,-25-26,0 1,0-1,25 1,-25-1,0-24,0 25,0-26,0-24,0 0,0-50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" units="1/cm"/>
          <inkml:channelProperty channel="Y" name="resolution" value="30" units="1/cm"/>
        </inkml:channelProperties>
      </inkml:inkSource>
      <inkml:timestamp xml:id="ts0" timeString="2009-11-12T11:59:38.448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fitToCurve" value="1"/>
    </inkml:brush>
  </inkml:definitions>
  <inkml:trace contextRef="#ctx0" brushRef="#br0">25 248,'0'0,"-24"25,24 0,0 24,0 1,0-1,0 1,0-1,24 1,-24-25,0-1,0 1,0 25</inkml:trace>
  <inkml:trace contextRef="#ctx0" brushRef="#br0" timeOffset="266">198 248,'-24'25,"24"-25,0 25,0 24,0 1,0-1,24 1,-24-26,0 26,0-25,0-25,0 25,0-1,0-24,0 25</inkml:trace>
  <inkml:trace contextRef="#ctx0" brushRef="#br0" timeOffset="563">25 595,'0'0,"25"0,0 0,-1 0,1 0,-25 0,25 0,0 0,-25 0</inkml:trace>
  <inkml:trace contextRef="#ctx0" brushRef="#br0" timeOffset="2266">593 124,'-25'0,"25"0,0 0,-24 25,-1 0,0 24,25 1,-24-1,24 26,0-26,0 1,0-1,0-24,24 25,-24-26,25 1,0-25</inkml:trace>
  <inkml:trace contextRef="#ctx0" brushRef="#br0" timeOffset="2625">692 248,'0'0,"0"0,25 0,-1 0,1 0,24 0,1 0,-1-25,25 25,-25 0,50 0,-99 0</inkml:trace>
  <inkml:trace contextRef="#ctx0" brushRef="#br0" timeOffset="2875">840 273,'0'25,"0"-1,0 1,0 0,0 24,0 1,0-25,25 24,-25-24,0 0,0 0,0-1,24 1</inkml:trace>
  <inkml:trace contextRef="#ctx0" brushRef="#br0" timeOffset="3141">1112 545,'0'0,"0"0,0 25,0 0,0-25,0 25,0-1,0-24,0 25</inkml:trace>
  <inkml:trace contextRef="#ctx0" brushRef="#br0" timeOffset="3359">1037 520,'25'0,"-25"0,25 0,-25-24</inkml:trace>
  <inkml:trace contextRef="#ctx0" brushRef="#br0" timeOffset="3688">1210 0,'25'0,"0"0,-1 25,1 0,24 24,-24 1,0 24,-1 25,-24-24,0-1,0 0,0-24,-24-1,24 1,-25-25,25 24,-25-24,25-25</inkml:trace>
  <inkml:trace contextRef="#ctx0" brushRef="#br0" timeOffset="7609">1087 347,'0'0,"0"0,0 25,0-25,0 25,0-25,25 0,-25 0,24 0,1 0,-25 0,25 0,-25 0,0-25,-25 25,25 0,-25 0,25 0,0 0,0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" units="1/cm"/>
          <inkml:channelProperty channel="Y" name="resolution" value="30" units="1/cm"/>
        </inkml:channelProperties>
      </inkml:inkSource>
      <inkml:timestamp xml:id="ts0" timeString="2009-11-12T11:49:47.636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fitToCurve" value="1"/>
    </inkml:brush>
  </inkml:definitions>
  <inkml:trace contextRef="#ctx0" brushRef="#br0">0 374,'25'0,"-1"0,1-25,0 25,25-25,-26-25,26 25,-25 0,0-25,-1 25,1-25,0 25,0 25,-25-24,25-1,-25 25,24 0,-24-25,0 25,-24 0,-1 0,25 25,-25-25,0 0,0 25,1-25,-1 24,0-24,0 25,0-25,25 0,-24 25,24-25,0 0,24 0,1 0,0-25,0 0,24 25,-24-24,0 24,0-25,0 25,-25-25,24 25,-24 0,0 25,0-25,25 25,-25-25,0 24,0-24,0 25,0-25,0 25,0-25,25 25,-25 0,0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" units="1/cm"/>
          <inkml:channelProperty channel="Y" name="resolution" value="30" units="1/cm"/>
        </inkml:channelProperties>
      </inkml:inkSource>
      <inkml:timestamp xml:id="ts0" timeString="2009-11-12T11:59:50.136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fitToCurve" value="1"/>
    </inkml:brush>
  </inkml:definitions>
  <inkml:trace contextRef="#ctx0" brushRef="#br0">0 0,'0'0,"24"0,1 0,0 50,24-26,1 51,24-1,0 1,0-1,-24 26,-1 24,-24 0,-1-25,-24 25,-24-24,24 24,-25-25,-24 25,24-49,0 24,-24-24,24-1,-24 25,-1-49,25 25,25-51,-24 1,24 0,0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" units="1/cm"/>
          <inkml:channelProperty channel="Y" name="resolution" value="30" units="1/cm"/>
        </inkml:channelProperties>
      </inkml:inkSource>
      <inkml:timestamp xml:id="ts0" timeString="2009-11-12T11:59:52.245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fitToCurve" value="1"/>
    </inkml:brush>
  </inkml:definitions>
  <inkml:trace contextRef="#ctx0" brushRef="#br0">0 446,'0'0,"0"25,0 0,0 0,0 24,25-24,-25 25,0-1,0 1,0-26,0 1,25 25,-25-25,0-25</inkml:trace>
  <inkml:trace contextRef="#ctx0" brushRef="#br0" timeOffset="391">272 347,'50'25,"-25"-25,-25 25,25 0,-25 24,24 1,-24-1,0 1,0-1,25-24,-25 25,0-26,-25 1,25-25,0 0</inkml:trace>
  <inkml:trace contextRef="#ctx0" brushRef="#br0" timeOffset="734">173 719,'0'0,"25"0,0 0,0 0,24 0,-24 0,0 0,0 0,-1 0</inkml:trace>
  <inkml:trace contextRef="#ctx0" brushRef="#br0" timeOffset="4234">718 273,'-24'0,"24"0,0 0,0 0,-25 25,25-25,0 25,-25-1,25 26,0-1,-25 1,25 24,25-24,-25-1,25 1,-25-25,25-1,-1 1,26-25,0 25</inkml:trace>
  <inkml:trace contextRef="#ctx0" brushRef="#br0" timeOffset="4625">917 372,'0'0,"0"25,24 0,-24 24,25 26,-25-26,25 1,-25-1,0-24,25 0</inkml:trace>
  <inkml:trace contextRef="#ctx0" brushRef="#br0" timeOffset="4906">1189 372,'0'-25,"-25"25,25 0,-24 0,24 25,0-25,-25 25,25 24,0-24,25 0,-25 25,24-1,1-24,0 24,0-24,-25 0,0-25,0 25,0-1,-25-24,0 0,0 25,1-25,24-25,-25 25,74 0,-73 0</inkml:trace>
  <inkml:trace contextRef="#ctx0" brushRef="#br0" timeOffset="5281">1387 323,'0'24,"0"1,25 0,-25 24,0 1,25 0,-25-1,0 1,0-26,0 1,25 0,-25 0,0-75</inkml:trace>
  <inkml:trace contextRef="#ctx0" brushRef="#br0" timeOffset="5594">1635 669,'0'0,"0"25,0 0,0 0,0-25,0 24,0 1,0-25</inkml:trace>
  <inkml:trace contextRef="#ctx0" brushRef="#br0" timeOffset="5828">1759 620,'0'25,"25"-1,-25 1,25 0,-1 0,1-25,0 0,25 0,-26 0,26-25,-25 0,-1 0,-24 1,25-26,-50 1,25-1,-49 0,24 26,0-1,-24 25,24-25,-25 50,75-25,-50 25</inkml:trace>
  <inkml:trace contextRef="#ctx0" brushRef="#br0" timeOffset="6187">2180 347,'0'0,"0"25,0 0,0 24,25 1,-25-25,25 0,0-1,-25-24,24-24,1-1,0 0,-25 0,25 0,-25 1,25-1,-25 0,0 25,0-25,0 50,0 0,0 24,-25 1,25 0,0-1,0-24,0 0,0 24,25-49,-50 25</inkml:trace>
  <inkml:trace contextRef="#ctx0" brushRef="#br0" timeOffset="6594">2527 422,'0'0,"0"24,0 26,0-25,0 24,0 1,25-25,-25-1,25 1,-25 0,25-25,-1 0,-24 0,25 0,0 0,0-25,-1 0,-24 1,25-1,-25-25,0 1,25 24,-25-25,0 26,0 24,0 24,0 1,0 25,0-25,0 24,0-24,0 0,0-1,25 1,-25-50</inkml:trace>
  <inkml:trace contextRef="#ctx0" brushRef="#br0" timeOffset="7078">2948 471,'0'25,"0"0,0 0,0 24,0-24,0 0,0-1,0-24,0 25,0-50,0 25,0-24,0-1,0-25,0 26,0-26,25 0,-25 1,0 24,0 25,0-25,0 50,0 0,25 0,0 24,-25 1,24-1,1-24,0 0,0 0,0-1,-25-24,24 0,1 0,-25 0,25-24,-25-1,25 0,-25-24,0 24,0-50,0 26,0-1,0 26,0-1,0 25,74 25,-124-1</inkml:trace>
  <inkml:trace contextRef="#ctx0" brushRef="#br0" timeOffset="7797">3345 0,'0'25,"25"0,-1 0,1 0,0 24,0 1,-1-1,1 26,0-1,-25 0,0 1,0-1,0-25,-25-24,0 25,25-26,-24-24,24 25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" units="1/cm"/>
          <inkml:channelProperty channel="Y" name="resolution" value="30" units="1/cm"/>
        </inkml:channelProperties>
      </inkml:inkSource>
      <inkml:timestamp xml:id="ts0" timeString="2009-11-12T12:02:07.526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fitToCurve" value="1"/>
    </inkml:brush>
  </inkml:definitions>
  <inkml:trace contextRef="#ctx0" brushRef="#br0">0 174,'0'24,"0"1,0 0,0 0,0 0,0 0,0 24,0-24,0-25,0 25,0-75</inkml:trace>
  <inkml:trace contextRef="#ctx0" brushRef="#br0" timeOffset="250">0 0,'0'0,"0"0,25 0,-1 0</inkml:trace>
  <inkml:trace contextRef="#ctx0" brushRef="#br0" timeOffset="422">347 124,'0'0,"0"0,-25 0,0 0,25 0,-25 0,0 25,25 0,-24-1,24 1,24 0,-24 0,25 0,-25-25,25 25,0-1,0-24,-1 0,1-24</inkml:trace>
  <inkml:trace contextRef="#ctx0" brushRef="#br0" timeOffset="703">396 298,'0'25,"0"-1,0-24,0 50,0-25,0 0,0-1,0 1,0 0,0 0,0-25,0 0</inkml:trace>
  <inkml:trace contextRef="#ctx0" brushRef="#br0" timeOffset="1000">495 149,'0'0,"25"25,-25 24,0-24,0 25,0-1,0 1,0-25,25 0,-25-1</inkml:trace>
  <inkml:trace contextRef="#ctx0" brushRef="#br0" timeOffset="1266">520 0,'25'0,"-25"0,24 25,1-25,-25 25</inkml:trace>
  <inkml:trace contextRef="#ctx0" brushRef="#br0" timeOffset="1469">817 223,'0'0,"0"25,0 0,0 0,0 0,0 24,25-24,-25-25,0 25,0-25,0 0,0-25,0 0,25 0,-25 1,24-26,-24 25,25 0,0-24,0 24,-1 25,1-25,0 25,0 0,-1 0,1 0,0 25,0 0,0-1,-25 1,24 25,-24-25,0 0,0 24,0-24,0 0,0 0,0-1,0 1,25-25,-25-25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" units="1/cm"/>
          <inkml:channelProperty channel="Y" name="resolution" value="30" units="1/cm"/>
        </inkml:channelProperties>
      </inkml:inkSource>
      <inkml:timestamp xml:id="ts0" timeString="2009-11-12T12:00:04.229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fitToCurve" value="1"/>
    </inkml:brush>
  </inkml:definitions>
  <inkml:trace contextRef="#ctx0" brushRef="#br0">0 472,'0'0,"0"0,25 25,-25 0,0 0,0 24,0 1,0 25,0-1,0-24,0-25,0 24,0-24,0-25,25 25,-25-50</inkml:trace>
  <inkml:trace contextRef="#ctx0" brushRef="#br0" timeOffset="328">348 447,'0'0,"0"25,0 0,0 25,0-1,0-24,0 50,0-26,-25-24,25 25,0-25,0 0,0-25</inkml:trace>
  <inkml:trace contextRef="#ctx0" brushRef="#br0" timeOffset="735">100 721,'0'0,"24"0,-24 0,25 24,25-24,-25 0,24 0,-24 0,0 0,0 0,-1 0,1-24,-25 24,25 0,-25 0,0 0</inkml:trace>
  <inkml:trace contextRef="#ctx0" brushRef="#br0" timeOffset="1578">769 373,'0'-25,"0"25,-25 0,25 0,-24 0,-1 0,25 25,-25-1,25 1,0 25,0 0,0-1,0 1,0 0,25 0,0-1,-1-49</inkml:trace>
  <inkml:trace contextRef="#ctx0" brushRef="#br0" timeOffset="1875">1017 422,'0'25,"0"0,25 0,-25 25,0-26,0 26,0 25,0-26,0-49</inkml:trace>
  <inkml:trace contextRef="#ctx0" brushRef="#br0" timeOffset="2141">1389 397,'0'0,"-25"0,1 0,-1 0,0 25,25-25,0 25,0 0,0 0,25 0,0 0,-1-1,1 26,0-25,0 25,-25-25,0-1,0 1,-25-25,0 25,0-25,-24 0,24 0,-25 0,26-25,24 25,-25-49</inkml:trace>
  <inkml:trace contextRef="#ctx0" brushRef="#br0" timeOffset="2532">1588 348,'0'25,"0"-25,0 24,0 1,24 25,-24-25,0 25,0-1,0-24,-24 0,24-50</inkml:trace>
  <inkml:trace contextRef="#ctx0" brushRef="#br0" timeOffset="2907">1439 919,'0'0,"0"25,0-25,0 25,25-25,-1 25,-24 0,25 0,-25 0,0-25,0 24,0 1,0-25,-25 0,1 25,24-25,-25-25,0 25</inkml:trace>
  <inkml:trace contextRef="#ctx0" brushRef="#br0" timeOffset="3172">1588 1093,'0'0,"24"0,1 0,0-24,-25 24,25 0,-25-25,0 25,0-25,0 25,-25 0,25-25,-25 25,25 0,0-25</inkml:trace>
  <inkml:trace contextRef="#ctx0" brushRef="#br0" timeOffset="3407">1860 1118,'25'-25,"-25"25,25 0,0-24,0 24,-25-25,24 25,-48-25,24 25,0-25,-25 25,25 0,-25 0,25 25,-25 0,0 0,1-1,24 26,0 0,-25 0,25-1,0 26,0-50,0 0,0-1</inkml:trace>
  <inkml:trace contextRef="#ctx0" brushRef="#br0" timeOffset="3750">1786 895,'0'0,"0"0,0 0,25-25,0 25,-1-25</inkml:trace>
  <inkml:trace contextRef="#ctx0" brushRef="#br0" timeOffset="3891">2034 1019,'0'25,"0"-25,25 25,-25-25,25 0,-1 0,1 0,-25-25,25 25,-25-25,0 25,0 0,0 0,0-25,0 50,0-25,0 25,0 0,0-25,0 24,0-24</inkml:trace>
  <inkml:trace contextRef="#ctx0" brushRef="#br0" timeOffset="4235">2232 770,'0'25,"0"-25,0 50,0-25,0 24,0-24,0 25,-24-25,24 0,0-25</inkml:trace>
  <inkml:trace contextRef="#ctx0" brushRef="#br0" timeOffset="4453">2257 969,'0'25,"-25"-25,25 25,0-25,0 25,25 0,0-25,0 24,0-24,-1 0,-24 0,25 25</inkml:trace>
  <inkml:trace contextRef="#ctx0" brushRef="#br0" timeOffset="5203">2431 223,'0'0,"0"0,0 0,25 25,-1 0,1 0,25 0,-25 0,-1 24,1-24,0 25,-25 0,25-1,-25 1,0 0,0 0,-25-1,25-24,-25 0,25 0,-25 0,25-25,0-25</inkml:trace>
  <inkml:trace contextRef="#ctx0" brushRef="#br0" timeOffset="5657">2852 497,'0'0,"0"0,25 0,0 25,0-25,-25 0,25 0,-1 0</inkml:trace>
  <inkml:trace contextRef="#ctx0" brushRef="#br0" timeOffset="5860">2852 721,'0'0,"25"0,0-25,-25 25,25 0,49 0,-74 0</inkml:trace>
  <inkml:trace contextRef="#ctx0" brushRef="#br0" timeOffset="6250">3224 547,'25'0,"-25"0,25 0,0 0,0 0,-1 0,1 0,0 0,25 0,-26 0,-24 0,25 0,-25 0,0 0</inkml:trace>
  <inkml:trace contextRef="#ctx0" brushRef="#br0" timeOffset="6953">3869 25,'0'-25,"0"25,0 0,-25 25,25-25,-24 0,24 24,-25 1,25 0,-25 25,25-25,-25 24,25 26,-25-25,1-1,24 1,-25 25,25-1,0 26,0-26,0 26,0-26,0-24,0 25,25-26,-25 1,0 0,24-25,-24 24,25-24,-25-25,0 25,0-25,0 25,75-25,-100 0</inkml:trace>
  <inkml:trace contextRef="#ctx0" brushRef="#br0" timeOffset="9485">4018 373,'0'0,"0"-25,0 25,0-25,0 0,0 25,0 0,0-25,0 50,0 0,0 0,0 0,0-1,0 1,0-25,25 25,-25 0,0-25,0 0,0 0</inkml:trace>
  <inkml:trace contextRef="#ctx0" brushRef="#br0" timeOffset="9891">3894 621,'0'0,"25"0,0 0,24 0,1 0,-1 0,26 0,-26 0,1 0,-25 0,25-25,-26-24</inkml:trace>
  <inkml:trace contextRef="#ctx0" brushRef="#br0" timeOffset="10203">4092 721,'25'24,"-25"-24,0 25,0 0,0 0,0 25,0-25,0 24,0-24,25 0,-25 0,0 0,25-25,0 25,-1-25,1 0,-25 0,25 0,0 0,0 0,-25 0,25-25,-25 25</inkml:trace>
  <inkml:trace contextRef="#ctx0" brushRef="#br0" timeOffset="10594">4291 845,'0'0,"0"25,0-25,0 25,25-1,-25 26,0-25,0 0,0 0,25 24,-25-24,0 0,0 0,0 0,0 0,0 0,0-25,0-50</inkml:trace>
  <inkml:trace contextRef="#ctx0" brushRef="#br0" timeOffset="12172">4589 149,'-25'0,"25"25,25 0,-25 24,0 1,24 0,-24-1,0 1,0-25,0 0,0 25,0-50,0 24</inkml:trace>
  <inkml:trace contextRef="#ctx0" brushRef="#br0" timeOffset="12438">4688 447,'0'25,"0"0,0-25,25 25,-25-25,24 25,26-25,-25 0,24 0,-24 0,0 0,-25-25,0 25,0-25,0 0,-25 0,0 25,1-25,-1 0,-25 25,50 0,-25 0,25 0</inkml:trace>
  <inkml:trace contextRef="#ctx0" brushRef="#br0" timeOffset="12797">5085 422,'-25'0,"25"0,-25 0,25-25,-25 25,25 25,-25-25,25 25,0-25,0 25,0-25,0 0,0 25,25-25,0 0,-25-25,25 25,-25 0,0 0,0-25,0 25,25 0,-25 25,0 0,0 25,24-26,-24 26,0 0,0 0,0-1,-24 1,24-25,-25 0,0-25,0 0,0 0,1 0,-1-25,0 25,0-25,25 0</inkml:trace>
  <inkml:trace contextRef="#ctx0" brushRef="#br0" timeOffset="13438">5258 472,'0'0,"0"-25,25 25,-25 0,25 0,-25 0,25 0,-1 0,-24 0,25 0,-25 25,0-25,0 25,-25-25,1 25,-1 0,0-25,0 24,0 1,1-25,24 0,-25 25,50-25,-25 0,24 0,1 0,0 0,0 0,0 0,-1 0,-24 0,0-25,25 25,-25 0</inkml:trace>
  <inkml:trace contextRef="#ctx0" brushRef="#br0" timeOffset="13953">5630 248,'0'-25,"0"1,-25-1,50-25,-25 25,0-25,0 26,0 24,0-25,0 50,0-1,0 26,0-25,25 50,-25-26,0-24,0 25,0-25,0 0,25-25,24 24,-73-24</inkml:trace>
  <inkml:trace contextRef="#ctx0" brushRef="#br0" timeOffset="14313">5605 497,'0'0,"0"0,50 0,-25 0,0 0,24 0,-24 0,25-25,-1 50,-49-25</inkml:trace>
  <inkml:trace contextRef="#ctx0" brushRef="#br0" timeOffset="14563">5680 621,'0'0,"0"25,0 0,0 0,0 0,0-1,0 26,0-25,0 25,0-25,0-1,0-24,25 25,-1-25,1 0,0 0,0 0,0 0,-1 0,1-25</inkml:trace>
  <inkml:trace contextRef="#ctx0" brushRef="#br0" timeOffset="14875">5804 646,'0'25,"0"0,0 0,0-1,0 26,0-25,0 25,0-25,0 24,0-49,0 25,49 0,-49-25</inkml:trace>
  <inkml:trace contextRef="#ctx0" brushRef="#br0" timeOffset="15750">6126 397,'0'0,"25"0,0 0,-25 0,25 0,-1 0,1 0,0 0,0-24,0 24,-25 0,24 0,-24 0,0 0</inkml:trace>
  <inkml:trace contextRef="#ctx0" brushRef="#br0" timeOffset="16172">6201 248,'0'0,"0"0,0 25,0 0,0 0,24 0,-24 0,0-1,0 1,0 0,0 0,0-25,0 25,0-25,0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" units="1/cm"/>
          <inkml:channelProperty channel="Y" name="resolution" value="30" units="1/cm"/>
        </inkml:channelProperties>
      </inkml:inkSource>
      <inkml:timestamp xml:id="ts0" timeString="2009-11-12T12:00:21.276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fitToCurve" value="1"/>
    </inkml:brush>
  </inkml:definitions>
  <inkml:trace contextRef="#ctx0" brushRef="#br0">0 99,'0'-24,"0"24,25 0,-25 0,0-25,25 25,-25 0,25 0,-25 0,25 25,-25-25,0 24,0-24,0 25,-25 0,25-25,0 25,0-25,0 25,0 0,0-25,0 0,25 24,0-24,-25 0,25 25,-1-25,1 25,-25-25,0 25,0-25,0 0,-25 25,25-25,-24 24,-1-24,25 0,-25 25,75-25,-75 0</inkml:trace>
  <inkml:trace contextRef="#ctx0" brushRef="#br0" timeOffset="516">50 596,'0'0,"25"0,0 0,25 0,-1-25,1 25,0 0,0 0,-1 0,1 0,-25 0,0-25</inkml:trace>
  <inkml:trace contextRef="#ctx0" brushRef="#br0" timeOffset="797">224 720,'0'0,"0"0,0 24,0 1,0 0,0 0,-25 24,25-24,0 25,0-1,-25-24,50 25,-25-25,0-1,25-24,0 0,0 0,0 0,0 0,0 0,-1 0,1-24</inkml:trace>
  <inkml:trace contextRef="#ctx0" brushRef="#br0" timeOffset="1125">349 918,'0'25,"0"0,0-1,24 26,-24-25,0 24,0-24,0 25,0-25,50 0,-50-1</inkml:trace>
  <inkml:trace contextRef="#ctx0" brushRef="#br0" timeOffset="1547">622 149,'0'25,"0"0,0 0,0 24,0 26,0-26,0 1,0-1,0-24,0 0,0 0</inkml:trace>
  <inkml:trace contextRef="#ctx0" brushRef="#br0" timeOffset="1813">697 496,'-25'0,"25"25,25 0,-25-25,25 25,-25-25,49 25,-24-25,0-25,0 25,0 0,-25-25,0 0,0 25,0-25,-25 1,0-1,0 0,0 0,1 25,-1 0,25 25,0-25</inkml:trace>
  <inkml:trace contextRef="#ctx0" brushRef="#br0" timeOffset="2141">971 521,'0'0,"24"25,-24-25,25 0,0 0,0 0,-25 0,25 0,-25-25,25 0,-25 25,0-24,-25-1,25 0,-25 0,25 25,-25-25,0 50,0-25,1-49</inkml:trace>
  <inkml:trace contextRef="#ctx0" brushRef="#br0" timeOffset="2422">1070 571,'0'25,"0"-1,0 1,0 0,0 0,0 0,0-1,-25 1,25 0,-25 0,25 0,-25-25,-24 0,-1 0,0 0,25-25,-25 0,50 0</inkml:trace>
  <inkml:trace contextRef="#ctx0" brushRef="#br0" timeOffset="2750">1219 521,'0'0,"0"-25,0 25,25 0,-25-24,0 24,25 0,-25 0,25 24,-25-24,25 25,-25 0,0 0,-25 0,25-1,-25-24,0 25,25-25,-25 25,25-25,0 0,0 0,25 25,-25-25,25 0,-25 0,25 0,0 0,0 0,0 0,-25 0,0 0</inkml:trace>
  <inkml:trace contextRef="#ctx0" brushRef="#br0" timeOffset="4672">1568 124,'0'-25,"0"25,24 0,-24 0,25-24,-25 24,25 0,-25 0,25 0,-25 0,25 0,-25 0,0 24,0-24,0 0,0 25,0-25,0 25,-25-25,25 25,0-25,0 0,0 25,25-25,0 0,-25 25,25-1,0-24,0 25,-25 0,24 0,-24 0,0-1,0-24,-24 25,24-25,-25 0,25 0,-25 0,25 0,-25 0,25 0,-50 0,50 0</inkml:trace>
  <inkml:trace contextRef="#ctx0" brushRef="#br0" timeOffset="5438">1568 571,'0'0,"24"0,1 0,0 0,0 0,0 0,25 0,-25 0,24 0,-24 0,0 0,0 0,0 0,-25 0,25 0,0 0,-25 0</inkml:trace>
  <inkml:trace contextRef="#ctx0" brushRef="#br0" timeOffset="5750">1792 645,'0'0,"0"0,0 25,0 0,0 0,-25-1,25 1,0 25,0-25,0 24,0-24,0-25,25 25,-25-25,24 25,1-25,-25-25,25 25,0 0,0-25,-25 25</inkml:trace>
  <inkml:trace contextRef="#ctx0" brushRef="#br0" timeOffset="6078">1891 794,'0'0,"0"25,0 0,0-1,25 1,-25 25,0-1,0-24,0 25,0-1,0-24,0-25,0 25,0-50</inkml:trace>
  <inkml:trace contextRef="#ctx0" brushRef="#br0" timeOffset="6516">2040 0,'25'25,"25"-25,-25 25,25 0,-26 24,26 1,-25 0,0 24,-25 25,25-24,-25-1,-25-24,25-1,0 1,-25-25,25 24,0-24,-25-25,25 25</inkml:trace>
  <inkml:trace contextRef="#ctx0" brushRef="#br0" timeOffset="6938">2438 447,'0'0,"25"0,0-25,0 25,0 0,-25 0,25 0,0 0,0 0,-1-25</inkml:trace>
  <inkml:trace contextRef="#ctx0" brushRef="#br0" timeOffset="7203">2414 571,'24'0,"-24"0,25 0,0 0,-25 25,25-25,0 0,0 0,0 0</inkml:trace>
  <inkml:trace contextRef="#ctx0" brushRef="#br0" timeOffset="7438">2861 273,'-25'0,"25"25,0 25,0-26,0 26,0-25,0 0,25-1,0 1,0-25,0 0,0-25,0 25,0-24,-1-26,1 25,0-24,-25-1,-25 25,25-24,-25 24,1-25,-1 50,0-25,0 25,0 0,0 25,25-25,0 25</inkml:trace>
  <inkml:trace contextRef="#ctx0" brushRef="#br0" timeOffset="7844">3210 323,'0'0,"0"25,0-25,0 24,25 1,-25-25,0 0,24 25,-24-25,25 0</inkml:trace>
  <inkml:trace contextRef="#ctx0" brushRef="#br0" timeOffset="8063">3434 149,'24'25,"-24"-25,25 25,0 24,-25-24,25 25,-25-1,25 1,-25-25,0 0,-25-1,25-24,-25 25,25-25,-25-25,25 25,-25-24,25-1,0 0,0 0,0 0,25 1,-25-1,25 0,-25 0,25-24,-25 24,0 0,0 0,-25 25,25-25,0 25,-25-25,0 25,1 0,-1 0,50 25,-50-25</inkml:trace>
  <inkml:trace contextRef="#ctx0" brushRef="#br0" timeOffset="8531">3657 323,'25'0,"-25"-25,0 0,25 0,-25 1,0-1,25 0,-25 0,0 0,25 0,-25 25,0 0,-25 25,25 0,0 25,-25-25,25 24,0-24,0 25,0-26,0 1,50 0,-75 0</inkml:trace>
  <inkml:trace contextRef="#ctx0" brushRef="#br0" timeOffset="8891">3931 273,'25'0,"-25"-25,25-24,-25 24,25 0,-25 0,0 0,0 25,25-24,-50 24,25 24,0 1,0 0,0 25,0-1,-25 1,25 0,0-1,0 1,0-25,-25-1,25 1,0-25,0 25,0-75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" units="1/cm"/>
          <inkml:channelProperty channel="Y" name="resolution" value="30" units="1/cm"/>
        </inkml:channelProperties>
      </inkml:inkSource>
      <inkml:timestamp xml:id="ts0" timeString="2009-11-12T12:02:10.964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fitToCurve" value="1"/>
    </inkml:brush>
  </inkml:definitions>
  <inkml:trace contextRef="#ctx0" brushRef="#br0">398 125,'0'0,"0"-25,25 0,0 1,25-1,-25 0,24 25,1 0,-25 0,25 0,-25 25,0-25,-1 25,1-1,0 1,-25 25,0-25,25-1,-25 26,0 0,0-1,0 26,-25 24,25-25,-25 1,25-26,-25 1,25-1,-24 1,24 24,0-24,-25 24,25 1,0-26,0 1,0-25,0 24,0-24,25 0,-25 0,24 0,1-1,0 1,0 0,0-25,0 0,-25 0,0 0,25 25,-25-25,0 0,-25 0,25 25,-25-1,25 1,-25 25,0-25,0 24,0 1,25-25,-24-1,-1 26,0-25,25 0,-25 24,25-24,-25 49,25 1,0 24,0-25,-25 1,25-1,25 1,-25-1,0 0,25 26,0-1,-25-25,25 1,-25-1,25 0,-1 1,-24 24,0-25,25 1,-25-1,0 1,0-1,0 25,0-24,-25-1,1 0,-1 1,0-1,-25-24,0 24,0-24,-24 24,24-24,0-1,0-24,1 0,-1 0,0 0,0-1,-24 1,24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" units="1/cm"/>
          <inkml:channelProperty channel="Y" name="resolution" value="30" units="1/cm"/>
        </inkml:channelProperties>
      </inkml:inkSource>
      <inkml:timestamp xml:id="ts0" timeString="2009-11-12T12:02:16.292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fitToCurve" value="1"/>
    </inkml:brush>
  </inkml:definitions>
  <inkml:trace contextRef="#ctx0" brushRef="#br0">0 843,'0'0,"0"-25,0 25,24 0,-24 50,0-25,0 24,25 26,-25-26,0 1,0-1,0-24,0 0,25 0</inkml:trace>
  <inkml:trace contextRef="#ctx0" brushRef="#br0" timeOffset="312">223 769,'0'0,"0"24,0-24,25 25,-25 0,25 0,-25 24,0 1,0 0,0-1,0 1,0-1,0-24,0 0,0 0</inkml:trace>
  <inkml:trace contextRef="#ctx0" brushRef="#br0" timeOffset="594">74 1116,'25'0,"-25"0,25-25,-1 25,26 0,-25 0,49 0,-74 0</inkml:trace>
  <inkml:trace contextRef="#ctx0" brushRef="#br0" timeOffset="1594">496 793,'0'0,"-25"25,25-25,0 25,0 25,0-26,0 26,0 0,0-1,0 1,25-1,-25-24,25 0,-25-25,24-25</inkml:trace>
  <inkml:trace contextRef="#ctx0" brushRef="#br0" timeOffset="1844">645 868,'0'0,"24"25,-24-1,0 26,0-25,0 24,25 1,-25-25,0 0,0-25</inkml:trace>
  <inkml:trace contextRef="#ctx0" brushRef="#br0" timeOffset="2094">868 843,'0'0,"-25"0,25 0,-25 0,25 25,0 0,25-1,-25 26,25-25,0 0,-25 24,25-24,-25 0,0 0,-25-1,25-24,0 25,-25-25,25 0,-25-74</inkml:trace>
  <inkml:trace contextRef="#ctx0" brushRef="#br0" timeOffset="2390">1017 818,'0'25,"0"0,0 0,0-1,0 26,0-25,0 0,25 24,-25-24,0-25</inkml:trace>
  <inkml:trace contextRef="#ctx0" brushRef="#br0" timeOffset="2640">1166 967,'0'0,"0"25,0 0,0-1,0 1,0 25,0-25,0-25</inkml:trace>
  <inkml:trace contextRef="#ctx0" brushRef="#br0" timeOffset="2844">1240 992,'0'25,"0"-1,0 1,0 0,25 0,0 0,-1-25,1 0,0-25,25 0,-50 0,24 0,-24 1,-24-26,-1 25,0 0,0 1,0-1,1 25,-1 0,0 0</inkml:trace>
  <inkml:trace contextRef="#ctx0" brushRef="#br0" timeOffset="3172">1438 868,'0'25,"25"-25,-25 24,25 1,0 0,0-25,24 0,-24 0,0 0,0 0,-25-25,25 0,-25 25,0-24,0-1,0 25,0-25,0 50,0 0,-25-1,25 1,0 25,0-25,0 24,0-24,0 0,0 0,0-75</inkml:trace>
  <inkml:trace contextRef="#ctx0" brushRef="#br0" timeOffset="3562">1786 917,'0'0,"0"25,0 0,0 0,25 0,-25-1,24 1,-24 0,25-25,-25 0,0 0,25 0,-25-25,25 0,-25 1,25-1,-25 0,0 0,0 0,0 25,0 0,-25 25,25 0,0 0,0 0,0-1,0 1,0 0,25-25,-25 25</inkml:trace>
  <inkml:trace contextRef="#ctx0" brushRef="#br0" timeOffset="3953">2083 1066,'-24'0,"48"0,-24 25,0 0,0-25,0-25,0 25,0-25,-24-24,24 24,24 0,-24-25,0 26,0-1,0 0,0 25,0 25,25 0,-25 24,0-24,25 25,0-26,-25 1,25-25,0 25,-25-25,24-25,1 25,-25-25,0 1,25-26,-25 25,0 0,0 1,0-1,0 0,0 25,-25 0,25 25</inkml:trace>
  <inkml:trace contextRef="#ctx0" brushRef="#br0" timeOffset="4547">2282 570,'0'0,"25"0,-25 25,49 0,-49 0,50-1,-50 51,25-26,0 1,-25 0,0-1,0 26,0-26,-25 1,25-1,-25-24,25 0,0-25</inkml:trace>
  <inkml:trace contextRef="#ctx0" brushRef="#br0" timeOffset="8203">2654 868,'0'0,"25"0,-25 0,25 0,-1 0,1 0,-25 0,25 0,0 0,-25 0,0 0,25 0,-25 0,0 0</inkml:trace>
  <inkml:trace contextRef="#ctx0" brushRef="#br0" timeOffset="8656">2679 992,'0'-25,"25"25,-25 0,24 0,-24 0,25 0,-25 0,25 25,-25-25,0 0,25 0,-25 0</inkml:trace>
  <inkml:trace contextRef="#ctx0" brushRef="#br0" timeOffset="16062">3001 620,'0'0,"0"25,0-25,0 24,-24 1,24 0,0 0,24 0,-24-1,0-24,0 0,0 25,25-25,-25 0,0 0,25 0,0 0,-25 0,25 0,-1 0,-24 0,25 0,0 0,-25 0</inkml:trace>
  <inkml:trace contextRef="#ctx0" brushRef="#br0" timeOffset="16422">3101 719,'0'0,"0"25,0-25,24 25,-24-1,0-24,25 25,-25-25,0 25,0-25,25 25,-25 0,0-1,0-24,50 25,-75 0</inkml:trace>
  <inkml:trace contextRef="#ctx0" brushRef="#br0" timeOffset="16890">2902 1066,'25'0,"-25"0,25 0,0 0,-1 0,1 0,0 0,25 0,-26 0,26 0,-25-25,0 25,-1 0,1 0,-25 0,0 0,50 0,-75 0</inkml:trace>
  <inkml:trace contextRef="#ctx0" brushRef="#br0" timeOffset="17531">2977 1240,'0'25,"0"-25,0 24,0 1,0 0,24 0,-24-25,0 25,-24 0,24-1,0 1,0 0,0 0,24-25,-24 25,0-25</inkml:trace>
  <inkml:trace contextRef="#ctx0" brushRef="#br0" timeOffset="17875">3225 1215,'0'25,"0"-25,0 25,0-1,0 1,0 0,0 0,0 0,-25 0,25-1,0-24,25 25,-25-25,24 25,1-25,0 0,0 0,0 0,24-25,-24 25,-25 0,25 0</inkml:trace>
  <inkml:trace contextRef="#ctx0" brushRef="#br0" timeOffset="18219">3373 1314,'0'0,"0"25,25-25,-25 25,0 0,0-25,0 25,25-1,-25 1,0 0,0 0,0-25,0 25,0-25,0 0</inkml:trace>
  <inkml:trace contextRef="#ctx0" brushRef="#br0" timeOffset="18656">3448 917,'0'0,"0"25,0-25,0 25,0-25,0 25,0-25,0 0</inkml:trace>
  <inkml:trace contextRef="#ctx0" brushRef="#br0" timeOffset="18922">3572 818,'0'0,"0"0,0 25,0 0,0-25,0 25,25-25,-25 24,25-24,-25 0,0 0,24 0,-24 0,25 0,-25-24,25 24,-25-25,0 0,0 0,0 25,0-25,-25 1,0 24,25-25,-24 25,-1 0,25 25,-25-25,25 0,0 24,0-24</inkml:trace>
  <inkml:trace contextRef="#ctx0" brushRef="#br0" timeOffset="19344">3845 843,'0'25,"0"-25,0 0,0 25,0-25,0 0,0 24,49-24,-73 0</inkml:trace>
  <inkml:trace contextRef="#ctx0" brushRef="#br0" timeOffset="19594">3919 744,'25'0,"-25"25,25-25,0 0,-25 24,24-24,1 25,-25 0,0 0,0-25,0 25,0-25,0 24,-25-24,1 0,24 0,-25 0,25-24,0 24,0-25,0 25,0-25,25 25,-1-25,-24 0,25 25,-25-24,0 24,0-25,0 0,0 25,0 0,-25 0,1 0,24 0,-25 0,0 25,0-25,25 25</inkml:trace>
  <inkml:trace contextRef="#ctx0" brushRef="#br0" timeOffset="20062">4093 843,'25'0,"-25"-25,0 25,0-25,0 25,25-24,-25 24,0-25,0 0,0 25,0 0,0 25,0 0,0-25,0 24,0 1,0-25,24 25,-24-25,0 25,0-25</inkml:trace>
  <inkml:trace contextRef="#ctx0" brushRef="#br0" timeOffset="20469">4242 818,'25'0,"-25"0,0-25,0 25,24-24,-24 24,0-25,0 0,0 25,0 0,0 0,0 25,0 0,0-25,0 24,0 1,0 0,0-25,0 25,0 0,0-25,0 24,0-24,25 25,-25-25</inkml:trace>
  <inkml:trace contextRef="#ctx0" brushRef="#br0" timeOffset="25000">4539 793,'0'0,"25"0,-25 0,25 0,0 0,-25 0,25 0,-1 0,-24 0,25 0,-25 0,0 0,0 0</inkml:trace>
  <inkml:trace contextRef="#ctx0" brushRef="#br0" timeOffset="25344">4614 694,'0'25,"0"-25,0 0,25 25,-25-25,0 25,0-1,0-24,0 25,0-25,0 25,0 0,0-25,0 25,0-25</inkml:trace>
  <inkml:trace contextRef="#ctx0" brushRef="#br0" timeOffset="26812">5036 223,'-25'25,"25"-25,0 24,-25 1,25 0,0 25,-25-25,25 24,0 1,0-25,25 24,-25-24,25-25,0 0,24 25,-24-50,0 25,-25-25,25 25,-25-25,0 1,0-1,-25 0,25 25,-25-25,0 25,25 0,-25 25,1-50</inkml:trace>
  <inkml:trace contextRef="#ctx0" brushRef="#br0" timeOffset="27344">4887 793,'0'0,"25"0,24 0,-24 0,25 0,-1-24,-24 24,0 0,0 0,-1 0,1 0,-25 0,0 0</inkml:trace>
  <inkml:trace contextRef="#ctx0" brushRef="#br0" timeOffset="27609">5011 917,'0'0,"0"25,0 0,25 25,-25-26,0 26,0 0,0-1,0 1,0-1,0-24,0 0,0 0,0-75</inkml:trace>
  <inkml:trace contextRef="#ctx0" brushRef="#br0" timeOffset="27922">5209 942,'0'0,"0"25,25-25,-25 25,-25 24,25-24,0 0,0 25,0-26,0 1,0 25,0-50,0 25,25-25,-25 24,0-24,25 0,0 0,-25 0,24 0,1-24,0 24,-25 0</inkml:trace>
  <inkml:trace contextRef="#ctx0" brushRef="#br0" timeOffset="28281">5358 1017,'0'-25,"0"25,0 0,0 0,0 25,0-25,0 24,0 26,0-25,0 24,0-24,0 25,0-25,0-1,0 26,0-50,0 25,0 0,25-25,-25 0,0 0</inkml:trace>
  <inkml:trace contextRef="#ctx0" brushRef="#br0" timeOffset="29312">5457 645,'0'24,"0"-24,0 0,0 0,0 25,0-25,0 0,0 25,0-25,0 0,0 0</inkml:trace>
  <inkml:trace contextRef="#ctx0" brushRef="#br0" timeOffset="29953">5705 471,'0'0,"0"25,0 0,0-1,0 1,0 0,25 0,-25 0,25-1,0-24,-25 25,25-25,-1-25,1 25,0-24,0-1,-25-25,25 1,-50 24,25-25,0 25,-25-24,0 24,25 0,-25 25,1 0,-26 0,25 0,0 25,25-25,0 25,0-25</inkml:trace>
  <inkml:trace contextRef="#ctx0" brushRef="#br0" timeOffset="30422">6003 521,'0'24,"0"-24,0 25,0-25,0 25,0-25,0 25,25-25,0 0,-25 0</inkml:trace>
  <inkml:trace contextRef="#ctx0" brushRef="#br0" timeOffset="30703">6301 322,'0'-25,"0"25,-25 0,25 0,-25 0,25 0,-25 0,1 25,-1 0,25-25,-25 25,25 0,25-1,-25-24,0 0,25 25,-1-50,1 25,0 0,-25-24,25-1,-25 25,0-25,0 25,0-25,0 50,0 0,25-25,-25 25,0 24,0-24,0 25,0-26,0 26,0-25,0 0,0-25,0 24,0-24,-25 0,25 0,-25 0,0 0,0-24,1 24,48-25,-48 25</inkml:trace>
  <inkml:trace contextRef="#ctx0" brushRef="#br0" timeOffset="31359">6474 421,'0'0,"0"-24,0-1,0 0,0 0,0 0,0 25,0-25,0 25,0 0,0 25,0 0,0 0,0 25,0-26,0 26,0-25,0 0,0-1,0 1,50-25,-75 25</inkml:trace>
  <inkml:trace contextRef="#ctx0" brushRef="#br0" timeOffset="31719">6598 272,'0'25,"0"-25,25 25,0 0,0 0,-25 24,25 1,-25-25,0 0,0-1,0 1,0 0,-25-25,0 0,0 0,25 0,-25-25,25 0,-24 1,48-1,-24 0,25 0,0 0,0 1,0-1,0 0,-1 0,-24 0,25 25,-25-25,0 1,0 24,0-25,-25 25,1 0,-1 0,0 0,-25 0,50 25,0-25,-25 24</inkml:trace>
  <inkml:trace contextRef="#ctx0" brushRef="#br0" timeOffset="32281">6822 496,'0'0,"25"0,-1 0,-24 0,25 0,0 0,0 0,0-25,-1 25,1 0,-25 0,25-25</inkml:trace>
  <inkml:trace contextRef="#ctx0" brushRef="#br0" timeOffset="32562">6995 297,'0'0,"0"25,-24 0,24 0,0 0,0-1,0 26,0-25,0 24,0-24,0 25,0-25,0-1,0-24,24 25,-24-25,0 25,0-25,0-50</inkml:trace>
  <inkml:trace contextRef="#ctx0" brushRef="#br0" timeOffset="34203">7343 0,'0'24,"25"-24,-25 25,0 0,0 0,0 0,0-1,0 1,0-25,0 25,0 0,0-25,0 25,24-25,1 0,0 0,0 0,0-25,-1 25,1 0,0 0,-25 0</inkml:trace>
  <inkml:trace contextRef="#ctx0" brushRef="#br0" timeOffset="34578">7541 124,'0'0,"0"24,0-24,0 0,0 25,0 0,25 0,-25 0,0-25,0 24,0 1,0-25,0 25,0-25,0 0,25 25</inkml:trace>
  <inkml:trace contextRef="#ctx0" brushRef="#br0" timeOffset="34937">7293 545,'25'0,"-25"0,25 0,0-24,24 24,-24 0,0 0,24 0,-24-25,0 25,0 0,0 0,-1 0,51 0,-100 0</inkml:trace>
  <inkml:trace contextRef="#ctx0" brushRef="#br0" timeOffset="35250">7392 694,'0'0,"0"0,25 25,-25-25,0 25,0 0,0-1,0 1,0 0,0 0,0 24,0-24,0 0,0 0,0 0,0-1,0 1,0-25</inkml:trace>
  <inkml:trace contextRef="#ctx0" brushRef="#br0" timeOffset="35640">7640 669,'0'0,"0"25,0 0,0-25,0 25,0 0,0-1,-24 1,24-25,0 25,0 0,0 0,0-1,0-24,0 25,24 0,-24-25,0 0,25 0,-25 25,25-50,-25 25,25 0,-25 0,25-25</inkml:trace>
  <inkml:trace contextRef="#ctx0" brushRef="#br0" timeOffset="36015">7740 793,'0'0,"0"25,0-25,0 25,0 0,0 0,0-1,0 26,0-25,0 0,0-1,0 1,0 0,0-25,24 25,-24-75</inkml:trace>
  <inkml:trace contextRef="#ctx0" brushRef="#br0" timeOffset="36375">8013 347,'0'0,"-25"0,25 25,0 0,-25-25,25 24,0-24,0 0,25 0</inkml:trace>
  <inkml:trace contextRef="#ctx0" brushRef="#br0" timeOffset="36609">8137 297,'0'-25,"0"25,24-24,-24 24,0-25,0 0,25-25,-25 26,0-1,0 0,0 0,0 25,0-25,0 50,0 0,0 0,0 24,0-24,25 25,-25-25,0-1,0 1,0 25,0-25,25 0,-25-1,0 1,0-25,0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" units="1/cm"/>
          <inkml:channelProperty channel="Y" name="resolution" value="30" units="1/cm"/>
        </inkml:channelProperties>
      </inkml:inkSource>
      <inkml:timestamp xml:id="ts0" timeString="2009-11-12T12:00:32.276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fitToCurve" value="1"/>
    </inkml:brush>
  </inkml:definitions>
  <inkml:trace contextRef="#ctx0" brushRef="#br0">3 223,'0'0,"0"25,0 25,25-1,-25 1,0 0,0-1,0 1,-25-25,25 24,0-24,50 0,-75 0</inkml:trace>
  <inkml:trace contextRef="#ctx0" brushRef="#br0" timeOffset="281">251 223,'0'25,"0"0,0 0,25 24,-25 1,0 0,0-1,0 1,0 0,0-26,0 1,0 0</inkml:trace>
  <inkml:trace contextRef="#ctx0" brushRef="#br0" timeOffset="547">77 596,'25'0,"-25"0,50 0,-25-25,-1 25,1 0,0 0,0 0</inkml:trace>
  <inkml:trace contextRef="#ctx0" brushRef="#br0" timeOffset="1016">697 124,'0'0,"-25"0,25 0,-24 0,-1 25,0 25,0-1,0 1,25 24,-24-24,24 0,0-1,24 1,-24-25,25 24,0-24</inkml:trace>
  <inkml:trace contextRef="#ctx0" brushRef="#br0" timeOffset="1531">945 223,'0'25,"25"0,-25 25,0-1,0 1,0 0,0-26,0 26,0-25,25 0</inkml:trace>
  <inkml:trace contextRef="#ctx0" brushRef="#br0" timeOffset="1797">1292 248,'-25'-25,"25"25,-24 0,-1 25,0-25,25 25,-25 0,25 24,25-24,-25 25,25-25,0 24,-1-24,1 0,0 0,-25-25,0 25,0-25,0 0,-25 24,0-24,1 0,-1 0,-25 0,25 0,1 0,24-24</inkml:trace>
  <inkml:trace contextRef="#ctx0" brushRef="#br0" timeOffset="2297">1515 174,'0'0,"0"25,0-1,0 26,0 0,0-1,0 1,0 0,0-26,0 26,0-25,0 0,0-25,0 24</inkml:trace>
  <inkml:trace contextRef="#ctx0" brushRef="#br0" timeOffset="5610">1664 596,'25'24,"-25"-24,0 25,0 0,0-25,0 25,0 24,0-24,25 0,-25-25,0-50</inkml:trace>
  <inkml:trace contextRef="#ctx0" brushRef="#br0" timeOffset="5938">1912 447,'0'0,"0"25,0-1,0 1,25 25,-25-25,0 24,0-24,0 0,0 24,0-24,49-25,-73 25</inkml:trace>
  <inkml:trace contextRef="#ctx0" brushRef="#br0" timeOffset="6235">2086 620,'0'0,"0"25,0 0,0-25,0 25,0 24,0-24,0-25,24 25,-24 0</inkml:trace>
  <inkml:trace contextRef="#ctx0" brushRef="#br0" timeOffset="6500">2234 472,'0'24,"0"1,0 0,0 0,0 0,0 24,0-24,0 0,0 0,0-1,0-24</inkml:trace>
  <inkml:trace contextRef="#ctx0" brushRef="#br0" timeOffset="6735">2358 620,'-24'0,"24"0,-25 25,0-25,0 25,25 0,-25 0,25-1,0 1,25-25,0 25,-25 0,25 0,0-25,-1 0,1 0,0 0,0 0,-25 0,25-50</inkml:trace>
  <inkml:trace contextRef="#ctx0" brushRef="#br0" timeOffset="7156">2458 0,'0'0,"24"0,1 25,0-25,25 25,-26 24,1-24,0 50,-25-26,25 26,-25-1,0-24,0-1,0 1,0-25,0 0,0-25,0 24,0-24,0 0</inkml:trace>
  <inkml:trace contextRef="#ctx0" brushRef="#br0" timeOffset="7625">2805 521,'0'0,"0"0,24 0,1 0,0 0,0 0,0 0,-1 0,1 0,0-25,0 25,0 0,-25 0,0 0</inkml:trace>
  <inkml:trace contextRef="#ctx0" brushRef="#br0" timeOffset="7953">2805 620,'0'25,"0"-25,24 0,1 0,0 0,25 0,-26 0,1 0,0 0,0 0,-25 0,25 0,-25 0,49 0,-74 0</inkml:trace>
  <inkml:trace contextRef="#ctx0" brushRef="#br0" timeOffset="9735">3276 472,'0'0,"25"24,-1-24,1 0,0 0,24 0,-24 0,0 0,0 0,0 0,-25 0,49 0,-24 0</inkml:trace>
  <inkml:trace contextRef="#ctx0" brushRef="#br0" timeOffset="10453">3871 0,'0'0,"-25"0,25 0,0 0,-25 25,25-25,0 0,-25 25,25 0,-24-1,24 26,-25 0,25 24,-25 25,0 1,25-26,0-24,0 24,0 0,25 1,-25-1,0-24,25-1,-25 1,25-25,-25 0,24-1,-24-24,0 25,25-25</inkml:trace>
  <inkml:trace contextRef="#ctx0" brushRef="#br0" timeOffset="15531">4094 199,'0'0,"0"-25,0 25,0-25,0 0,25 25,-25-25,25 25,-1 0,1-24,0 24,-25 0,25 0,-1 24,-24-24,25 25,-25 0,0 0,0 0,0-1,-25 1,25 25,-24-25,-1-1,0-24,25 25,-25 0,1-25,24 0,0 0,24 0,-24 0,25 0,0 0,0 0,-1 0,1 0,-25 0,25 0,-25 0,0 0,25 0,-25-25</inkml:trace>
  <inkml:trace contextRef="#ctx0" brushRef="#br0" timeOffset="16438">3896 521,'24'0,"-24"0,25 0,0 0,0 0,24 0,1 0,0 0,24 0,-25 0,1 0,0 0,-26-25,26 25,-50 0,25 0,-25 0,0 0</inkml:trace>
  <inkml:trace contextRef="#ctx0" brushRef="#br0" timeOffset="17781">4267 546,'-24'0,"24"0,0 0,-25 0,25 25,-25-25,25 0,-25 25,1-25,24 24,-25 1,25 0,-25 0,25 24,0 1,0 0,0-1,25 1,0-1,-1-24,1-25,25 25,-26-25,1 0,0-25,0 0,0 1,-25-1,0 0,0 0,-25 0,25 1,-25-1,0 0,0 25,1 0,-1 0,0 0,25-74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" units="1/cm"/>
          <inkml:channelProperty channel="Y" name="resolution" value="30" units="1/cm"/>
        </inkml:channelProperties>
      </inkml:inkSource>
      <inkml:timestamp xml:id="ts0" timeString="2009-11-12T12:00:50.823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fitToCurve" value="1"/>
    </inkml:brush>
  </inkml:definitions>
  <inkml:trace contextRef="#ctx0" brushRef="#br0">0 421,'0'0,"0"25,0 0,0 0,0 24,0 26,25-26,-25 26,0-26,0 1,0-25,0-1,0 1,25 0</inkml:trace>
  <inkml:trace contextRef="#ctx0" brushRef="#br0" timeOffset="313">124 744,'-24'0,"48"24,-24 1,0 0,25 0,-25 0,25-25,0 24,0-24,-25 0,24 0,-24-24,25-1,-25 25,-25-25,25 0,0-24,-24-1,24 25,0 1,-25 24,25 0,0-25</inkml:trace>
  <inkml:trace contextRef="#ctx0" brushRef="#br0" timeOffset="656">298 793,'0'25,"0"-25,25 0,-25 25,24-25,1 0,0 0,0-25,-25 25,25-25,-1 0,-24 1,0 24,0-25,0 0,-24 0,24 25,-25 0,25 0,-25 0,0 0,25 0</inkml:trace>
  <inkml:trace contextRef="#ctx0" brushRef="#br0" timeOffset="953">447 818,'0'0,"0"25,0 0,24-1,-24 1,0 0,0 0,0-1,0 26,0-25,-24 0,24-1,-25 1,0-25,0 25,0-25,-24 0,49 0,-25-25,25 0</inkml:trace>
  <inkml:trace contextRef="#ctx0" brushRef="#br0" timeOffset="1313">670 744,'0'0,"0"0,0-25,24 25,-24 0,0 0,25 25,-25-25,25 24,-25 1,0 0,0-25,0 25,0 0,-25-1,25-24,-25 25,1 0,-1-25,25 0,0 25,-25-25,50 0,0 0,-1 0,-24 24,25-24,0 0,0 0,-25 0,0 0,0 0</inkml:trace>
  <inkml:trace contextRef="#ctx0" brushRef="#br0" timeOffset="2984">1017 372,'0'0,"0"-25,25 25,-1-25,1 25,0-24,0 24,24 0,-24 0,-25 0,25 0,-25 24,0 1,-25 0,0-25,0 25,1-1,-26 1,50 0,-25-25,25 0,0 25,25-25,25 0,-26 0,1-25,25 25,-25 0,-1 0,1 50</inkml:trace>
  <inkml:trace contextRef="#ctx0" brushRef="#br0" timeOffset="3453">967 719,'25'0,"-25"0,50 0,-1 0,1 0,-1 0,1 0,-1-25,1 25,0 0,-26-25,26 25,-25 0,-25 0,0 0</inkml:trace>
  <inkml:trace contextRef="#ctx0" brushRef="#br0" timeOffset="3750">1339 843,'-25'0,"25"0,0 0,-25 25,25-1,-24 1,24-25,0 25,-25 24,25-24,0 0,0 0,0 24,25-24,-25 0,24-25,1 25,-25-25,25-25,0 25,-25-25,25 0,-25 1,0-1,0 25,-25-25,25 0,-25 25,25-25,-25 25,0 0,25 0,-24 0,24 0</inkml:trace>
  <inkml:trace contextRef="#ctx0" brushRef="#br0" timeOffset="4328">1711 669,'25'0,"-25"0,24-24,-24 24,25 0,0 0,24 0,-24 0,0 0,0 0,-25 0,25-25,-25 25,0 0</inkml:trace>
  <inkml:trace contextRef="#ctx0" brushRef="#br0" timeOffset="4703">1859 471,'0'0,"0"25,0 0,0 24,0-24,0 25,0-1,0 1,0-26,0 1,0 0,0 0,0 0,0-25,25 24,-25-73</inkml:trace>
  <inkml:trace contextRef="#ctx0" brushRef="#br0" timeOffset="17234">2330 223,'25'0,"-25"25,0 0,0-25,0 25,0-1,0 1,0-25,0 25,25-25,-25 0,0 25,25-25,-25 0,25 0,-25 0,24 0,1 0,0 0,-25 0,25 0,-25 0,24 0,-24 0</inkml:trace>
  <inkml:trace contextRef="#ctx0" brushRef="#br0" timeOffset="17625">2529 322,'0'25,"0"-25,0 25,0-25,0 25,0-25,0 24,24 1,-24 0,0-25,0 25,0 0,0-25</inkml:trace>
  <inkml:trace contextRef="#ctx0" brushRef="#br0" timeOffset="17922">2231 719,'0'0,"25"0,0 0,24 0,1 0,0-25,-1 25,1-25,-1 25,1 0,-25-24,24 24,-24 0,-25 0,25-25</inkml:trace>
  <inkml:trace contextRef="#ctx0" brushRef="#br0" timeOffset="18234">2529 793,'0'0,"0"-25,0 50,0-25,0 25,-25 0,25 0,0-1,0 1,0 0,0 0,-25 24,25-24,25 0,-25 0,0-1,25 1,-25 0,0-25,24 0,1-25,0 25,-25-25,25 1,-25-1,0 25,0-25,-25 0,25 0,-25 25,0 0,25 0,-24 0,24 0</inkml:trace>
  <inkml:trace contextRef="#ctx0" brushRef="#br0" timeOffset="18813">3000 273,'0'0,"0"25,0-1,0 26,0-25,0 24,0-24,0 25,0-1,0 1,0-1,0 1,0-25</inkml:trace>
  <inkml:trace contextRef="#ctx0" brushRef="#br0" timeOffset="19078">3099 545,'0'0,"0"25,0-25,0 25,0 0,25 0,-25-1,24-24,1 25,0-25,-25-25,25 25,-25-24,0-1,0 0,0 0,0 0,0 1,-25-1,25 0,0 25,-25 0</inkml:trace>
  <inkml:trace contextRef="#ctx0" brushRef="#br0" timeOffset="19422">3471 521,'0'0,"-25"0,25 0,-25 0,0 0,25 0,0 24,-25 1,25-25,0 25,25-25,-25 0,25 0,-25 0,25 0,0 0,-25-25,24 25,-24-25,0 25,0 0,0 25,0 0,0 0,0 24,0-24,0 25,0-1,0-24,0 0,-24 0,24-1,-25 1,0-25,0 25,0-25,-24 0,24 0,-25 0,26-25,48 0,-24 25</inkml:trace>
  <inkml:trace contextRef="#ctx0" brushRef="#br0" timeOffset="19969">3644 620,'0'0,"0"-25,0 25,25 0,-25-25,0 25,25 0,-25 0,0 25,0-25,0 25,24-25,-24 25,0-25,-24 24,24 1,0 0,0-25,0 25,-25-25,25 24,-25 1,25-25,-25 25,25-25,0 0,25 0,-25 0,25 0,-25 25,25-25,-25 0,24 0,-24 0,0 0,25 25,-25-50</inkml:trace>
  <inkml:trace contextRef="#ctx0" brushRef="#br0" timeOffset="21109">4090 149,'25'-25,"-25"25,0 0,0 0,0 25,0 0,0-1,-25 1,25 0,0 0,0 0,0-25,25 24,-25-24,25 25,0-25,-1 0,1 0,0 0,-25 0,25 0,-25 0,0-49</inkml:trace>
  <inkml:trace contextRef="#ctx0" brushRef="#br0" timeOffset="21453">4239 198,'-25'0,"25"25,25 0,-25 0,0 0,0-1,0 1,0-25,25 25,-25-25,0 25,0-1</inkml:trace>
  <inkml:trace contextRef="#ctx0" brushRef="#br0" timeOffset="21703">3991 595,'0'0,"25"0,24 0,-24-25,25 25,-1 0,1 0,-25-25,0 25,-1 0,1 0,-25 25,25-99</inkml:trace>
  <inkml:trace contextRef="#ctx0" brushRef="#br0" timeOffset="21953">4189 719,'0'0,"0"25,0-25,0 24,-24 1,24 0,0 25,-25-26,25 1,0 25,-25-26,50 1,-25-25,0 25,25-25,-1 0,1 0,0 0,-25-25,0 25,0-25,0 1,0 24,-25 0,0-25,25 25,-24 0,-1 0,25-50</inkml:trace>
  <inkml:trace contextRef="#ctx0" brushRef="#br0" timeOffset="22438">4388 0,'0'0,"24"0,1 25,0 0,25-1,-26 26,1 0,0-1,0 26,-25-26,0 1,25 24,-25-24,-25 24,25 0,0 1,0-26,-25 1,0-25,25-1,0 1,-25 0,25-25</inkml:trace>
  <inkml:trace contextRef="#ctx0" brushRef="#br0" timeOffset="22828">4834 446,'0'0,"0"0,25 0,-1 0,1 0,-25 0,25 0,0 0,0 0,-1 0,-24 0</inkml:trace>
  <inkml:trace contextRef="#ctx0" brushRef="#br0" timeOffset="23078">4759 645,'25'0,"0"24,-25-24,25 0,0 0,-1 0,1 0,0-24,-25 24,50 0,-50 0</inkml:trace>
  <inkml:trace contextRef="#ctx0" brushRef="#br0" timeOffset="23516">5156 372,'0'25,"-25"-25,25 24,25 1,-25 0,0 0,25 0,0-1,-1 1,26-25,-25 25,0-50,24 25,-24-25,0 1,-25-1,0 0,0-25,0 26,0-26,-25 25,0 25,25-24,-49 24,24 0,0 0,25 24,0-48</inkml:trace>
  <inkml:trace contextRef="#ctx0" brushRef="#br0" timeOffset="23891">5577 446,'0'0,"-24"25,24-25,0 25,24-25,-24 25,0-25,0 0,25 24,-25-24</inkml:trace>
  <inkml:trace contextRef="#ctx0" brushRef="#br0" timeOffset="24156">5974 273,'0'0,"0"-25,0 25,0-25,-25 25,25 0,-25 0,1 0,-1 25,-25 0,25 0,25-25,-24 24,24 1,24-25,1 0,0 0,0 0,0 0,-1 0,1-25,0 25,-25-24,0 24,25-25,-25 25,0 0,0 25,0-1,0 1,0 0,0 0,0-25,0 24,0 1,-25-25,25 25,-25-25,0 0,1 25,-26-25,25 0,0-25,25 25,0 0</inkml:trace>
  <inkml:trace contextRef="#ctx0" brushRef="#br0" timeOffset="24703">6172 322,'0'0,"25"0,-25-24,0-1,25 25,-25-25,25 0,-25 25,0-25,0 50,-25 0,25 0,-25 0,25-1,0 1,0 0,0 0,0-25,0 24,50-24,-75 25</inkml:trace>
  <inkml:trace contextRef="#ctx0" brushRef="#br0" timeOffset="25094">6519 248,'0'25,"0"-25,25 25,-25-1,25 1,-25 0,25 0,-25-1,0 26,0-25,0-25,0 25,-25-25,0 0,0 0,0 0,1-25,24 0,0 0,0 25,0-25,24 1,1 24,0-25,0 25,0-25,24 25,-24-25,0 1,0-1,-25 0,24 0,-24 0,0 1,-24-1,24 25,-25-25,25 25,-25 0,0 0,0 0,1 25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" units="1/cm"/>
          <inkml:channelProperty channel="Y" name="resolution" value="30" units="1/cm"/>
        </inkml:channelProperties>
      </inkml:inkSource>
      <inkml:timestamp xml:id="ts0" timeString="2009-11-12T12:01:17.136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fitToCurve" value="1"/>
    </inkml:brush>
  </inkml:definitions>
  <inkml:trace contextRef="#ctx0" brushRef="#br0">31 78,'0'-26,"0"52,0 25,0-25,0 52,0-27,-23 1,23 0,0 0,0-1,0 1,23-78</inkml:trace>
  <inkml:trace contextRef="#ctx0" brushRef="#br0" timeOffset="281">242 0,'0'0,"23"26,-23 0,0 25,23 1,-23 26,0-27,0 1,0-26,0 26,0-1,0-25,0 0</inkml:trace>
  <inkml:trace contextRef="#ctx0" brushRef="#br0" timeOffset="546">31 388,'0'0,"24"0,22 0,-22 0,23-26,-1 26,1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" units="1/cm"/>
          <inkml:channelProperty channel="Y" name="resolution" value="30" units="1/cm"/>
        </inkml:channelProperties>
      </inkml:inkSource>
      <inkml:timestamp xml:id="ts0" timeString="2009-11-12T11:50:24.354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fitToCurve" value="1"/>
    </inkml:brush>
  </inkml:definitions>
  <inkml:trace contextRef="#ctx0" brushRef="#br0">0 173,'0'-24,"0"48,0 1,0 0,25 0,-25 24,0-24,0 25,25 0,-25-26,0 1,25-25</inkml:trace>
  <inkml:trace contextRef="#ctx0" brushRef="#br0" timeOffset="313">298 74,'0'0,"0"50,0-1,0-24,25 25,-25-1,0-24,25 25,-25-25,0 24,0-49,0 25,0-25,0 0,-25-25,0 1,25-1,-25 0,-24 0,24 0,0 25,0-25,1 25,-1 0,25 25,-25-25,0 25,25 0,0-25,0 25,0 0,25-25,-25 24</inkml:trace>
  <inkml:trace contextRef="#ctx0" brushRef="#br0" timeOffset="2016">670 149,'0'-25,"0"0,0 25,0-25,-25 0,25 1,0-1,-24 25,24 0,0 0,-25 0,0 25,25-1,-25 26,25 0,-25-1,25-24,0 25,0 24,0-24,0-1,0 1,0-25,0 0,0-25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" units="1/cm"/>
          <inkml:channelProperty channel="Y" name="resolution" value="30" units="1/cm"/>
        </inkml:channelProperties>
      </inkml:inkSource>
      <inkml:timestamp xml:id="ts0" timeString="2009-11-12T12:01:17.995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fitToCurve" value="1"/>
    </inkml:brush>
  </inkml:definitions>
  <inkml:trace contextRef="#ctx0" brushRef="#br0">198 50,'-24'-25,"24"25,0 0,-24 0,-1-25,25 50,-24-25,24 25,-25-1,1 26,24 25,-25 0,1 24,24-24,0-26,24 1,-24 0,49 0</inkml:trace>
  <inkml:trace contextRef="#ctx0" brushRef="#br0" timeOffset="328">321 249,'0'25,"0"-1,24 1,-24 25,0 0,0 0,0-1,0-24,0 25,0-25,0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" units="1/cm"/>
          <inkml:channelProperty channel="Y" name="resolution" value="30" units="1/cm"/>
        </inkml:channelProperties>
      </inkml:inkSource>
      <inkml:timestamp xml:id="ts0" timeString="2009-11-12T12:01:18.589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fitToCurve" value="1"/>
    </inkml:brush>
  </inkml:definitions>
  <inkml:trace contextRef="#ctx0" brushRef="#br0">130 100,'0'0,"-25"0,1 0,-1 24,0-24,0 25,25 0,0 25,0-25,25 24,0-24,0 25,-1-25,1 0,0 0,0-1,-25 1,0 0,0-25,0 25,0-25,-25 0,-25 0,26 0,-1 0,25 0,0 0</inkml:trace>
  <inkml:trace contextRef="#ctx0" brushRef="#br0" timeOffset="375">304 75,'0'0,"0"25,24-1,-24 26,0 25,0-26,0 1,0 0,0 0,0-26,0 1,0 0</inkml:trace>
  <inkml:trace contextRef="#ctx0" brushRef="#br0" timeOffset="1125">551 572,'0'0,"0"0,0 25,0-1,0 26,0 0,0 0,0-1,0-24,50 25,-75-25</inkml:trace>
  <inkml:trace contextRef="#ctx0" brushRef="#br0" timeOffset="1422">750 472,'0'25,"24"-25,-24 25,0 25,0-25,0 24,0 1,0-25,0 25,0-26</inkml:trace>
  <inkml:trace contextRef="#ctx0" brushRef="#br0" timeOffset="1672">873 572,'0'25,"0"-1,0 1,0 0,0 25,0 0,0-26,0 1,0 0</inkml:trace>
  <inkml:trace contextRef="#ctx0" brushRef="#br0" timeOffset="1922">997 423,'0'0,"0"25,0-1,0-24,0 50,0-25,0 0,0 0,0-1</inkml:trace>
  <inkml:trace contextRef="#ctx0" brushRef="#br0" timeOffset="2125">1096 547,'0'0,"-24"0,24 0,-25 25,0-25,0 25,1 24,24-24,0 0,0 0,0 0,24 0,26-1,-25 1,24-25,1 0,74 25,-124-25</inkml:trace>
  <inkml:trace contextRef="#ctx0" brushRef="#br0" timeOffset="2593">1295 0,'0'0,"24"25,1 0,-25 25,25-1,0 26,-25-1,24-24,-24 0,0 0,0-26,0 26,0-25,0 0</inkml:trace>
  <inkml:trace contextRef="#ctx0" brushRef="#br0" timeOffset="2906">1518 472,'24'0,"-24"0,0 0,25 0,25 0,-26 0,1 0,0 0,0 0,-25 0</inkml:trace>
  <inkml:trace contextRef="#ctx0" brushRef="#br0" timeOffset="3125">1567 621,'0'0,"25"0,0 0,-1 0,26-24,-25 24,24 0,-24 0,25 0</inkml:trace>
  <inkml:trace contextRef="#ctx0" brushRef="#br0" timeOffset="5297">353 621,'0'0,"0"0,-25 0,25 0,-24 25,-1-25,25 25,0-25,0 25,0 0,0-25,0 25,25 0,-1-1,1 1,0 0,-25 0,25 0,-25 0,0-25,0 24,0-24,0 0,-25 0,25 0,-25 0,0 0,25 0,-24-49</inkml:trace>
  <inkml:trace contextRef="#ctx0" brushRef="#br0" timeOffset="5859">873 572,'0'0,"0"0,-24 0,24 0,-25-25,25 25,0 25,-25-25,0 0,25 25,-24-25,24 24,-25 1,25 0,0 0,0 0,0 0,25 0,-25-1,24 1,1-25,0 25,0-75</inkml:trace>
  <inkml:trace contextRef="#ctx0" brushRef="#br0" timeOffset="6297">948 621,'0'0,"-25"-24,25 24,0 0,-25 0,25 0,-25 0,25 0,-24 24,24 1,0-25,-25 25,25-25,0 25,0 0,25-25,-25 25,24-25,-24 0,25 0,-25 0,0-25,25 25,-25 0,0-25,0 25,0 0,0 0,0 25,0 0,0 0,25-1,-25-24,0 25,0 0,0 0,25-25,-25 25</inkml:trace>
  <inkml:trace contextRef="#ctx0" brushRef="#br0" timeOffset="9922">873 572,'-24'0,"24"-25,0 25,-25 0,25 0,0 0,-25 0,25 25,-25-25,25 0,-24 0,-1 0,25 25,-25-25,25 24,0-24,-25 25,25-25,0 25,0-25,0 25,25 0,-25 0,0 0,0-25,25 24,-25 1,25-25,-25 0,24 0,-24 25,25-25,-50-25</inkml:trace>
  <inkml:trace contextRef="#ctx0" brushRef="#br0" timeOffset="16781">2038 497,'25'0,"-1"0,1 0,0 0,25 0,-26 0,1 0,0 0,0 0,-25 0,0 0,0 0,24 0,-24 0</inkml:trace>
  <inkml:trace contextRef="#ctx0" brushRef="#br0" timeOffset="21578">2657 124,'0'0,"0"0,-24 0,24 0,0 0,-25 25,25-25,0 25,0-25,0 25,-25-25,25 25,0-25,0 25,0 0,0-1,-25 1,25 0,0 0,0 0,0 0,0 0,-25-1,25 1,0 0,0 25,0-1,0 1,0 0,25 24,-25-24,0 25,25-26,-25 1,0-25,25 0,-25 0,0-1,0 1,0-25,25 0,-25 0,24 25</inkml:trace>
  <inkml:trace contextRef="#ctx0" brushRef="#br0" timeOffset="29625">2979 298,'0'0,"0"0,0-24,0 24,25 0,-25-25,0 25,25 0,0 0,-25 0,25 25,-25-25,0 0,0 24,0-24,0 25,0 0,0 0,-25 0,25-25,-25 25,25-25,-25 25,25-25,0 0,25 0,0 0,-25 0,25 0,-1 0,1 0,-25 0,25 0,-25 0,0 0</inkml:trace>
  <inkml:trace contextRef="#ctx0" brushRef="#br0" timeOffset="30140">2856 597,'0'0,"49"0,-24 0,24-25,1 25,-25 0,0 0,24 0,-24 0,-25 0,25 0,49 0,-99 0</inkml:trace>
  <inkml:trace contextRef="#ctx0" brushRef="#br0" timeOffset="30422">3029 696,'0'0,"25"25,-25-25,0 50,0-26,0 26,0-25,0 0,0 0,0-1,0 1,0 0,25-25,-1 25,-24-25,25 0,0 0,0 0,-25 0,24-25,26 25,-50 0</inkml:trace>
  <inkml:trace contextRef="#ctx0" brushRef="#br0" timeOffset="30765">3178 795,'0'25,"0"0,0 0,0 0,0 0,0 24,0-24,0 0,0 0,24 0,-24 0,0-1,25 1</inkml:trace>
  <inkml:trace contextRef="#ctx0" brushRef="#br0" timeOffset="31125">3475 274,'0'0,"0"24,0 1,0 0,25 0,-25 0,0 25,0-26,0 1,0 0,-25 0,25 25</inkml:trace>
  <inkml:trace contextRef="#ctx0" brushRef="#br0" timeOffset="31406">3599 472,'-25'25,"25"-25,0 25,25 0,0 0,-25 0,24-25,1 24,0-24,-25 0,25-24,-25 24,25-25,-25 0,0 25,-25-25,25 0,-25 0,25 25,0 0,-25 0</inkml:trace>
  <inkml:trace contextRef="#ctx0" brushRef="#br0" timeOffset="31750">3921 472,'0'-24,"-25"24,0 0,25 0,-24 0,24 0,-25 0,25 24,-25-24,25 25,0-25,0 0,25 25,-25-25,25 0,-1 0,-24 0,25 0,-25 0,25-25,-25 25,0 0,0 0,0 25,0 0,25 0,-25 24,-25 1,25-25,0 25,-25-1,25-24,-25 0,25 0,-24-25,-1 25,0-25,0 0,25-25,-24 0,24 0</inkml:trace>
  <inkml:trace contextRef="#ctx0" brushRef="#br0" timeOffset="32297">4045 497,'25'0,"-25"-25,24 25,-24 0,25 0,0 0,-25 0,0 0,25 0,-25 0,0 25,0-25,0 25,0-25,-25 25,25-25,-25 25,25-25,-25 25,25-25,0 0,0 24,25-24,-25 0,25 0,0 0,0 0,-1 0,-24 0,25 0,0 0,-25 0</inkml:trace>
  <inkml:trace contextRef="#ctx0" brushRef="#br0" timeOffset="33062">4540 124,'0'0,"25"-24,-25-1,25 25,-25-25,25 25,-25 0,25 0,-25 0,24 0,-24 0,0 25,0 0,0-1,-24 1,-1 0,0 25,0-25,25-25,-25 25,25-25,25 24,-25-24,25 0,0 0,0 0,-1 0,1 0,-25 0,25 0,0 0,-25 0,0-24</inkml:trace>
  <inkml:trace contextRef="#ctx0" brushRef="#br0" timeOffset="33484">4417 497,'0'0,"0"0,49 0,-24 0,0 0,24-25,1 25,-25 0,24 0,-24-24,-25 24,25 0,-1 0,-24 0</inkml:trace>
  <inkml:trace contextRef="#ctx0" brushRef="#br0" timeOffset="33750">4590 522,'0'0,"0"25,0 0,0-25,-25 25,25 24,0-24,0 25,0-25,0 0,0-1,25 1,-25 0,25 0,24 0,-24-25,0 0,24 0,-24-25,0 25,0 0,-25 0</inkml:trace>
  <inkml:trace contextRef="#ctx0" brushRef="#br0" timeOffset="34093">4763 621,'0'0,"0"25,0-25,0 50,25-25,-25 25,25-1,-25 1,25-25,-25 0,0-1,25 1,-25 0</inkml:trace>
  <inkml:trace contextRef="#ctx0" brushRef="#br0" timeOffset="34656">5036 448,'0'0,"25"0,0 0,-1 0,1 0,0 0,24 0,-24-25,25 25,-26 0,-24 0,25 0,0 0,-25 0,25 0,-25 0,0 0</inkml:trace>
  <inkml:trace contextRef="#ctx0" brushRef="#br0" timeOffset="35062">5234 224,'0'25,"0"-25,0 25,25-1,-25 1,0 25,0-25,0 0,25 0,-25-1,0 1,0-25,0 25,0-25,0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" units="1/cm"/>
          <inkml:channelProperty channel="Y" name="resolution" value="30" units="1/cm"/>
        </inkml:channelProperties>
      </inkml:inkSource>
      <inkml:timestamp xml:id="ts0" timeString="2009-11-12T12:01:54.620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fitToCurve" value="1"/>
    </inkml:brush>
  </inkml:definitions>
  <inkml:trace contextRef="#ctx0" brushRef="#br0">74 74,'0'0,"0"-24,25 24,-25-25,25 25,-1-25,1 25,0 0,-25 0,25 0,-25 0,0 25,0 0,0-25,0 24,-25 1,0 0,0 0,1 0,-1 25,25-50,-25 25,25-25,0 25,25-25,0 0,-1 0,1 0,0-25,0 25,-1 0,1 0,0 0,-25 0</inkml:trace>
  <inkml:trace contextRef="#ctx0" brushRef="#br0" timeOffset="437">0 448,'25'0,"-1"-25,26 25,-1-25,1 25,-25 0,24-25,-24 25,0 0,-25 0,24 0,26 0,-50 0</inkml:trace>
  <inkml:trace contextRef="#ctx0" brushRef="#br0" timeOffset="687">173 522,'25'0,"0"0,-25 25,0-25,0 25,-25 0,25 0,0 0,0 0,0 0,0 0,25 24,-25-49,24 25,1 0,0-25,-25 0,25 0,-25-25,24 0</inkml:trace>
  <inkml:trace contextRef="#ctx0" brushRef="#br0" timeOffset="1000">322 622,'0'0,"0"0,0 25,0 25,0-25,0 24,0-24,0 0,0 25,24-25,-24-25,0 25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" units="1/cm"/>
          <inkml:channelProperty channel="Y" name="resolution" value="30" units="1/cm"/>
        </inkml:channelProperties>
      </inkml:inkSource>
      <inkml:timestamp xml:id="ts0" timeString="2009-11-12T12:01:55.995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fitToCurve" value="1"/>
    </inkml:brush>
  </inkml:definitions>
  <inkml:trace contextRef="#ctx0" brushRef="#br0">0 174,'0'0,"0"24,0 1,0 0,0 25,0-1,0 1,0-1,0 1,0-25,0-1,0 26,0-50</inkml:trace>
  <inkml:trace contextRef="#ctx0" brushRef="#br0" timeOffset="250">49 521,'0'24,"0"1,0 0,25-25,0 25,-25 0,25-25,0 0,-1 0,1 0,-25 0,25-25,-25 0,0 0,0 0,-25 1,25-26,-25 25,25 1,0 24,0 0</inkml:trace>
  <inkml:trace contextRef="#ctx0" brushRef="#br0" timeOffset="578">397 446,'0'-24,"-25"24,0 0,25 0,-25 0,25 0,0 24,0 1,0-25,0 25,0-25,0 25,25-25,-25 0,25 0,0 0,-25-25,25 25,-25-25,0 25,0-25,0 50,0 0,0 24,0-24,0 25,0-25,0 24,-25-24,25 0,0-25,-25 24,0 1,25-25,-25 0,1 0,-1 0,0 0,0-25,25 1</inkml:trace>
  <inkml:trace contextRef="#ctx0" brushRef="#br0" timeOffset="1094">620 521,'0'0,"0"-25,0 25,25-25,0 25,-25 0,0-25,25 50,-25-25,25 0,-25 25,0 0,0-25,-25 24,0 1,25 0,-25 0,0 0,25-25,0 24,0-24,0 0,25 0,0 0,-25 0,25 0,0 0,-1 0,1 0,-25 0</inkml:trace>
  <inkml:trace contextRef="#ctx0" brushRef="#br0" timeOffset="1609">1117 75,'0'0,"25"-25,0 25,-1 0,1 0,-25 25,25-25,0 0,-25 24,0-24,-25 25,25 0,-50 0,26-1,-1 1,0-25,25 25,-25 0,25-25,0 0,25 25,0-25,0 0,-1 0,1 0,0 0,-25 0,25 0</inkml:trace>
  <inkml:trace contextRef="#ctx0" brushRef="#br0" timeOffset="1969">968 521,'25'0,"0"-25,-1 25,26 0,0-25,24 25,-24 0,-1-25,-24 25,25 0,-25 0,0 0,-25 0</inkml:trace>
  <inkml:trace contextRef="#ctx0" brushRef="#br0" timeOffset="2250">1191 595,'0'25,"0"-25,0 25,-24-1,24 1,-25 0,0 0,25-1,-25 1,25 25,0-25,25-1,-25-24,25 25,0-25,-1 0,1 0,0 0,0 0,0-25</inkml:trace>
  <inkml:trace contextRef="#ctx0" brushRef="#br0" timeOffset="2562">1266 744,'0'24,"0"-24,0 25,0 0,0 0,0 24,0-24,0 25,0-1,25 1,-25-25,0-1</inkml:trace>
  <inkml:trace contextRef="#ctx0" brushRef="#br0" timeOffset="2953">1415 0,'25'0,"-25"0,24 0,1 25,0 0,0 0,0-1,0 26,-1-1,1 1,0 24,0 26,-25-26,25 0,-25 1,0-26,0 1,0-1,-25 1,25-1,-25-24,25 0,0 0,0-25</inkml:trace>
  <inkml:trace contextRef="#ctx0" brushRef="#br0" timeOffset="3797">1911 397,'0'0,"-24"0,48 0,-24 0,25 0,0 0,0 0,0-25,-1 25,26 0,-25 0,-25 0,25 0,0 0,-25 0,0 0,0 0</inkml:trace>
  <inkml:trace contextRef="#ctx0" brushRef="#br0" timeOffset="4125">1911 595,'0'0,"25"0,0 0,0 0,-25 0,25 0,-1 0,1 0,-25 25,25-75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" units="1/cm"/>
          <inkml:channelProperty channel="Y" name="resolution" value="30" units="1/cm"/>
        </inkml:channelProperties>
      </inkml:inkSource>
      <inkml:timestamp xml:id="ts0" timeString="2009-11-12T12:02:00.620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fitToCurve" value="1"/>
    </inkml:brush>
  </inkml:definitions>
  <inkml:trace contextRef="#ctx0" brushRef="#br0">0 200,'25'0,"-25"0,0-25,24 0,-24 0,25 0,-25 0,0 0,0 25,0-25,0 0,0 25,0 0,0 25,0 0,0 25,0-25,0 25,0-25,0 24,0-24,0 0,0 25,50-25,-50-25</inkml:trace>
  <inkml:trace contextRef="#ctx0" brushRef="#br0" timeOffset="328">248 274,'0'-25,"0"25,25 0,-1-25</inkml:trace>
  <inkml:trace contextRef="#ctx0" brushRef="#br0" timeOffset="547">496 100,'0'25,"-25"-25,25 25,0 0,0 0,25-1,-25 1,24 0,1 0,0-25,0 0,-25 0,24-25,1 0,-25 0,25 1,-50-1,25-25,-25 25,25 0,-24 0,-1 0,0 25,0 0,1 25,24-25</inkml:trace>
  <inkml:trace contextRef="#ctx0" brushRef="#br0" timeOffset="937">942 100,'-25'0,"0"0,25 25,0-25,0 50,0-25,0-1,25 1,24-25,-24 0,25 0,-25 0,-1-25,1 1,0-1,0-25,-25 25,-25 0,25 0,-25 25,0-25,-24 50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" units="1/cm"/>
          <inkml:channelProperty channel="Y" name="resolution" value="30" units="1/cm"/>
        </inkml:channelProperties>
      </inkml:inkSource>
      <inkml:timestamp xml:id="ts0" timeString="2009-11-12T12:02:55.464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fitToCurve" value="1"/>
    </inkml:brush>
  </inkml:definitions>
  <inkml:trace contextRef="#ctx0" brushRef="#br0">26 273,'0'0,"0"25,0-25,0 25,0 24,0-24,0 49,0-24,0 0,-24-1,24 1,24-25,-24-1</inkml:trace>
  <inkml:trace contextRef="#ctx0" brushRef="#br0" timeOffset="265">225 198,'0'0,"0"25,0 0,0 25,25-25,-25 24,0-24,0 25,0-1,0-24,0 25,0-100</inkml:trace>
  <inkml:trace contextRef="#ctx0" brushRef="#br0" timeOffset="547">76 546,'0'0,"25"-25,0 25,24-25,-24 25,49 0,-49 0</inkml:trace>
  <inkml:trace contextRef="#ctx0" brushRef="#br0" timeOffset="1218">547 323,'-24'0,"24"0,-25 24,0-24,25 25,-25 25,25-1,0-24,0 50,0-26,0-24,25 25,0-26,0-24,-25 25</inkml:trace>
  <inkml:trace contextRef="#ctx0" brushRef="#br0" timeOffset="1500">671 447,'0'0,"0"24,0 1,0 0,0 25,0-26,25 26,-25-25,0 0,0-25</inkml:trace>
  <inkml:trace contextRef="#ctx0" brushRef="#br0" timeOffset="1750">870 347,'0'0,"-25"0,25 0,-25 25,25-25,0 25,0 25,25-26,-25 26,25-25,-25 24,25-24,-25 0,0 0,0 0,0-25,-25 24,0-24,0 0,25 0,-25 0,50-24,-50-1</inkml:trace>
  <inkml:trace contextRef="#ctx0" brushRef="#br0" timeOffset="2093">1068 347,'0'25,"0"0,0-25,25 25,-25 0,0-1,0 1,0 0,0 0,0 0,0-1</inkml:trace>
  <inkml:trace contextRef="#ctx0" brushRef="#br0" timeOffset="2406">1217 571,'0'0,"0"24,0 1,0 0,0 0,0 0,-25-25,25 24,0-48</inkml:trace>
  <inkml:trace contextRef="#ctx0" brushRef="#br0" timeOffset="2656">1316 496,'0'0,"0"25,0 0,25 0,0-25,0 24,-25-48,25 24,-1-25,-24 0,25 0,-25 0,-25 1,1-1,-1 0,0 25,0-25,0 25,0 0,25 0</inkml:trace>
  <inkml:trace contextRef="#ctx0" brushRef="#br0" timeOffset="2953">1639 372,'-25'25,"25"-25,25 25,-25-25,0 25,25-25,-1 24,1-48,0 24,0 0,-25-25,25 0,-25 25,24-25,-24 25,0-25,0 50,-24-25,24 25,0 0,0 24,-25-24,25 25,0-1,0-24,0 0,0-50</inkml:trace>
  <inkml:trace contextRef="#ctx0" brushRef="#br0" timeOffset="3359">1887 397,'0'25,"0"0,0-1,0-24,0 25,0 0,25 0,-1 0,-24-25,25 0,0 0,0 0,0-25,-1 25,1-25,-25 0,25 0,-25 1,0-1,0 0,0 25,0 0,-25 0,25 25,-25 0,25-1,0 1,0 0,0 0,0 0,0-1,0 1</inkml:trace>
  <inkml:trace contextRef="#ctx0" brushRef="#br0" timeOffset="3812">2259 471,'0'0,"0"0,0 25,0 0,0 0,0 0,0-25,0 24,0-24,0 0,0-24,0-1,0 0,0 0,25-24,-25 24,0 0,24 0,-24 0,0 1,0 48,0-24,0 25,0 0,0 0,25 0,-25-1,25 1,-25 0,25 0,-25-25,25 0,-25-25,24 25,-24-25,0 0,0-24,0 24,0 0,0 0,0 1,0 24,-24 0,24 0</inkml:trace>
  <inkml:trace contextRef="#ctx0" brushRef="#br0" timeOffset="4437">2457 0,'0'0,"25"0,-25 25,25-25,0 25,0 24,-25 1,24-1,1-24,-25 25,0 0,0-1,0 1,-25-25,25 24,-24-24,24 0,-25 0,25-1,0-24</inkml:trace>
  <inkml:trace contextRef="#ctx0" brushRef="#br0" timeOffset="4812">2730 397,'25'0,"-25"0,25 0,0 0,-1 0,1-25,0 25,0 0,0 0,-1 0,-24 0</inkml:trace>
  <inkml:trace contextRef="#ctx0" brushRef="#br0" timeOffset="5047">2755 571,'25'0,"-25"0,25 0,24 0,-24 0,0-25,24 25,-24 0,0-25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" units="1/cm"/>
          <inkml:channelProperty channel="Y" name="resolution" value="30" units="1/cm"/>
        </inkml:channelProperties>
      </inkml:inkSource>
      <inkml:timestamp xml:id="ts0" timeString="2009-11-12T12:03:03.901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fitToCurve" value="1"/>
    </inkml:brush>
  </inkml:definitions>
  <inkml:trace contextRef="#ctx0" brushRef="#br0">0 78,'50'0,"-25"25,-25-25,0 25,0 0,25-1,-25 1,0 0,25 25,-1-26,1 1,0-25,0 0,24 0,-24-25,0 1,0-1,-25 0,25 0,-50 0,25-24,-25 24,0 0,0 0,1 0,24 1,-25 24,0 0,0 0,25 0,-25 0,25 24,0 1,0-50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" units="1/cm"/>
          <inkml:channelProperty channel="Y" name="resolution" value="30" units="1/cm"/>
        </inkml:channelProperties>
      </inkml:inkSource>
      <inkml:timestamp xml:id="ts0" timeString="2009-11-12T12:03:04.526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fitToCurve" value="1"/>
    </inkml:brush>
  </inkml:definitions>
  <inkml:trace contextRef="#ctx0" brushRef="#br0">0 251,'0'0,"0"0,0 24,0-24,0 0,0 25,0-25,0 0,0 0</inkml:trace>
  <inkml:trace contextRef="#ctx0" brushRef="#br0" timeOffset="360">419 103,'0'0,"0"0,0-24,0 24,-24 0,24-25,-25 25,0 0,1 0,-1 0,0 0,1 25,-1-1,25 1,-24 0,48-1,-24-24,0 25,25-25,-1 0,26 0,-26 0,1-25,0 25,-25 0,0-24,24 24,-24-25,0 25,0 0,25 25,-25-1,25 1,-25-1,0 1,0-1,0 1,0 0,0-1,-25 1,0-25,1 24,-26-24,1 0,0 0,0 0,24 0,0-24,1-1,48 25</inkml:trace>
  <inkml:trace contextRef="#ctx0" brushRef="#br0" timeOffset="1047">666 177,'0'0,"0"0,24-24,-24 24,0-25,25 25,-25-25,0 1,0-1,25 1,-25 24,0-25,0 25,0 25,-25-25,25 49,0-25,0 1,0 0,25-1,-25 1,0-1,0-24,0 25,0-1,0-24,0 0,0 25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" units="1/cm"/>
          <inkml:channelProperty channel="Y" name="resolution" value="30" units="1/cm"/>
        </inkml:channelProperties>
      </inkml:inkSource>
      <inkml:timestamp xml:id="ts0" timeString="2009-11-12T12:03:06.120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fitToCurve" value="1"/>
    </inkml:brush>
  </inkml:definitions>
  <inkml:trace contextRef="#ctx0" brushRef="#br0">0 194,'0'0,"0"0,25 0,1 0,-26 0,25-25,0 25,-25-25,26 0,-26 0,0 0,0 0,25 0,-25 25,0-25,0 25,0 0,0 25,0 0,0 0,0 0,0 25,0-25,0 0,0 25,0-25,0 0,0 0,0 0,0 0,0 0,0 0,0-25,0 0,0 25,50-25,-75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" units="1/cm"/>
          <inkml:channelProperty channel="Y" name="resolution" value="30" units="1/cm"/>
        </inkml:channelProperties>
      </inkml:inkSource>
      <inkml:timestamp xml:id="ts0" timeString="2009-11-12T12:03:29.104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fitToCurve" value="1"/>
    </inkml:brush>
  </inkml:definitions>
  <inkml:trace contextRef="#ctx0" brushRef="#br0">0 321,'0'0,"0"-24,25 24,-25 0,0 24,25 26,-25-1,0 25,0-24,0 24,-25-24,25-1,0 1,0-26,0 26,0-75</inkml:trace>
  <inkml:trace contextRef="#ctx0" brushRef="#br0" timeOffset="297">347 173,'0'25,"-24"-25,24 24,-25 26,25-1,-25-24,-25 24,26 1,-26-25,25-1,-25 26,50-25,0-25,0 24,0-24,25 25,25 0,-25-25,0 25,24-1,-24-24,0 25,0-25,-1 25,1 0,-25-25,25 24</inkml:trace>
  <inkml:trace contextRef="#ctx0" brushRef="#br0" timeOffset="688">744 618,'0'-25,"0"25,-24-24,24 24,0-25,-25 0,0 25,25-25,-25 25,0 25,1-25,-1 25,0 0,25-1,0 1,0 0,0 0,25-1,0-24,-1 25,1-25,25 0,-25-25,-1 25,1-24,-25-1,0 25,25-25,-25 0,0 25,0 0,0 25,0-25,0 25,0 0,0-25,0 24,25 1</inkml:trace>
  <inkml:trace contextRef="#ctx0" brushRef="#br0" timeOffset="1188">943 494,'25'-24,"-25"24,25 0,-1-25,1 25,0 0,0 0,-25 25,25-25,-25 24,0 1,-25 0,0 0,0-1,0 1,1-25,-1 25,25 0,0-1,0-24,0 0,0 25,25-25,-1 0,1 25,0-25,0 0,0 0</inkml:trace>
  <inkml:trace contextRef="#ctx0" brushRef="#br0" timeOffset="1594">1464 519,'0'0,"0"-25,-25 25,25 0,0 0,-25 0,1 0,24 0,-25 25,25-25,-25 25,25 0,-25-25,25 24,0-24,25 25,-25 0,25-25,0 0,-1 0,-24 0,25 0,-25 0,25-25,0 25,-25-25,0 25,0 0,0 25,0-25,0 25,0 0,0-25,0 24,0 1</inkml:trace>
  <inkml:trace contextRef="#ctx0" brushRef="#br0" timeOffset="2110">1613 593,'0'0,"0"25,0-25,0 0,0 0,0-25,25 1,-25-1,24 0,1 25,0-25,0 25,0 0,0 0,-1 0,1 0,-25 25,25 0,0-25,-25 25,0-1,0 1,0 0,0 0,-25-1,25-24,0 50</inkml:trace>
  <inkml:trace contextRef="#ctx0" brushRef="#br0" timeOffset="2578">2134 445,'-25'0,"25"0,-25 0,25 0,-25 0,25 25,-24-1,24 1,-25 0,25 0,0-1,0 1,0 0,0 0,0-25,25 24,-1-24,-24 25,25-25,0 0,0 0,0 0</inkml:trace>
  <inkml:trace contextRef="#ctx0" brushRef="#br0" timeOffset="2891">2084 668,'0'0,"0"24,0-24,0 25,25 0,-25 0,0-1,50 1,-50 0</inkml:trace>
  <inkml:trace contextRef="#ctx0" brushRef="#br0" timeOffset="3438">2556 123,'0'0,"-25"0,25 0,-25 0,25 25,-25 0,0 24,25 1,-24-1,24 25,0 1,-25-26,50 1,-25-26,24 26,-24-25,25-1,0 1,0 0,0 0</inkml:trace>
  <inkml:trace contextRef="#ctx0" brushRef="#br0" timeOffset="3782">2680 470,'0'0,"0"24,25 1,-25 0,0 0,0-1,24 26,-24-25,0-1,25 1</inkml:trace>
  <inkml:trace contextRef="#ctx0" brushRef="#br0" timeOffset="4032">3077 420,'-25'25,"25"-25,-25 0,25 25,0-25,0 24,0 26,25-25,-25-1,25 1,-25-25,25 25,-25 0,-25-1,25 1,0 0,-25 0,25-25,-25 24,25-24,-25 0,50-24,-25 24</inkml:trace>
  <inkml:trace contextRef="#ctx0" brushRef="#br0" timeOffset="4391">3250 445,'0'25,"0"-25,0 24,0 1,0 25,0-26,0-24,0 25,0 0,0 0,0-1,0-24</inkml:trace>
  <inkml:trace contextRef="#ctx0" brushRef="#br0" timeOffset="4719">3499 643,'0'0,"0"25,-25-1,25-24,0 25,0 0</inkml:trace>
  <inkml:trace contextRef="#ctx0" brushRef="#br0" timeOffset="4953">3722 569,'0'24,"0"1,0-25,0 25,0 0,25-1,0-24,-1 0,1 0,0 0,0-24,-25-1,0 0,0-24,-25 24,0-25,25 26,-25-1,25 25,25 0,-50 25</inkml:trace>
  <inkml:trace contextRef="#ctx0" brushRef="#br0" timeOffset="5282">4020 420,'0'0,"0"25,0 0,0-1,24 1,1 0,0 0,0-25,0 0,0 24,-1-24,1 0,-25 0,25-24,-25 24,25-25,-25 25,0-25,0 0,0 25,0 0,0 25,0 0,0 0,0-1,0 1,0 0,25 0,-25-1,0 1</inkml:trace>
  <inkml:trace contextRef="#ctx0" brushRef="#br0" timeOffset="5719">4392 420,'0'25,"0"0,0-1,0 1,0 0,0 0,25-1,-25 1,25-25,-1 0,-24 0,25 0,25 0,-25-25,24 25,-24-24,0-1,0-25,-25 26,0-1,24 0,-24 0,-24 50,24 0,0 24,0-24,0 0,0 0,0-1,0 1,24 0</inkml:trace>
  <inkml:trace contextRef="#ctx0" brushRef="#br0" timeOffset="6157">4888 494,'-25'0,"25"25,0 0,0 0,0-1,0 1,0-25,0 25,0-25,0 25,0-50,0 25,0-25,25 0,-25 1,0-26,0 25,25 1,-25-1,0 0,0 0,0 1,0 24,25 24,-25 1,0 0,0 24,0-24,25 25,-25-26,24 1,1 0,0 0,0-25,0 0,-25 24,49-48,-24 24,0 0,0-25,0 0,-25 0,24-24,1 24,-25-24,0 24,0 0,0 0,0 25,0-24</inkml:trace>
  <inkml:trace contextRef="#ctx0" brushRef="#br0" timeOffset="6969">5533 0,'0'0,"25"0,-25 24,25-24,0 50,-25-25,25 24,-1 25,-24 1,0-1,0 0,0-25,-24 1,24-1,-25-24,0 25,25-26,-25 1,25 0,-25 0,25-25,50 24,-75-24</inkml:trace>
  <inkml:trace contextRef="#ctx0" brushRef="#br0" timeOffset="7422">5955 544,'0'0,"25"0,0 0,0 0,-25-25,49 25,-24 0,0 0,-25 0,74 25,-74-25</inkml:trace>
  <inkml:trace contextRef="#ctx0" brushRef="#br0" timeOffset="7688">5856 717,'0'0,"25"0,-1 25,1-25,25 0,-25 0,0 0,-1 0,1 0,0 0,0 0,0-25,-25 25,24 25,-24-25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" units="1/cm"/>
          <inkml:channelProperty channel="Y" name="resolution" value="30" units="1/cm"/>
        </inkml:channelProperties>
      </inkml:inkSource>
      <inkml:timestamp xml:id="ts0" timeString="2009-11-12T11:51:00.807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fitToCurve" value="1"/>
    </inkml:brush>
  </inkml:definitions>
  <inkml:trace contextRef="#ctx0" brushRef="#br0">0 99,'0'0,"0"-25,0 50,0 0,0 25,0-1,0 1,25 25,-25-26,0-24,0 0,0 0,25 0</inkml:trace>
  <inkml:trace contextRef="#ctx0" brushRef="#br0" timeOffset="266">327 0,'0'24,"0"-24,25 25,-25 25,0-25,0 25,25-1,-25 1,0-25,0 25,0-26,25 26,-25-50,0 25,0-25,76 0,-126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" units="1/cm"/>
          <inkml:channelProperty channel="Y" name="resolution" value="30" units="1/cm"/>
        </inkml:channelProperties>
      </inkml:inkSource>
      <inkml:timestamp xml:id="ts0" timeString="2009-11-12T12:03:38.573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fitToCurve" value="1"/>
    </inkml:brush>
  </inkml:definitions>
  <inkml:trace contextRef="#ctx0" brushRef="#br0">0 149,'0'25,"0"-1,0 1,24 25,-24 0,0-26,-24 26,24 0,0-25,0 0,49-1,-74 1</inkml:trace>
  <inkml:trace contextRef="#ctx0" brushRef="#br0" timeOffset="266">297 124,'0'25,"0"-25,0 49,24 1,-24 0,0-25,0 24,0-24,0 25,0-50,0 25</inkml:trace>
  <inkml:trace contextRef="#ctx0" brushRef="#br0" timeOffset="516">123 397,'25'0,"-25"0,25 0,0 0,24 0,-24 0,0 0</inkml:trace>
  <inkml:trace contextRef="#ctx0" brushRef="#br0" timeOffset="766">717 24,'0'0,"-25"0,25 0,-24 0,-1 25,0 0,0 0,25 50,-24-26,24 1,0 24,0-49,24 25,-24-25,25 0,-25 0,25-1</inkml:trace>
  <inkml:trace contextRef="#ctx0" brushRef="#br0" timeOffset="1047">890 298,'-24'0,"24"25,0-1,0 26,0-25,24 0,1 0,0-25,0 25,-1-50,26 25,-26-25,1 0,-25 0,0-25,0 1,0-1,-25 0,1 26,24-1,-25 25,25 0,-25-50</inkml:trace>
  <inkml:trace contextRef="#ctx0" brushRef="#br0" timeOffset="1438">1212 124,'0'0,"25"25,-25 0,24-1,1 1,0 0,0-25,24 0,1 0,-26 0,1-25,-25 0,25 1,-25-1,0 0,0 0,0 25,0-25,0 50,24 0,-24 25,0-1,25 1,-25 24,0-49,25 25,-50-25,25 0,0 0,-25-25,1 0,-1 0,0 0,-24 0,24-25,124 0,-148 0</inkml:trace>
  <inkml:trace contextRef="#ctx0" brushRef="#br0" timeOffset="1922">1781 149,'0'25,"0"-1,0 1,0 0,0 25,0-25,25-1,-1 1,-24 0,25-25,0 0,0 0,-1-25,1 25,0-25,0 1,-1-26,-24 25,25-25,-25 26,0-1,0 25,0 49,0-24,0 25,0 0,0-1,25-24,-25 0,0 0,0-75</inkml:trace>
  <inkml:trace contextRef="#ctx0" brushRef="#br0" timeOffset="2328">2251 223,'0'25,"-25"0,25 0,0 0,0 24,0-24,0-25,0 25,25-50,-25 25,0-50,0 26,25-26,-25 0,0 1,24 24,-24 0,0 25,0 25,0 0,25-1,-25 1,25 25,0-25,-1 0,1-1,0 1,24-25,-24 0,0 0,-25-25,24 25,-24-24,25-1,-25-25,0 0,0 1,0-1,0 25,0 0,0 0,0 50,-25 0,25-99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" units="1/cm"/>
          <inkml:channelProperty channel="Y" name="resolution" value="30" units="1/cm"/>
        </inkml:channelProperties>
      </inkml:inkSource>
      <inkml:timestamp xml:id="ts0" timeString="2009-11-12T12:03:41.557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fitToCurve" value="1"/>
    </inkml:brush>
  </inkml:definitions>
  <inkml:trace contextRef="#ctx0" brushRef="#br0">0 0,'0'0,"24"0,1 24,0 1,0-1,-1 1,1 24,-25 0,25 0,-25 1,0-1,0 0,-25 0,0-24,25-1,-24 1,-1 0,25-1,-25-24,25 0,0 0,0 0</inkml:trace>
  <inkml:trace contextRef="#ctx0" brushRef="#br0" timeOffset="500">346 442,'0'-24,"0"24,0 0,25 0,-1 0,26-25,-26 25,1 0,25 0,-26-25,1 25,-25 0,0 0,50 0,-50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" units="1/cm"/>
          <inkml:channelProperty channel="Y" name="resolution" value="30" units="1/cm"/>
        </inkml:channelProperties>
      </inkml:inkSource>
      <inkml:timestamp xml:id="ts0" timeString="2009-11-12T12:03:42.651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fitToCurve" value="1"/>
    </inkml:brush>
  </inkml:definitions>
  <inkml:trace contextRef="#ctx0" brushRef="#br0">0 76,'0'0,"0"25,0 25,0-1,0 1,0 25,0-25,0 0,0 0,0-1,0-73</inkml:trace>
  <inkml:trace contextRef="#ctx0" brushRef="#br0" timeOffset="250">321 51,'0'25,"0"0,0 0,0 0,0 24,0 1,0 25,25-25,-25 25,25-25,-1-26,-24 1,25 0,-25 0</inkml:trace>
  <inkml:trace contextRef="#ctx0" brushRef="#br0" timeOffset="516">99 300,'0'0,"24"0,26 0,-1 0,1 0,-1 25,75-25,-124 25</inkml:trace>
  <inkml:trace contextRef="#ctx0" brushRef="#br0" timeOffset="750">815 1,'-24'0,"-1"0,0 0,0 25,1 0,-1 0,0 25,25-1,-24 1,24 0,0 25,0-25,24 0,1-25,24 24,1-98</inkml:trace>
  <inkml:trace contextRef="#ctx0" brushRef="#br0" timeOffset="1016">1087 126,'0'0,"0"49,0-24,-25 25,25 0,0 0,0 0,0 0,0-25,0-25</inkml:trace>
  <inkml:trace contextRef="#ctx0" brushRef="#br0" timeOffset="1266">1285 101,'-25'25,"25"-25,0 25,0-1,0 1,25 0,-25 25,25 0,-25 0,0-25,0 0,0 0,0 0,-25 0,0-25,25 0,-25-25,25 25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" units="1/cm"/>
          <inkml:channelProperty channel="Y" name="resolution" value="30" units="1/cm"/>
        </inkml:channelProperties>
      </inkml:inkSource>
      <inkml:timestamp xml:id="ts0" timeString="2009-11-12T12:03:44.198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fitToCurve" value="1"/>
    </inkml:brush>
  </inkml:definitions>
  <inkml:trace contextRef="#ctx0" brushRef="#br0">50 472,'0'0,"-25"25,25 0,0 0,0 0,0 24,0-24,0 25,0-25,0 0,-25-1,25 1</inkml:trace>
  <inkml:trace contextRef="#ctx0" brushRef="#br0" timeOffset="297">223 721,'0'25,"0"-1,-24 1,24 0,-25 0,25 0,-25 0,99 0,-98-1</inkml:trace>
  <inkml:trace contextRef="#ctx0" brushRef="#br0" timeOffset="547">372 671,'0'25,"25"0,-25 0,0 24,25-49,0 25,-1-25,26 0,-25 0,-1-25,1 0,0 1,0-1,0-25,-25 25,-25 0,0-24,0 24,0 25,-24-25,-1 25,1 25,24-25,0 25</inkml:trace>
  <inkml:trace contextRef="#ctx0" brushRef="#br0" timeOffset="906">794 472,'0'25,"0"-25,0 25,24 0,1 0,0 0,0-25,-1 24,1-24,0 0,0-24,0 24,-1-25,1 25,-25-25,25 0,-25 25,0-25,0 50,0 0,0 0,0 0,0 24,0 1,0 0,0-26,25 26,-25-25,0 0,0-25</inkml:trace>
  <inkml:trace contextRef="#ctx0" brushRef="#br0" timeOffset="1359">1289 522,'0'0,"0"25,0 0,0 0,0-1,0 26,25-25,-25 0,25-25,0 25,-1-25,1 0,0-25,25 25,-26-25,1 0,0-25,0 26,-1-1,-24 0,25 25,-50 0,1 25,24 0,-25-1,25 1,0 0,0 0,0 25,25-26</inkml:trace>
  <inkml:trace contextRef="#ctx0" brushRef="#br0" timeOffset="1781">1835 621,'0'0,"0"25,0 25,0-25,0 0,0-1,0 1,0-25,0-25,0 25,0-24,24-26,-24 0,25 1,-25-1,25 0,-25 25,25 0,-25 25,0 0,-25 25,25 0,0 0,0 25,25-25,-25-1,24 1,-24 0,25-25,0 0,0 0,0 0,24-25,-24 0,0 1,0-1,-1-25,-24 0,25 25,-25 1,0 24,0-25,-25 25,25 0,-24 25,24-25,-25 0</inkml:trace>
  <inkml:trace contextRef="#ctx0" brushRef="#br0" timeOffset="2469">2429 0,'25'0,"0"25,0 0,-25 0,25-1,24 26,-24 0,0 24,-1-24,-24 25,25-1,-25 1,-25-1,1 26,24-26,-25-24,0 0,0-1,25-24,-24 0,-1-25,25 25,-25-25,25 25,0-25,-25 0,25 0,0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" units="1/cm"/>
          <inkml:channelProperty channel="Y" name="resolution" value="30" units="1/cm"/>
        </inkml:channelProperties>
      </inkml:inkSource>
      <inkml:timestamp xml:id="ts0" timeString="2009-11-12T12:03:48.089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fitToCurve" value="1"/>
    </inkml:brush>
  </inkml:definitions>
  <inkml:trace contextRef="#ctx0" brushRef="#br0">50 572,'0'0,"24"0,1 0,0 0,25 0,-26 0,1 0,25 0,-25 0,-1 0</inkml:trace>
  <inkml:trace contextRef="#ctx0" brushRef="#br0" timeOffset="390">0 795,'0'0,"25"0,0 0,-1 0,1 0,0 0,0-25,0 25,-1 0,1 0,0 0,0 0,-25 0,0 0,0 0</inkml:trace>
  <inkml:trace contextRef="#ctx0" brushRef="#br0" timeOffset="1328">1166 522,'-25'25,"25"-25,25 25,-25 0,25 0,0-1,-25 1,24-25,1 25,0-25,0 0,0 0,-1 0,1-25,-25 0,0 1,0-1,-25-25,25 25,-24-24,-1 24,-25 0,25 25,1 0,-1 0,0 0,0 25,25 0,25-25</inkml:trace>
  <inkml:trace contextRef="#ctx0" brushRef="#br0" timeOffset="1765">1513 622,'0'-25,"25"0,-25 25,0 25,0-25</inkml:trace>
  <inkml:trace contextRef="#ctx0" brushRef="#br0" timeOffset="1984">1960 423,'0'-25,"-25"1,25 24,-25-25,25 25,-25 0,25 0,-24 25,24-1,-25 1,25 0,0 0,25-25,-25 25,0-25,24 0,1 0,-25-25,25 25,-25-25,25 25,-25-25,0 0,0 25,0 0,25 0,-25 25,0 0,0 0,0 0,0-1,0 1,0-25,0 25,0 0,0-25,-25 0,25 25,-25-25,0 0,25 0,-25 0,1-25,24 25</inkml:trace>
  <inkml:trace contextRef="#ctx0" brushRef="#br0" timeOffset="2609">2506 250,'0'0,"0"24,0 1,0 0,0 0,0 0,0 24,0-24,0 0,0 0,0-1,24 1,-24-25,25 25,-25-25,25 0,0 0,0 0,0 0,-1 0,1 0,0 0,0 0,-25 0</inkml:trace>
  <inkml:trace contextRef="#ctx0" brushRef="#br0" timeOffset="2984">2630 423,'0'0,"0"25,0 0,25 0,-25-1,0 1,0 0,0 0,0-25,0 25,0-1,0 1,0-25</inkml:trace>
  <inkml:trace contextRef="#ctx0" brushRef="#br0" timeOffset="3312">2977 448,'-25'0,"25"25,0 0,0-1,0-24,25 25,-25 0,25 0,-25-25,25 25,-1-25,-24 24,25-24,0 0,25-24,-25-1,-1 0,1 0,-25 0,25 1,-25-1,-25-25,0 25,25 1,-24-1,-1 25,0-25,0 25,25 0,-25 25,-49-25</inkml:trace>
  <inkml:trace contextRef="#ctx0" brushRef="#br0" timeOffset="3812">3473 522,'0'0,"25"0,0 0,0 0,-1 0,1 0,0 0,0 0,-25 0,25 0,0 0,-1 0</inkml:trace>
  <inkml:trace contextRef="#ctx0" brushRef="#br0" timeOffset="4984">4292 398,'0'-24,"-25"24,25 24,0-24,0 25,0 0,0 0,0 0,0-1,25-24,-25 25,0 0,25-25,0 25,-1-25,1 0,0 0,25 0,-26 0,26 0,-25 0,0 0,-1-25,1 25,-25 0,25-25,-25 0,0 1,0-26,0 0,-25 26,0-26,1 25,-1 0,-25 1,25 24,1-25,-26 25,25 0,25 25,-25-25,25 24,-24-24</inkml:trace>
  <inkml:trace contextRef="#ctx0" brushRef="#br0" timeOffset="6359">4813 522,'0'0,"0"0,0 25,0-25,0 0,0 25,0-25</inkml:trace>
  <inkml:trace contextRef="#ctx0" brushRef="#br0" timeOffset="6765">5309 299,'0'0,"0"-25,0 25,0-24,-25-1,25 25,-24-25,24 25,-25 0,0 0,0 0,0 25,0-25,25 25,0-1,0 1,0 0,0 0,25 0,0-25,0 24,-25-24,25-24,0 24,-25 0,24-25,-24 25,25-25,-25 0,0 25,0-25,0 50,25 0,-25 0,0 24,0-24,25 0,-25 25,0-26,0 1,-25-25,25 25,-25-25,0 25,25-25,-49 0,24 0,0 0,-25 0,26-25,-1 25,25 0,0-25</inkml:trace>
  <inkml:trace contextRef="#ctx0" brushRef="#br0" timeOffset="7390">5582 498,'25'0,"-25"-25,0 0,25 25,-1-25,-24 0,25-24,-25 24,25-25,-25 26,0-1,0 50,-25-1,25 26,0 0,-25-26,25 26,0-25,0 0,0-1,0 1,0 0,0-25,0 25</inkml:trace>
  <inkml:trace contextRef="#ctx0" brushRef="#br0" timeOffset="7765">6004 448,'0'0,"25"-25,-25 0,24 1,-24-1,0-25,25 1,-25-1,0 25,0-24,25 24,-25 25,0-25,-25 50,25 0,0 24,0 1,0 24,0-24,0-1,0-24,0 25,0-25,0-1,0-24,25 25,-25-25,50 0</inkml:trace>
  <inkml:trace contextRef="#ctx0" brushRef="#br0" timeOffset="8781">6922 473,'25'0,"-25"0,49 0,-24 0,25 0,-26 0,26 0,0 0,-26 0,26 0,-25 0,25 0,-26 0,1 0</inkml:trace>
  <inkml:trace contextRef="#ctx0" brushRef="#br0" timeOffset="9109">6823 622,'24'0,"-24"0,50 0,-25 0,24 0,1 0,0 0,-1 0,1 0,24 0,-24 0,0 0,-26 0,26 0,-25 24,0-24,-1 0,1 0,0 0,-25 0,0 0</inkml:trace>
  <inkml:trace contextRef="#ctx0" brushRef="#br0" timeOffset="10984">8063 349,'-25'0,"25"25,0-25,0 24,0 26,25-25,-25 0,25-1,0 1,-1 0,1-25,25 0,-25 0,24 0,-24 0,25-25,-25 0,-25 1,0-26,0 0,0 1,-25-26,0 26,0 24,0-25,0 50,-24 0,24 0,25 0,-25 25,50 0,-25 0</inkml:trace>
  <inkml:trace contextRef="#ctx0" brushRef="#br0" timeOffset="11531">8733 423,'0'25,"0"-25,0 0,0 25,0-25,0 25,0-25,25 0,-25 24</inkml:trace>
  <inkml:trace contextRef="#ctx0" brushRef="#br0" timeOffset="11953">8981 324,'-25'0,"25"0,0 0,0 25,0-25,0 25,0-1,0 26,0-25,0 0,25-1,0 1,-25-25,25 25,-1-25,1 25,0-25,25 0,-1 0,-24-25,25 25,-1-25,-24-24,-25 24,25-25,-25-24,-25-1,0 26,0-1,-24 25,24 25,-25 0,26 0,-1 0,0 25,25-25</inkml:trace>
  <inkml:trace contextRef="#ctx0" brushRef="#br0" timeOffset="12515">9651 150,'25'-24,"-25"24,24-25,1 0,0 25,0-25,-25 25,25 25,-1-25,-24 25,0 0,0-1,0 26,-24-25,-1 0,0 24,-25-24,1 25,24-26,-25 1,26-25,-1 25,25-25,0 0,25 25,-25-25,49 0,-24 0,25 0,-26 0,26 0,0 0,-26 0,1 0,25 0</inkml:trace>
  <inkml:trace contextRef="#ctx0" brushRef="#br0" timeOffset="13000">10395 76,'0'-25,"0"25,-25-25,25 0,-25 25,1 0,-1 0,0 0,-25 0,50 25,-24-25,-1 25,25 0,0-25,25 25,-1 0,1-25,0 0,0 0,0 0,-25 0,24 0,1-25,-25 25,0 0,0-25,0 25,0-25,0 25,0 0,0 25,25 0,-25 24,25-24,-25 25,25-1,-25 1,0 0,0-26,0 1,-25 0,0 0,0 0,0-25,-24 24,-1-24,1 0,24 0,-25 0,25 0,-24 0,49 0,-25-49</inkml:trace>
  <inkml:trace contextRef="#ctx0" brushRef="#br0" timeOffset="13875">8187 696,'25'0,"0"0,74 0,0 0,50-25,-25 25,25 0,25-25,-26 25,1 0,-25 0,25 0,-50 0,1 0,-26 0</inkml:trace>
  <inkml:trace contextRef="#ctx0" brushRef="#br0" timeOffset="14265">8212 1018,'25'0,"24"0,51-24,-1 24,50-25,-1 0,1 0,25 0,0 1,-1 24,1-25,-25 25,0 0,0 0,-25 0,-25 25,0-25,-25 0,-24 24,0-24,-25 25,-1-25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" units="1/cm"/>
          <inkml:channelProperty channel="Y" name="resolution" value="30" units="1/cm"/>
        </inkml:channelProperties>
      </inkml:inkSource>
      <inkml:timestamp xml:id="ts0" timeString="2009-11-12T12:04:52.479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fitToCurve" value="1"/>
    </inkml:brush>
  </inkml:definitions>
  <inkml:trace contextRef="#ctx0" brushRef="#br0">0 50,'25'24,"-25"1,0 0,0 25,0-1,0 1,0-1,0 26,0-50,0-1,0 1,0 0,0-25,0 0,0-25,0 0,0 1,25-26,-25 25,25 0,-25 1,49-1,-24 25,0 25,0-25,0 24,-1 26,1-25,0 0,-25 24,0-24,-25-25,0 25,1 0,-1-1,0-24,-25 0,26 25,24-50,-25 25,25 0,49 0,-73-24</inkml:trace>
  <inkml:trace contextRef="#ctx0" brushRef="#br0" timeOffset="610">397 0,'25'0,"0"25,0 0,-1-1,1 1,0 25,0-1,-25 26,0-1,0 1,0-26,0 1,0-1,-25-24,25 0,0 0,-25-25,25 25,0-25,0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" units="1/cm"/>
          <inkml:channelProperty channel="Y" name="resolution" value="30" units="1/cm"/>
        </inkml:channelProperties>
      </inkml:inkSource>
      <inkml:timestamp xml:id="ts0" timeString="2009-11-12T12:04:54.261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fitToCurve" value="1"/>
    </inkml:brush>
  </inkml:definitions>
  <inkml:trace contextRef="#ctx0" brushRef="#br0">0 75,'0'0,"0"0,0 25,0-1,25 1,-25 50,0-26,0 26,0-25,0-1,0 1,0-25,0 0,24 0,-24-25</inkml:trace>
  <inkml:trace contextRef="#ctx0" brushRef="#br0" timeOffset="343">273 0,'25'25,"-25"-25,0 25,24 0,-24 24,0 26,0-25,0-1,0 26,0-25,0-26,0 26,0-50</inkml:trace>
  <inkml:trace contextRef="#ctx0" brushRef="#br0" timeOffset="625">124 398,'0'0,"25"-25,-1 25,1-25,25 25,0 0,-26 0,26 0</inkml:trace>
  <inkml:trace contextRef="#ctx0" brushRef="#br0" timeOffset="843">670 298,'0'-25,"-25"25,25-24,0-1,-25 25,25-25,-25 25,25 0,-24 25,-1 0,0-1,0 1,25 0,0 0,0 25,0-50,25 25,0-1,24-24,-24 0,0 0,0-24,-25 24,25-25,-25 25,25-25,-25 25,0-25,0 50,0 0,0-25,0 49,24-24,-24-25,0 25,0 0,0-25,0 0</inkml:trace>
  <inkml:trace contextRef="#ctx0" brushRef="#br0" timeOffset="1406">918 224,'0'0,"0"0,0 25,25-1,-25 1,25 0,-25 0,25 0,-1 0,1 0,0-1,0 1,-25-25,25 0,0 0,-25 0,24 0,-24-25,25 1,-25-1,25-25,-25 25,25-25,-25 1,0 24,0 0,0 25,0 0</inkml:trace>
  <inkml:trace contextRef="#ctx0" brushRef="#br0" timeOffset="1906">1464 249,'0'0,"0"0,-25-25,25 25,0-25,-24 25,24-25,-25 25,0 0,25 0,-25 25,0-25,25 0,-25 25,25 0,0-25,-24 24,48 1,-24 0,0 0,25 0,-25-25,25 25,0-25,-25-25,25 25,-25-25,25 25,-25 0,0-25,24 25,-24 0,0 25,0-25,0 25,0-25,25 25,-25-25,25 0,-50 25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" units="1/cm"/>
          <inkml:channelProperty channel="Y" name="resolution" value="30" units="1/cm"/>
        </inkml:channelProperties>
      </inkml:inkSource>
      <inkml:timestamp xml:id="ts0" timeString="2009-11-12T12:04:58.276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fitToCurve" value="1"/>
    </inkml:brush>
  </inkml:definitions>
  <inkml:trace contextRef="#ctx0" brushRef="#br0">55 25,'0'25,"0"-25,0 26,0-1,0 26,24-26,-24 26,0 0,0-26,0 26,0-26,0-50</inkml:trace>
  <inkml:trace contextRef="#ctx0" brushRef="#br0" timeOffset="360">352 0,'0'25,"0"-25,-25 25,0 1,0-1,1 1,-1-1,-25 0,1 1,24-26,-24 25,24 0,0 1,25-26,0 25,0-25,25 26,0-26,24 0,-24 0,24 25,-24 0,0 1,0-1,-25 0,24 26,-24-51,0 26,0-1,50-25,-75 0</inkml:trace>
  <inkml:trace contextRef="#ctx0" brushRef="#br0" timeOffset="828">575 355,'0'0,"0"0,-25-25,0 25,25-26,-25 26,0-25,1 25,-1 0,0 0,0 0,1 25,24-25,-25 26,25-1,0 0,0 1,25-1,-25-25,49 0,-24 0,0 0,-1-25,-24 25,25 0,-25-26,0 26,25 0,-25 0,0 26,25-1,-25 0,0-25,0 26,25-77</inkml:trace>
  <inkml:trace contextRef="#ctx0" brushRef="#br0" timeOffset="1266">748 228,'0'-25,"0"25,25 0,-25 0,0 0,24 0,-24 0,25 0,-25 0,0 25,0-25,0 25,-25 1,25-1,-24 1,-1-1,0 0,0 1,25-1,0-25,0 25,0-25,25 26,0-26,0 0,-1-26,1 26,0-50</inkml:trace>
  <inkml:trace contextRef="#ctx0" brushRef="#br0" timeOffset="1610">1094 253,'0'-25,"0"25,0-25,-24 25,24-26,-25 26,0 0,0 0,1 0,-1 0,0 26,0-26,25 25,-24 0,24 1,0-1,24 1,1-1,0-25,24 0,-24 0,25 0,-26 0,1 0,0-25,-25 25,25-26,-50 52,25-26,0 25,0 0,0-25,0 26,0-26,0 25,0-25</inkml:trace>
  <inkml:trace contextRef="#ctx0" brushRef="#br0" timeOffset="2094">1342 304,'-25'26,"25"-26,0 25,0 0,0 1,0-1,0 0,0-25,25 0,-25-25,0 0,0-1,25-24,-25 24,0-25,24 26,1 0,0-1,-25 1,25 25,-25 0,24 0,1 0,-25 25,25 1,-25-1,25 0,-25 1,0-1,-25 1,74 24,-73-24</inkml:trace>
  <inkml:trace contextRef="#ctx0" brushRef="#br0" timeOffset="2563">2010 127,'-24'0,"24"-26,-25 26,25 0,-25 0,25 0,-25 26,1-26,-1 25,0-25,0 25,1 1,24-1,0 0,0 1,0-1,24-25,1 26,0-26,0 25,-1-25,1-25,0 25,-25 0</inkml:trace>
  <inkml:trace contextRef="#ctx0" brushRef="#br0" timeOffset="2922">1887 431,'0'0,"0"25,0 1,-25-1,25 1,0 24,0-24,0-1,0-50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" units="1/cm"/>
          <inkml:channelProperty channel="Y" name="resolution" value="30" units="1/cm"/>
        </inkml:channelProperties>
      </inkml:inkSource>
      <inkml:timestamp xml:id="ts0" timeString="2009-11-12T12:05:01.901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fitToCurve" value="1"/>
    </inkml:brush>
  </inkml:definitions>
  <inkml:trace contextRef="#ctx0" brushRef="#br0">100 443,'0'0,"0"25,-25-1,50 26,-25-1,0 0,24 0,1 1,0-26,25 1,-1-25,1 0,-25-25,0-24,-1 0,-24 0,0-1,-24 1,-1 0,0 0,-25 24,1 0,-1 25,-24 0,24 0,25 25,0 0,25-25,0 0</inkml:trace>
  <inkml:trace contextRef="#ctx0" brushRef="#br0" timeOffset="406">149 0,'0'0,"0"25,0-1,0 1,0 0,0 24,25-25,-25 1,74-25,-74 25</inkml:trace>
  <inkml:trace contextRef="#ctx0" brushRef="#br0" timeOffset="594">373 123,'0'0,"0"-24,0 24,0 49,0 25,0-74</inkml:trace>
  <inkml:trace contextRef="#ctx0" brushRef="#br0" timeOffset="813">521 271,'0'0,"0"24,0 1,0 0,25 24,-25-24,0-1,0 1,0 24,25 0,-25-24,0 0,0-1,0 1,0-25</inkml:trace>
  <inkml:trace contextRef="#ctx0" brushRef="#br0" timeOffset="1125">869 419,'0'0,"-25"0,25 0,-25 0,0 0,1 0,-1 24,0-24,25 25,-25-1,25 1,0 0,0-1,0-24,25 25,0 0,0-25,24 24,-24-24,0 0,0 0,-1 0,-24 0</inkml:trace>
  <inkml:trace contextRef="#ctx0" brushRef="#br0" timeOffset="1438">844 542,'0'0,"0"24,0 1,0 0,25 24,-25-25,25 1,-25 24,0-24,24-25,-24-25</inkml:trace>
  <inkml:trace contextRef="#ctx0" brushRef="#br0" timeOffset="1688">1018 492,'0'0,"0"25,0 0,0-1,0 1,25 0,-25-1,0 1,24-25,1 24,-25-24,25-24,-25 24,25-25,-25 1,25-1,-25 0,0 1,0-1,0 0,0 1,0 48,0 1,0-25,0 25,24 24,-24-24,0-1,0 1,0-1,0-48</inkml:trace>
  <inkml:trace contextRef="#ctx0" brushRef="#br0" timeOffset="2141">1167 148,'0'24,"0"1,0 0,0-1,0 25,0-24,0 0,24-1,1-24</inkml:trace>
  <inkml:trace contextRef="#ctx0" brushRef="#br0" timeOffset="2313">1092 295,'0'0,"-25"25,25-25,0 25,0-1,0-24,0 25,25 0</inkml:trace>
  <inkml:trace contextRef="#ctx0" brushRef="#br0" timeOffset="2563">1539 99,'0'24,"0"-24,0 49,0-24,0 24,25 0,-25 25,0-24,0-1,0 0,0 0,0 1,0-26,0 25</inkml:trace>
  <inkml:trace contextRef="#ctx0" brushRef="#br0" timeOffset="2860">1415 591,'0'-25,"25"25,-1 0,1 0,25 0,-25 0,0 0,-1 0</inkml:trace>
  <inkml:trace contextRef="#ctx0" brushRef="#br0" timeOffset="3063">1688 443,'-25'0,"25"25,0-1,25 1,-25 0,25 24,-25-24,24-1,1 1,0-1,0-24,0 0,0-24,-1-1,1 1,-25-1,25 0,-25 1,0-1,25 0,-25 1,0 24,-25 24,25 1,0 0,0-1,-25 26,50-26,-25 1,25-1,-50 1</inkml:trace>
  <inkml:trace contextRef="#ctx0" brushRef="#br0" timeOffset="3531">1961 25,'0'24,"0"-24,0 25,0 24,0 0,0 1,0-26,0 25,49-24,-73-25</inkml:trace>
  <inkml:trace contextRef="#ctx0" brushRef="#br0" timeOffset="3735">1812 74,'0'25,"-25"-1,25 25,0 1,0-26,-25 25,25-24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" units="1/cm"/>
          <inkml:channelProperty channel="Y" name="resolution" value="30" units="1/cm"/>
        </inkml:channelProperties>
      </inkml:inkSource>
      <inkml:timestamp xml:id="ts0" timeString="2009-11-12T12:05:08.464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fitToCurve" value="1"/>
    </inkml:brush>
  </inkml:definitions>
  <inkml:trace contextRef="#ctx0" brushRef="#br0">1619 98,'0'0,"0"0,0 0,-25 25,25-25,0 25,-24-1,24 1,-25 0,0 0,0 24,-24-24,-1 24,0 0,1-24,24 0,-24-1,24 1,0-25,25 25,-25-25,25 25,0-25</inkml:trace>
  <inkml:trace contextRef="#ctx0" brushRef="#br0" timeOffset="1062">404 617,'0'0,"-24"-25,24 25,-25-24,0-1,-25 25,26 0,-1 0,0 0,-25 25,1-25,24 49,-25 0,26 1,24 24,0 0,0-25,24 1,1-1,0-24,25-1,-1-24,1 0,-25-24,-1 24,-24-25,25 0,-50 1,25-1,-24 0,-1 1,0-1,0 25,0 0,25-25</inkml:trace>
  <inkml:trace contextRef="#ctx0" brushRef="#br0" timeOffset="1500">429 889,'0'0,"0"24,0-24,0 25,25 0,0-1,-25-24,25 25,-1-25,1-25,0 25,-25 0,25-24,-25-1,24 25,-24-25,0 1,0 24,0 24,0-24,0 25,0 0,0-1,0-24</inkml:trace>
  <inkml:trace contextRef="#ctx0" brushRef="#br0" timeOffset="1890">627 568,'0'24,"0"-24,0 0,0 25,25-25</inkml:trace>
  <inkml:trace contextRef="#ctx0" brushRef="#br0" timeOffset="2031">528 691,'-24'0,"24"0,0-25,0 25</inkml:trace>
  <inkml:trace contextRef="#ctx0" brushRef="#br0" timeOffset="2187">751 963,'0'0,"0"0,25-25,0 25,-25-25,25 1,0-1,-25 0,24 0,1 1,-25 24,25 0,-25 0,25 0,0 49,-25-24,0 0,0-1,24 1,-24-25</inkml:trace>
  <inkml:trace contextRef="#ctx0" brushRef="#br0" timeOffset="2500">1074 913,'0'0,"0"0,25-24,-1 24,1-25,0 25,-25-25,25 0,-25 25,0-24,0 24,-25-25,25 25,-25 0,0 0,25 25,-24-1,-1 1,25 0,-25 0,25-1,0 1,0 0,25-1,-25-24,25 25,-1-25</inkml:trace>
  <inkml:trace contextRef="#ctx0" brushRef="#br0" timeOffset="2843">1421 814,'0'-24,"-25"24,0-25,25 25,-25 0,25 0,0 0,-24 0,24 25,0-25,24 24,-24 1,25 0,0-25,0 25,0-25,-1 24,-24-24,25 0,-25 0,-25 0,1 0,24 25,-25-25,0 25,25-25,-25 24,25-24,0 25,0-25,25 0,-25 0,0 25,25-50,0 0</inkml:trace>
  <inkml:trace contextRef="#ctx0" brushRef="#br0" timeOffset="3297">1545 543,'-25'0,"25"25,25-1,-25 1,0 24,0 1,0-1,0 0,0 1,0-25,0-1,0 1,0 0</inkml:trace>
  <inkml:trace contextRef="#ctx0" brushRef="#br0" timeOffset="3531">1669 765,'0'25,"0"-25,0 49,0-24,0 0,0 24,0-24,0-25,0-25</inkml:trace>
  <inkml:trace contextRef="#ctx0" brushRef="#br0" timeOffset="3750">1669 666,'0'0,"25"0,-1 0,1-24</inkml:trace>
  <inkml:trace contextRef="#ctx0" brushRef="#br0" timeOffset="4718">2264 49,'0'25,"0"-25,0 0,0 24,25 1,-25 0,24-1,-24 26,0-1,25 1,-25-1,25 0,0-24,-25 0,25-1,-25 1,0-25,24 25,-24-25,-24 0</inkml:trace>
  <inkml:trace contextRef="#ctx0" brushRef="#br0" timeOffset="5390">2388 716,'0'0,"25"24,-25 1,24 0,1-1,0-24,24 0,-24 0,0 0,0-24,0-1,-1 0,-24 1,0 24,0-25,0 50,25 24,-25 0,-25 26,25-1,0-25,-24 0,-1 1,0-1,-25-24,26 0,-26-1,1-24,24 0,-25 0,1-24,24-1,0 0,25-24,0-1</inkml:trace>
  <inkml:trace contextRef="#ctx0" brushRef="#br0" timeOffset="5859">2933 790,'0'0,"-25"-25,25 0,-24 1,-1-1,25 25,-25 0,0 25,25-1,-25 1,25 0,0-1,0 1,0-25,25 25,-25-25,25 0,25-25,-26 25,1-25,0 1,-25 24,25-25,-25 25,0 0,0 25,0-1,0 1,0 0,0 0,0-50</inkml:trace>
  <inkml:trace contextRef="#ctx0" brushRef="#br0" timeOffset="6281">3181 740,'0'0,"-25"25,25 0,0-1,25 1,-25 0,0-25,25 25,0-25,-1 0,1 0,-25-25,25 25,0-25,-25-24,0 24,0 0,0 25,0-24,-25-1,25 25,-25 0,0 0,1 0,-1-25</inkml:trace>
  <inkml:trace contextRef="#ctx0" brushRef="#br0" timeOffset="6609">3305 963,'0'0,"0"24,0 26,0-26,0 1,0 24,0-24,0 25,-25-1,25-24,-49 24,24 0,-25-24,1 24,-1-24,1 0,-1 0,25-25,0 0,1 0,24-75</inkml:trace>
  <inkml:trace contextRef="#ctx0" brushRef="#br0" timeOffset="6968">2958 543,'25'0,"0"-25,24 25,-24 0,25 0,-1 0,1 25,-26-25</inkml:trace>
  <inkml:trace contextRef="#ctx0" brushRef="#br0" timeOffset="7812">3503 814,'0'0,"0"0,0 25,0-25,0-25,0 25,0-49,0 24,25 1,0-26,0 26,0 24,-1 0,1 0,0 24,0 1,-25 0,25-1,-25 1,0 0,0-25,24 0,-24 0,0 0,25-25,-25 25,25-25,0 1,-25 24,24 0,-24 0,25 24,-25 1,25-25,-25 49,0-24,0 0,0-25</inkml:trace>
  <inkml:trace contextRef="#ctx0" brushRef="#br0" timeOffset="8297">3950 740,'0'25,"0"-25,0 25,24-1,1 1,-25 0,50-25,-25 0,-1-25,1 25,0-25,-25 1,25-1,-25 0,0 1,25-1,-25 25,0 0,-25 25,50-25,-25 0</inkml:trace>
  <inkml:trace contextRef="#ctx0" brushRef="#br0" timeOffset="8547">4322 913,'0'0,"0"-24,0 24,0-25,0 0,0 0,24 1,-24-1,25 0,0 1,0-1,-1 25</inkml:trace>
  <inkml:trace contextRef="#ctx0" brushRef="#br0" timeOffset="8765">4545 518,'-25'0,"25"0,0 25,0 0,0-1,0 26,0-1,0 0,0 1,0-1,25-24,-25 0</inkml:trace>
  <inkml:trace contextRef="#ctx0" brushRef="#br0" timeOffset="8984">4594 716,'0'24,"0"1,0-25,25 25,-25-1,25 1,0 0,-1-25,26 0,-25 0,0-25,-1 0,1 25,0-24,0-1,-25 0,25 25,-25-24,0 48,0 1,0 0,0-1,0 1,0 0,0-25</inkml:trace>
  <inkml:trace contextRef="#ctx0" brushRef="#br0" timeOffset="9531">3751 0,'25'0,"25"0,-1 0,26 24,-1 1,50-25,-25 25,0-1,50 26,-25-26,25 26,-25-1,25-24,-1 24,-24 1,0-26,-25 1,1-25,-26 25,25-25,-25 24,-24-24,0 0,-26 25,-24-25,25 0,-25 0,0 0,99 0,-148 0</inkml:trace>
  <inkml:trace contextRef="#ctx0" brushRef="#br0" timeOffset="11234">5933 493,'25'25,"-25"0,0 0,25-1,-1 26,-24-1,25-24,-25-1,0 1,25-25,-25-25,25 25,-25-24,25-1,-1 0,-24 1,25 24,0 0,0 24,-25 1,0 0,0-1,0 26,0-26,-25 1,0 0,0 0,1-25,-1 0,0-25,0 0,25 0</inkml:trace>
  <inkml:trace contextRef="#ctx0" brushRef="#br0" timeOffset="11625">6330 666,'0'25,"0"-25,0 25,0-1,24 1,-24 0,25-1,0-24,0 0,24 0,-24 0,0-24,0-1,-25 25,25-25,-25 1,0-1,0 25,24 0,-24 25,0-25,0 24,0 1,0-25,25 25</inkml:trace>
  <inkml:trace contextRef="#ctx0" brushRef="#br0" timeOffset="11953">6726 444,'0'25,"0"-25,0 24,0 1,0 25,25-26,-25 26,0-1,0-24,0 24,0-74</inkml:trace>
  <inkml:trace contextRef="#ctx0" brushRef="#br0" timeOffset="12172">6801 666,'0'25,"0"0,0-1,25 1,-25-25,24 25,26-25,-25 0,0 0,-1 0,-24-25,25 25,-25-25,25 25,-25-24,0 24,0 0,0 24,25 1,-25-25,0 25,24-50</inkml:trace>
  <inkml:trace contextRef="#ctx0" brushRef="#br0" timeOffset="12500">7272 419,'0'0,"0"25,0 0,0-1,0 1,25 25,-25-1,0 0,0-24,24 24,-24 1,0-75</inkml:trace>
  <inkml:trace contextRef="#ctx0" brushRef="#br0" timeOffset="12734">7173 740,'24'-24,"-24"24,25 0,0 0,25 0,-26 0,1 0,0 0</inkml:trace>
  <inkml:trace contextRef="#ctx0" brushRef="#br0" timeOffset="12937">7470 395,'0'24,"0"-24,0 25,25 24,-25-24,0 25,0-1,25 0,-25-24,0 24,0 1,0-26,0 1,25-25</inkml:trace>
  <inkml:trace contextRef="#ctx0" brushRef="#br0" timeOffset="13234">7693 617,'-25'25,"25"-1,0 1,0-25,25 25,0-1,0 1,0-25,-1 25,1-25,0 0,0-25,0 25,-1-25,1 1,-25 24,0-25,0 0,0 1,0 48,0 1,0 0,0-1,0 1,0 0,0-25,0 24,0 1,0-25,0-25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" units="1/cm"/>
          <inkml:channelProperty channel="Y" name="resolution" value="30" units="1/cm"/>
        </inkml:channelProperties>
      </inkml:inkSource>
      <inkml:timestamp xml:id="ts0" timeString="2009-11-12T11:48:05.136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fitToCurve" value="1"/>
    </inkml:brush>
  </inkml:definitions>
  <inkml:trace contextRef="#ctx0" brushRef="#br0">478 201,'0'-25,"-24"25,24 0,-25-25,25 25,-25 0,1 0,-1 0,0 0,1 0,-1 0,0 25,1-25,-1 25,-24-25,24 25,-24 0,24 1,0-1,1 25,24 0,0 25,0-25,0 26,49-26,-24-25,24 25,0-25,1-25,-26 25,26-25,-26-25,26 0,-26 0,1 0,-25 0,0-25,0 25,-25-26,1 1,-1 50,0-25,1 25,-1 0,0 25,1 0,24-25</inkml:trace>
  <inkml:trace contextRef="#ctx0" brushRef="#br0" timeOffset="546">577 578,'-25'0,"50"0,-25 0,24 25,1 0,0 0,-1-25,1-25,0 25,-1-25,1 0,-25 0,25-1,-25 1,0 0,0 25,0 0,0 25,0 0,0 26,24-26,-24 0,0 0,0 0</inkml:trace>
  <inkml:trace contextRef="#ctx0" brushRef="#br0" timeOffset="937">799 176,'0'0,"0"25,0-25,0 25,0 0,0-25,0 0,0 26,0-26</inkml:trace>
  <inkml:trace contextRef="#ctx0" brushRef="#br0" timeOffset="1125">725 251,'0'0,"-25"0,25 26,0-26,0 0,0 25,0-25,0 25,0-25</inkml:trace>
  <inkml:trace contextRef="#ctx0" brushRef="#br0" timeOffset="2062">922 603,'0'0,"0"0,0 25,0-50,0 0,0 0,0-1,0 1,25 0,-25-25,24 25,-24 0,25 0,0 0,-25 25,24 0,-24 25,25 0,0 0,-25 25,24-25,-24 25,0-24,0-1,0 0,0-50</inkml:trace>
  <inkml:trace contextRef="#ctx0" brushRef="#br0" timeOffset="2421">1218 502,'25'0,"-25"0,24 0,1-25,0 25,-25-25,24 0,1 25,-25-25,25 0,-25 0,0 0,0 25,0-25,0 25,-25 0,0 0,25 0,-24 25,-1 25,0-25,1 25,24 0,0-25,0 1,24-1,-24 0,25 0,0-25</inkml:trace>
  <inkml:trace contextRef="#ctx0" brushRef="#br0" timeOffset="2796">1662 226,'-25'-25,"25"25,-25 0,25 0,-24 25,-1-25,1 0,24 25,0-25,0 26,0-26,0 25,24 0,1-25,-1 25,-24 0,25-25,0 0,-1 25,-24-25,25 0,-50 0,1 0,-1 0,25 0,-25 25,1 0,-1 0,25 0,-24 0,24 1,0-1,24-25,-24 25,25-25,-25 25,24-25,1 0</inkml:trace>
  <inkml:trace contextRef="#ctx0" brushRef="#br0" timeOffset="3265">1810 0,'0'0,"0"26,0-1,0 0,0 25,0 0,0-25,0 25,0 1,0-1,0 0,0 0,0 0,0 1,0-26</inkml:trace>
  <inkml:trace contextRef="#ctx0" brushRef="#br0" timeOffset="3546">2007 352,'0'0,"0"0,0 50,0-25,0 0,0 25,0-25,0 26,0-26,0 0,0-25,0 0</inkml:trace>
  <inkml:trace contextRef="#ctx0" brushRef="#br0" timeOffset="3812">2032 176,'0'0,"0"0,0 0,0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" units="1/cm"/>
          <inkml:channelProperty channel="Y" name="resolution" value="30" units="1/cm"/>
        </inkml:channelProperties>
      </inkml:inkSource>
      <inkml:timestamp xml:id="ts0" timeString="2009-11-12T12:05:23.464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fitToCurve" value="1"/>
    </inkml:brush>
  </inkml:definitions>
  <inkml:trace contextRef="#ctx0" brushRef="#br0">50 100,'0'24,"-25"-24,25 25,0 0,0 0,-25-25,25 25,25-25,-25-25,25 25,0-25,0 0,25 25,-25 0,26 0,-26 0,0 0,0 25,-25 0,25 24,-25-24,-25 25,25-1,-25 1,0 0,0-26,25 1,-26 0,26-25,0 0</inkml:trace>
  <inkml:trace contextRef="#ctx0" brushRef="#br0" timeOffset="531">50 75,'25'0,"0"-25,0 25,25 0,1-25,-1 25,-25 0,25 0,-25-25,25 25,-75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" units="1/cm"/>
          <inkml:channelProperty channel="Y" name="resolution" value="30" units="1/cm"/>
        </inkml:channelProperties>
      </inkml:inkSource>
      <inkml:timestamp xml:id="ts0" timeString="2009-11-12T12:05:28.011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fitToCurve" value="1"/>
    </inkml:brush>
  </inkml:definitions>
  <inkml:trace contextRef="#ctx0" brushRef="#br0">50 105,'0'0,"-25"24,25-24,0 24,-25 0,25 0,0-24,25 0,-25 0,25 0,24-24,-24 24,-1-24,1 24,24 0,-24 0,0 24,-1-24,1 24,-25 0,0 0,0 0,-25 25,1-25,-1 0,25 0,-25 0,1 0,24-24,24 0,-48-24</inkml:trace>
  <inkml:trace contextRef="#ctx0" brushRef="#br0" timeOffset="421">99 56,'0'-24,"25"24,-1 0,26-24,-26 24,26 0,-1 0,0 0,25 0,-25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" units="1/cm"/>
          <inkml:channelProperty channel="Y" name="resolution" value="30" units="1/cm"/>
        </inkml:channelProperties>
      </inkml:inkSource>
      <inkml:timestamp xml:id="ts0" timeString="2009-11-12T12:05:29.011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fitToCurve" value="1"/>
    </inkml:brush>
  </inkml:definitions>
  <inkml:trace contextRef="#ctx0" brushRef="#br0">32 0,'0'25,"0"-25,0 25,0 0,0 25,0-1,-25 1,25 0,0 0,0 0,0-25,0 0,25-1,-25-24,24 25,0-25,0 25,1-25,-25 0,24 0,24 0,-23-25,-1 25,0 0,0 0,-24 0,49 0,-49 0</inkml:trace>
  <inkml:trace contextRef="#ctx0" brushRef="#br0" timeOffset="468">226 150,'0'0,"24"24,-24 26,0 0,0 0,0 0,0 0,0-26,0 26,0-25,0 25,24-25,-24 25,0-25,0-1,0 1,0-25,0 0,0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" units="1/cm"/>
          <inkml:channelProperty channel="Y" name="resolution" value="30" units="1/cm"/>
        </inkml:channelProperties>
      </inkml:inkSource>
      <inkml:timestamp xml:id="ts0" timeString="2009-11-12T12:05:41.432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fitToCurve" value="1"/>
    </inkml:brush>
  </inkml:definitions>
  <inkml:trace contextRef="#ctx0" brushRef="#br0">28 0,'0'25,"0"0,0 0,0 24,0 26,0-1,0-24,0 0,-24-25,24 0,0-1,0 1,24 0</inkml:trace>
  <inkml:trace contextRef="#ctx0" brushRef="#br0" timeOffset="329">244 0,'0'0,"24"25,-24 0,0 24,0 1,24 0,-24 0,0-1,0 1,0-25,0 0,0 0,0-1,24 1,-48-25</inkml:trace>
  <inkml:trace contextRef="#ctx0" brushRef="#br0" timeOffset="719">28 348,'24'0,"0"0,0 0,0 0,0 0,24 0,-24 0,0 0,0 0,0 0,-24 0,0 0,0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" units="1/cm"/>
          <inkml:channelProperty channel="Y" name="resolution" value="30" units="1/cm"/>
        </inkml:channelProperties>
      </inkml:inkSource>
      <inkml:timestamp xml:id="ts0" timeString="2009-11-12T12:05:42.636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fitToCurve" value="1"/>
    </inkml:brush>
  </inkml:definitions>
  <inkml:trace contextRef="#ctx0" brushRef="#br0">179 98,'-24'0,"24"0,-25 0,0 0,0 25,25-25,-24 25,-1 24,25-24,-25 48,25 1,0 0,0-25,0 1,0-1,25-24,-25-1,25 1,-25-25,24 0,26 24,-50-24</inkml:trace>
  <inkml:trace contextRef="#ctx0" brushRef="#br0" timeOffset="1359">377 197,'0'25,"0"-1,0 25,0 1,0 24,-24-25,24 25,0-50,24 26,-24-26,0-48</inkml:trace>
  <inkml:trace contextRef="#ctx0" brushRef="#br0" timeOffset="1593">501 197,'0'0,"0"25,0 24,25 0,-25 25,25-25,-25 25,0-25,0-24,24 24,-24-24</inkml:trace>
  <inkml:trace contextRef="#ctx0" brushRef="#br0" timeOffset="1828">402 591,'0'0,"25"-25,0 25,-1 0,1-24,25 24,24 0,-50 0</inkml:trace>
  <inkml:trace contextRef="#ctx0" brushRef="#br0" timeOffset="2015">847 517,'0'0,"-24"-25,-1 1,0-1,0 25,25-24,-24 24,-1 24,0 1,0-1,25 1,0 0,0-1,25-24,-25 25,50-25,-26 0,1 0,0 0,0-25,-1 25,1-24,-25 24,0 0,25 0,-25 24,0-24,0 25,0 0,0-1,0-24,0 0,25 25</inkml:trace>
  <inkml:trace contextRef="#ctx0" brushRef="#br0" timeOffset="2468">971 468,'0'0,"25"24,-25-24,0 25,25 0,-25-1,24 26,-24-26,25 1,0-25,-25 24,25-24,-25 0,24 0,1-24,-25 24,25-25,-25 1,0-26,25 1,-25 24,0 1,0 24,0-25</inkml:trace>
  <inkml:trace contextRef="#ctx0" brushRef="#br0" timeOffset="2890">1491 517,'0'-25,"0"25,0 0,-25-24,25 24,0 0,-25 0,1 0,-1 0,0 0,25 24,-25-24,25 25,-24 0,48-1,-24-24,25 25,0-25,0 0,-1 0,1 0,0-25,0 25,-25 0,0-24,0 24,0 0,0 0,0 24,0-24,0 25,0 0,0-25,24 24,-24-24</inkml:trace>
  <inkml:trace contextRef="#ctx0" brushRef="#br0" timeOffset="3359">1639 591,'0'0,"0"25,0-1,0-24,0 25,-24-1,24-24</inkml:trace>
  <inkml:trace contextRef="#ctx0" brushRef="#br0" timeOffset="3609">1912 468,'0'24,"0"1,0 0,0-1,24 1,1 0,0-1,0-24,-1 0,26 0,-25-24,-1-1,1 0,-25-24,25 0,-50-25,25 0,0 25,-25 0,1-1,-1 26,-25 24,26 0,-1 24,0 1,0-25</inkml:trace>
  <inkml:trace contextRef="#ctx0" brushRef="#br0" timeOffset="4000">2283 369,'-25'0,"25"25,25 0,-25-1,0 1,25-25,-1 24,-24-24,25 25,0-25,0-25,-1 25,1-24,-25 24,0-25,25 1,-25 24,0-25,0 0,0 25,0 0,0 25,0 24,0-24,25 24,-25 0,0 1,0-26,0 25,-25-24,0 0,0-1,-24 1,-1 0,26-25,-26 0,25 0,1-25,24 0,-25 1,50-26</inkml:trace>
  <inkml:trace contextRef="#ctx0" brushRef="#br0" timeOffset="4500">2605 468,'0'0,"24"24,-24 1,0-25,25 25,-25-1,25-24,-25 25,25-25,-1 25,1-25,-25 0,25-25,0 25,-25-25,24 1,-24 24,0-25,0 0,0 1,0 48,0-24,0 25,0 0,0-1,25 1,-25-25,0 0,25 25,-25-25</inkml:trace>
  <inkml:trace contextRef="#ctx0" brushRef="#br0" timeOffset="4937">3001 542,'0'0,"0"24,0-24,0 25,0-25,0 0,0-25,0 25,24-24,-24-1,25 0,0 1,0-1,-1 1,1-1,0 25,0-25,-1 50,-24-25,25 25,-25-25,0 24,25 1,-25-1,0 1,0 0,0-1,0-24,0 25</inkml:trace>
  <inkml:trace contextRef="#ctx0" brushRef="#br0" timeOffset="5437">3347 0,'0'25,"25"-25,-25 24,24 1,1-1,0 26,-25-1,25 25,-25 0,0 0,0-25,-25 25,25-25,0-24,0-1,-25 1,25-1,-25 1,25 0,0-25,0 0,0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" units="1/cm"/>
          <inkml:channelProperty channel="Y" name="resolution" value="30" units="1/cm"/>
        </inkml:channelProperties>
      </inkml:inkSource>
      <inkml:timestamp xml:id="ts0" timeString="2009-11-12T12:05:51.229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fitToCurve" value="1"/>
    </inkml:brush>
  </inkml:definitions>
  <inkml:trace contextRef="#ctx0" brushRef="#br0">25 372,'0'0,"-25"0,25 0,0 0,25 0,-25 0,25 0,-1 0,1 0,0 0,0 0,-1 0,1 0,0 0,0 0,-25 0,24 0,1 0</inkml:trace>
  <inkml:trace contextRef="#ctx0" brushRef="#br0" timeOffset="1344">50 545,'0'0,"24"0,1 0,0-25,0 25,24 0,-24 0,24 0,-24 0</inkml:trace>
  <inkml:trace contextRef="#ctx0" brushRef="#br0" timeOffset="2078">594 75,'0'24,"0"-24,0 25,0-25,0 25,0-25,0 25,0-25,0-25,25 25,0-25,0 25,-1 0,1 0,0 0,-25 0,25 0,-1 25,-24-25,25 25,-25-1,0 1,0 0,0 0,-25-1,25 1,0-25,-24 25</inkml:trace>
  <inkml:trace contextRef="#ctx0" brushRef="#br0" timeOffset="2453">619 50,'0'0,"25"-25,0 0,-1 25,26 0,-25 0,-1 0,1 0,74 0,-123 0</inkml:trace>
  <inkml:trace contextRef="#ctx0" brushRef="#br0" timeOffset="2688">520 570,'25'0,"-25"0,49 0,-24-25,25 25,24 0,-25-25,26 25,-26 0,1 0,-1 0,-24 0,-25 0</inkml:trace>
  <inkml:trace contextRef="#ctx0" brushRef="#br0" timeOffset="2985">644 694,'0'24,"0"-24,0 25,0 0,25 24,-25-24,0 25,0-1,0-24,24 25,-24-26,0-48</inkml:trace>
  <inkml:trace contextRef="#ctx0" brushRef="#br0" timeOffset="3266">916 644,'0'25,"0"-25,-24 25,24 24,0-24,0 0,0 24,0-24,24 25,-24-26,25-24,0 25,0-25,-1 25,-24-25,25-25,0 25,0 0,-25 0,24 0</inkml:trace>
  <inkml:trace contextRef="#ctx0" brushRef="#br0" timeOffset="3594">1015 743,'0'0,"0"0,0 25,0 0,25-1,-25 26,0 0,0-26,0 26,0-25,0-1,25 1,-25 0,0-25,0 25</inkml:trace>
  <inkml:trace contextRef="#ctx0" brushRef="#br0" timeOffset="4188">1213 372,'0'0,"0"0,0 25,0-25,0 24,0-24,0 0,0-24,25 24,-25 0,0-25,0 50,0-25,0 0,0-25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" units="1/cm"/>
          <inkml:channelProperty channel="Y" name="resolution" value="30" units="1/cm"/>
        </inkml:channelProperties>
      </inkml:inkSource>
      <inkml:timestamp xml:id="ts0" timeString="2009-11-12T12:05:56.214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fitToCurve" value="1"/>
    </inkml:brush>
  </inkml:definitions>
  <inkml:trace contextRef="#ctx0" brushRef="#br0">0 198,'0'0,"0"0,25 25,-25 0,0 0,0-1,0 26,0 0,0-1,25 1,-25-1,0-24,0 0,24 0,-24-50</inkml:trace>
  <inkml:trace contextRef="#ctx0" brushRef="#br0" timeOffset="312">223 198,'0'0,"0"25,0 0,0 0,0 24,0-24,25 25,-25-1,0-24,0 24,0-24,0-25</inkml:trace>
  <inkml:trace contextRef="#ctx0" brushRef="#br0" timeOffset="625">74 471,'0'0,"25"0,0 0,0 0,0 0,-1 0,1 0,0 0,-25 0,25 0</inkml:trace>
  <inkml:trace contextRef="#ctx0" brushRef="#br0" timeOffset="4875">645 149,'-25'-25,"25"25,0 0,-25 0,25 0,-25 0,0 25,1-25,-1 24,0 26,25 0,-25 24,25 25,0-25,0 1,0-26,25 1,-25-25,25 0,0-1</inkml:trace>
  <inkml:trace contextRef="#ctx0" brushRef="#br0" timeOffset="5187">694 322,'0'25,"0"0,0 24,0 1,0-1,0 1,0 0,25-26,-25 1</inkml:trace>
  <inkml:trace contextRef="#ctx0" brushRef="#br0" timeOffset="5453">843 198,'0'25,"25"0,-25 24,0 1,0 0,0-1,0 25,0-24,0 0,0-26,0 1,0-50</inkml:trace>
  <inkml:trace contextRef="#ctx0" brushRef="#br0" timeOffset="5718">669 595,'25'0,"-25"0,25 0,0-25,24 25,-24 0,0 0,0 0</inkml:trace>
  <inkml:trace contextRef="#ctx0" brushRef="#br0" timeOffset="5922">1066 545,'0'0,"0"-25,-25 1,25 24,0 0,-25-25,25 25,-24 0,-1 0,25 0,-25 0,25 0,-25 25,25-1,0 1,0 0,0 0,25-25,0 25,0-25,-1 0,1 0,0 0,0 0,-25-25,0 25,25 0,-25-25,0 25,0 0,0 25,0-25,0 25,0-25,0 24,0-24,0 0,24 25,-24-25</inkml:trace>
  <inkml:trace contextRef="#ctx0" brushRef="#br0" timeOffset="6422">1240 446,'0'0,"0"25,0 0,24-1,-24 1,0 0,0 0,25 0,-25-25,25 24,-25-24,25 0,-25 0,0-24,24 24,-24-25,0 0,25 0,-25 0,0-24,0 49,0-25,0 25</inkml:trace>
  <inkml:trace contextRef="#ctx0" brushRef="#br0" timeOffset="6781">1587 545,'-25'-25,"25"1,0 24,-25-25,25 0,-25 25,25 0,-25 0,1 25,-1 0,25-1,0 1,0-25,0 25,25-25,-1 0,1 25,0-25,-25-25,25 25,-25 0,25 0,-25 0,0 0,0 25,24-25,-24 25,25-1,-50 1</inkml:trace>
  <inkml:trace contextRef="#ctx0" brushRef="#br0" timeOffset="7250">1041 991,'0'25,"25"-25,0 25,0-25,-1 0,1-25,25 0,-50 25,25-24,-25-1,0 0,0 0,-25 0,0 25,0-24,0 24,-24 24,24 1,0 0,0 0,25 0,25 24,-25 1,25-1,-25 1,25-1,0-24,-25 25,0-25,0-25,0 24,-50-24,25 0,-24 0,24 0,0-24</inkml:trace>
  <inkml:trace contextRef="#ctx0" brushRef="#br0" timeOffset="7672">1240 967,'0'24,"0"-24,24 25,-24-25,25 25,0-25,0 0,-25 0,24-25,-24 0,25 25,-25-24,0 24,0-25,0 25,0 25,0-25,0 24,0-24,0 0,25 25,-25-99</inkml:trace>
  <inkml:trace contextRef="#ctx0" brushRef="#br0" timeOffset="8000">1413 818,'0'0</inkml:trace>
  <inkml:trace contextRef="#ctx0" brushRef="#br0" timeOffset="8140">1339 818,'0'0,"0"0,0 25</inkml:trace>
  <inkml:trace contextRef="#ctx0" brushRef="#br0" timeOffset="8312">1512 942,'0'-25,"0"25,0 0,25-25,-25 25,25 0,0 0,-25 0,24 0,1 0,-25 25,0-25,25 25,-25-25,0 25,0-100</inkml:trace>
  <inkml:trace contextRef="#ctx0" brushRef="#br0" timeOffset="8562">1686 942,'24'0,"-24"0,25 0,0-25,0 25,0 0,-1-25,1 25,0 0,-25-25,25 25,-25-24,0 24,-25 0,25 0,-25 24,0-24,1 25,24 0,-25-25,25 25,0 0,0-25,0 24,0 1,25-25,-1 0</inkml:trace>
  <inkml:trace contextRef="#ctx0" brushRef="#br0" timeOffset="8906">2008 818,'0'0,"-25"0,25 0,-25 0,25 0,0 25,0-25,0 0,0 24,0-24,25 25,-25-25,25 0,-25 25,0-25,25 0,-25 25,-25-25,25 25,0-25,0 24,0 1,-25-25,50-25</inkml:trace>
  <inkml:trace contextRef="#ctx0" brushRef="#br0" timeOffset="9250">2132 694,'-25'25,"25"0,0-1,0 1,25 0,-25 0,0-1,0 26,0-25,0 0,0-25,0 24</inkml:trace>
  <inkml:trace contextRef="#ctx0" brushRef="#br0" timeOffset="9437">2256 867,'0'0,"0"25,0-25,0 25,0 0,0 0,25-25,-25 24</inkml:trace>
  <inkml:trace contextRef="#ctx0" brushRef="#br0" timeOffset="9625">2231 818,'0'0</inkml:trace>
  <inkml:trace contextRef="#ctx0" brushRef="#br0" timeOffset="9875">2305 520,'25'25,"0"-25,-25 25,25 0,0 0,-1 24,-24 1,25-25,-25 24,0 1,0 24,0-24,0-26,0 26,0-25,0-25</inkml:trace>
  <inkml:trace contextRef="#ctx0" brushRef="#br0" timeOffset="11187">2330 0,'25'0,"-25"25,25 0,-25-1,25 26,-1-1,1 1,0 24,0 1,-25 24,25 0,-25-25,24 1,-24-26,0-24,0 25,0-26,0 1,0 0,-24 0,24 0,0-50</inkml:trace>
  <inkml:trace contextRef="#ctx0" brushRef="#br0" timeOffset="15343">2727 397,'0'-25,"25"25,-25 0,24 0,26 0,-25 0,24 0,-24 0,0 0,0 0,-1 0,1 0,-25 0</inkml:trace>
  <inkml:trace contextRef="#ctx0" brushRef="#br0" timeOffset="15640">2876 248,'0'0,"0"0,0 25,0-25,0 24,24 1,-24 0,0 25,0-26,0 1,25 25,-25-26,0 1,0-25,0 25,0-25,25 0,-50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" units="1/cm"/>
          <inkml:channelProperty channel="Y" name="resolution" value="30" units="1/cm"/>
        </inkml:channelProperties>
      </inkml:inkSource>
      <inkml:timestamp xml:id="ts0" timeString="2009-11-12T12:06:15.354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fitToCurve" value="1"/>
    </inkml:brush>
  </inkml:definitions>
  <inkml:trace contextRef="#ctx0" brushRef="#br0">174 149,'0'0,"-25"25,25 0,0 0,0 24,0-24,0 25,0 0,25-26,-25 1,0 0,0-25,25 25,-25-25,24 0,-24 0,25 0,-25 0,25-25,0 25,-25 0,0 0</inkml:trace>
  <inkml:trace contextRef="#ctx0" brushRef="#br0" timeOffset="344">248 373,'0'0,"25"25,-25-1,0 1,0 0,0 0,25 0,-25 0,0-25,0 24,49 1,-73-25</inkml:trace>
  <inkml:trace contextRef="#ctx0" brushRef="#br0" timeOffset="657">0 795,'0'0,"50"-25,-1 25,1 0,0 0,-1-25,1 25,24 0,-24 0,0 0,-1 0,1 0</inkml:trace>
  <inkml:trace contextRef="#ctx0" brushRef="#br0" timeOffset="938">50 1093,'0'25,"0"0,0 0,0-1,0-24,25 50,-25-25,0 0,0 0,0-1</inkml:trace>
  <inkml:trace contextRef="#ctx0" brushRef="#br0" timeOffset="1219">298 969,'0'0,"0"25,0 0,0-1,0 1,0 25,0-25,0 0,0-1,25-24,-25 25,0-25,24 25,-24-25,25 0,0 0,0 0,-25 0,25 0,0 0,-1 0,1-25</inkml:trace>
  <inkml:trace contextRef="#ctx0" brushRef="#br0" timeOffset="1578">422 1068,'25'0,"-25"25,0 0,0 0,0 0,25-1,-25 1,0 0,24 0,-24 0,0 0,25-1,-25 1,0-25</inkml:trace>
  <inkml:trace contextRef="#ctx0" brushRef="#br0" timeOffset="2188">844 497,'0'25,"0"0,0-1,0 1,0 25,0-25,0 24,0-24,0 0,0 0</inkml:trace>
  <inkml:trace contextRef="#ctx0" brushRef="#br0" timeOffset="2407">1067 472,'0'0,"-25"0,25 25,0 0,0 0,0 24,0-24,0 0,0 0,0 24,0-24,0 0,0 0</inkml:trace>
  <inkml:trace contextRef="#ctx0" brushRef="#br0" timeOffset="2703">844 696,'24'0,"1"0,0 0,0 0,0 0,0 0,-1 0,1 0</inkml:trace>
  <inkml:trace contextRef="#ctx0" brushRef="#br0" timeOffset="3094">1365 124,'0'0,"0"25,-25 0,25 0,-25 49,0 1,25-1,-25 1,25-25,0 24,0-24,0-1,0 26,25-25,-25-26,25 26,-25-25</inkml:trace>
  <inkml:trace contextRef="#ctx0" brushRef="#br0" timeOffset="3438">1464 447,'0'25,"0"0,0 25,0-26,0 1,0 25,0-25,0 24,0-24</inkml:trace>
  <inkml:trace contextRef="#ctx0" brushRef="#br0" timeOffset="3782">1638 398,'0'0,"24"24,-24 1,0 0,0 0,0 0,0 0,0-1,-24 1,24 0,0 0,0 0,0 0,0-1,0-24,24 25,1-25,-25 0</inkml:trace>
  <inkml:trace contextRef="#ctx0" brushRef="#br0" timeOffset="4703">1414 720,'25'-24,"-25"24,50 0,-25 0,-1 0,51 0,-50 0</inkml:trace>
  <inkml:trace contextRef="#ctx0" brushRef="#br0" timeOffset="5000">1910 696,'25'0,"-25"0,0 0,0-25,0 25,0 0,-25 0,25-25,-24 25,24 0,-25 0,25 0,-25 0,0 0,25 0,-25 0,25 0,0 25,0-25,0 0,0 25,0-25,25 24,-25 1,25-25,-25 0,25 25,-25-25,25-25,-25 25,0 0,24 0,-24-25,0 25,25 0,-25-24,0 48,0-24,0 25,0-25,0 25,0-25,0 25,0-25,0 0</inkml:trace>
  <inkml:trace contextRef="#ctx0" brushRef="#br0" timeOffset="8500">2035 646,'0'25,"0"-25,0 25,0-25,0 24,24 1,-24-25,0 25,25-25,-25 25,25-25,-25 0,25-25,0 25,-25-25,24 25,-24-25,25 25,-25-24,0-1,0 25,0-25,0 25</inkml:trace>
  <inkml:trace contextRef="#ctx0" brushRef="#br0" timeOffset="8922">2456 671,'0'-25,"-25"25,25 0,0 0,-24 0,24 0,-25 0,0 0,25 0,-25 25,25-25,-25 25,25-25,0 24,25-24,-25 25,25-25,0 0,0 0,-25 0,24 0,-24-25,25 25,-25 0,0 0,0 25,0-25,0 25,25 0,-25-25,0 0,0 25,0-50</inkml:trace>
  <inkml:trace contextRef="#ctx0" brushRef="#br0" timeOffset="11672">2183 969,'0'0,"0"25,-24 0,24-1,0 1,-25 0,25 25,0-25,0-1,0 1,25-25,-1 25,-24-25,25 0,0 0,0 0,-25 0,25 0,-1-25,-24 25,0-25,0 1,0 24,-24-25,-1 25,0-25,0 25,25 0,0 0,-25 0</inkml:trace>
  <inkml:trace contextRef="#ctx0" brushRef="#br0" timeOffset="12110">2382 1093,'0'0,"0"25,25-25,-25 25,24-25,1 25,0-25,-25 0,25 0,0 0,-25 0,25-25,-25 25,0 0,24-25,-48 50,24-25,0 25,0-25,0 24,0-24,0 0</inkml:trace>
  <inkml:trace contextRef="#ctx0" brushRef="#br0" timeOffset="12485">2630 894,'0'0,"0"25,0 0,0 0,0 25,0-26,0 26,0-25,0 0,0 0,0-25,0 24,0-24</inkml:trace>
  <inkml:trace contextRef="#ctx0" brushRef="#br0" timeOffset="12719">2680 1143,'-25'25,"25"-25,0 0,25 24,-25-24,24 0,1 25,0-25,0 0,0-25,-1 25,1 0,0-24,-25 24,25-25,-25 25,0 0,-25 0,25 25,0-25,-25 24,25-24,0 25,0-25</inkml:trace>
  <inkml:trace contextRef="#ctx0" brushRef="#br0" timeOffset="13078">3052 869,'0'0,"0"25,0 0,0 25,0-25,0 0,0 24,0-24,0 0,0 0,0-25</inkml:trace>
  <inkml:trace contextRef="#ctx0" brushRef="#br0" timeOffset="13313">2928 1118,'24'0,"-24"0,25 0,25 0,-25 0,0 0,-1 0</inkml:trace>
  <inkml:trace contextRef="#ctx0" brushRef="#br0" timeOffset="13485">3151 845,'0'24,"0"1,0 0,0 25,0 0,0-1,0-24,0 25,0-25,0-25,0 24,0 1,25-25,-25 0</inkml:trace>
  <inkml:trace contextRef="#ctx0" brushRef="#br0" timeOffset="13766">3250 1118,'-25'0,"25"0,0 25,0 0,0-25,25 24,-25-24,0 25,25 0,0-25,0 25,-25-25,49 0,-24 0,-25 0,25 0,0-25,-1 25,-24-25,25 0,-25 25,0-24,25-1,-25 0,0 25,0-25,0 50,0 0,-25 0,25-1,0 1,0 0,0 0,0 0,0 0,0-1,0-24,25 25,-25-25,0 0,0 0</inkml:trace>
  <inkml:trace contextRef="#ctx0" brushRef="#br0" timeOffset="15391">3225 0,'0'0,"50"0,0 0,24 25,0 0,-24 0,25 24,-26 26,1-1,-25 51,-1-26,1 0,0 1,-25 24,0-25,0-24,-25-1,25 1,-25-50,25 24,0-24,-24 0,24 0,0-25,0 25,0-50</inkml:trace>
  <inkml:trace contextRef="#ctx0" brushRef="#br0" timeOffset="16344">4069 621,'25'0,"0"0,-1 0,26 0,-25 0,0 0,-1 0,1 0,-25 0</inkml:trace>
  <inkml:trace contextRef="#ctx0" brushRef="#br0" timeOffset="16594">4193 547,'0'24,"0"1,0 0,25 0,-25 0,0 0,25-1,-25 1</inkml:trace>
  <inkml:trace contextRef="#ctx0" brushRef="#br0" timeOffset="16844">4540 248,'0'0,"0"25,0 0,0-25,0 25,0-25,0 0,0 0,25 0,0-25,0 25,0 0,-1 0,1 0,0 0,0 25,-25 0,25 0,-25 0,24-1,-24 1,-24 0,24 0,0 0,-25-25,99 25,-123-25</inkml:trace>
  <inkml:trace contextRef="#ctx0" brushRef="#br0" timeOffset="17282">4515 149,'0'0,"25"-25,0 25,25-25,-1 25,-24 0,25 0,-25 0,-1 0,1 0</inkml:trace>
  <inkml:trace contextRef="#ctx0" brushRef="#br0" timeOffset="17641">4416 671,'25'0,"0"0,0 0,49-25,1 25,-26 0,26 0,-26 0,1 0,24 0,-74 0</inkml:trace>
  <inkml:trace contextRef="#ctx0" brushRef="#br0" timeOffset="17891">4615 820,'0'25,"0"-1,0 1,25 0,-25 25,0 0,-25-26,25 26,0-25,0 0,0 0,25-25,-25 24</inkml:trace>
  <inkml:trace contextRef="#ctx0" brushRef="#br0" timeOffset="18157">4838 845,'0'0,"0"24,25-24,-25 25,0 0,0 0,0 25,0-25,0-1,0 26,0-25,0 0,0 0,0-25,0 0,25 24,-25-24,24 0,1-24,0 24,0 0,0 0,24 0,-49-25</inkml:trace>
  <inkml:trace contextRef="#ctx0" brushRef="#br0" timeOffset="18532">4987 919,'0'25,"0"-25,0 25,0 25,0-26,0 26,25 0,-25-25,0-1,0 1,0 0,0 0,0 0,24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" units="1/cm"/>
          <inkml:channelProperty channel="Y" name="resolution" value="30" units="1/cm"/>
        </inkml:channelProperties>
      </inkml:inkSource>
      <inkml:timestamp xml:id="ts0" timeString="2009-11-12T12:06:34.682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fitToCurve" value="1"/>
    </inkml:brush>
  </inkml:definitions>
  <inkml:trace contextRef="#ctx0" brushRef="#br0">0 587,'0'0,"0"25,0 0,25 25,-25 25,0-25,0 0,0 0,0 0,0-25,0 0,0 0</inkml:trace>
  <inkml:trace contextRef="#ctx0" brushRef="#br0" timeOffset="282">248 562,'0'25,"25"-25,-25 25,0 25,0 0,24 0,-24 0,0 0,0-25,0 25,0-25,0 0,0-25</inkml:trace>
  <inkml:trace contextRef="#ctx0" brushRef="#br0" timeOffset="610">124 887,'25'0,"-1"0,1 0,0 0,0 0,0 0,49 25,-99-25</inkml:trace>
  <inkml:trace contextRef="#ctx0" brushRef="#br0" timeOffset="1313">694 338,'0'0,"0"0,-25-25,25 25,0 25,-24-25,-1 25,0 0,0-1,-24 26,24 0,0 50,0 0,25 0,-25-25,25 25,25-25,0-1,0 1,0 0,-1 0,1-25,0-75</inkml:trace>
  <inkml:trace contextRef="#ctx0" brushRef="#br0" timeOffset="1672">744 587,'0'25,"0"0,25 0,-25 50,0-25,24 0,-24 0,0 0,0-25,25 0,-25 25</inkml:trace>
  <inkml:trace contextRef="#ctx0" brushRef="#br0" timeOffset="1907">1066 537,'0'0,"-25"0,25 0,0 50,-24-25,24 50,0-25,24 0,-24 0,0 0,0-25,25 0,-25 0,0 0</inkml:trace>
  <inkml:trace contextRef="#ctx0" brushRef="#br0" timeOffset="2157">769 887,'0'0,"24"0,-24-25,50 25,0 0,-1 0,1 0,-25 0</inkml:trace>
  <inkml:trace contextRef="#ctx0" brushRef="#br0" timeOffset="2360">1314 937,'0'0,"0"-25,-25 0,25 0,-25 0,25 25,-24-25,24 25,-25 0,25 0,-25 25,0 0,25 0,0 0,0-25,25 25,0-25,-25 0,25 0,-1 0,1 0,-25 0,0 0,0 0,25 25,-25-25,0 0,0 25,25-25,-25 0</inkml:trace>
  <inkml:trace contextRef="#ctx0" brushRef="#br0" timeOffset="2750">1463 862,'-25'0,"25"0,0 25,0-25,25 25,-25 0,25-25,24 25,-24-25,0 0,0 0,24 0,-49 0,25 0,0 0,-25-25,0 0,0 25,25-25,-25 0,0 0</inkml:trace>
  <inkml:trace contextRef="#ctx0" brushRef="#br0" timeOffset="3110">1934 912,'0'0,"-25"-25,25 0,0 25,0-25,-25 0,25 0,-24 25,24 0,-25 0,0 25,0-25,25 25,0 0,0-25,0 25,0 0,25-25,0 0,0 0,-1 0,1 0,-25-25,0 25,0 25,0-25,0 25,0-25,0 0,0 25,0-25,25 0,-25-50</inkml:trace>
  <inkml:trace contextRef="#ctx0" brushRef="#br0" timeOffset="5032">1289 1236,'0'25,"0"0,0 0,0 0,25-25,0 0,24 25,-24-50,25 25,-25-25,-1 25,1-25,-25 0,25 0,-25 25,0 0,0 0,0 25,0 25,0 0,0 0,-25 0,25 0,0 0,-25-25,1 0,24 0,-25 0,0-25,-25 0,26 0,-26 0,25 0,0-25,1 0,24 0,0-25</inkml:trace>
  <inkml:trace contextRef="#ctx0" brushRef="#br0" timeOffset="5532">1810 1236,'0'-25,"-25"25,25 0,-25 0,25 0,-24 25,-1 0,0 0,25 0,0 0,0 0,25-25,0 25,-1-25,1 0,0 0,-25-25,25 25,0-25,-25 25,0-25,0 50,0-25,-25 25,25-25,0 25,0-25,0 0,0 0</inkml:trace>
  <inkml:trace contextRef="#ctx0" brushRef="#br0" timeOffset="5922">1909 1386,'25'0,"-25"0,0 25,25-25,24 0,-24 0,0 0,25-25,-26 25,-24-25,25 25,-25-25,-25 0,25 0,-24 0,-1 25,0 0,0 25,0-25,1 50,-1-25,25 0,-25 25,25 0,0-25,0 25,0-25,-25 0,25 25,0-25,0 0,-25 0,25-25,0 0,-24 0</inkml:trace>
  <inkml:trace contextRef="#ctx0" brushRef="#br0" timeOffset="6391">1909 1111,'25'0,"0"0,0 0</inkml:trace>
  <inkml:trace contextRef="#ctx0" brushRef="#br0" timeOffset="6547">2207 1411,'0'0,"0"0,0 25,0-50,0 0,25 0,-25 0,24 0,1 0,-25 25,25 0,-25 0,25 25,-25-25,0 25,25-25,-25 0,0 25,0-25,24 0,-24-25,25 25,0-25,-25 25,25-25,-25 25,0 0,25 0,-25 25,0 0,0-25,24 25,-24 0,0-25,0 25,25-25</inkml:trace>
  <inkml:trace contextRef="#ctx0" brushRef="#br0" timeOffset="7016">2529 1261,'0'0,"0"0,0 25,0 0,0 0,25 0,-25-25,25 25,0-25,-1 25,1-25,0 0,0-25,0 25,-25-25,24 25,1 0,-25-25,0 0,25 25,-25 0,-25 0,25 0,0 25,0-25,0 25,0 0,0-25,0 0,25 25,-25-25</inkml:trace>
  <inkml:trace contextRef="#ctx0" brushRef="#br0" timeOffset="7454">2926 1286,'-25'25,"25"-25,0 25,0 0,25 0,-25-25,0 25,0-25,0 0,0-25,0 25,0-25,0 0,0 0,0 0,25 0,-25 0,25 25,-1-25,-24 25</inkml:trace>
  <inkml:trace contextRef="#ctx0" brushRef="#br0" timeOffset="7844">3199 812,'0'0,"-25"25,25 25,0 0,0-25,-25 25,25 0,0 24,-25-24,25 0,0 0,0-25,0-50</inkml:trace>
  <inkml:trace contextRef="#ctx0" brushRef="#br0" timeOffset="8079">3248 1186,'-24'25,"24"0,0 0,0 0,0 0,24 0,1 0,0-25,25 25,-26-25,26 0,-25 0,0-25,-1 25,-24-25,0 0,25 0,-25 25,0-25,0 50,0-25,0 25,0 0,0 0,0 0,0-25,0 25,0-25,0-25</inkml:trace>
  <inkml:trace contextRef="#ctx0" brushRef="#br0" timeOffset="8594">3472 13,'24'-25,"1"25,25 25,-1 0,26 25,-1 25,1 25,-1-25,-24 24,-1 26,-49 25,25 0,-50-50,25 24,-25-24,-24 0,24 0,-25-50,26 0,-1 0,0-50,0 25,25-25,-25 25,25-75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" units="1/cm"/>
          <inkml:channelProperty channel="Y" name="resolution" value="30" units="1/cm"/>
        </inkml:channelProperties>
      </inkml:inkSource>
      <inkml:timestamp xml:id="ts0" timeString="2009-11-12T12:06:54.307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fitToCurve" value="1"/>
    </inkml:brush>
  </inkml:definitions>
  <inkml:trace contextRef="#ctx0" brushRef="#br0">2572 124,'0'-74,"0"49,0 25,0-25,0 25,0 25,25 0,-25 0,25 24,0 1,-25 0,25 24,-1-24,1 24,-25-24,25-1,0-24,-25 24,0 1,25 0,-25-1,0 1,0-1,0-24,0 0,0 0,0-25,0 25,0-25,0 0,0 24,0-24,0 0,0 25,0-25,0 0,0 25,0 0,0-25,-25 25,25-1,0 1,0 0,0 25,0-26,0 26,0-25,0 0,0-1,0 1,0-25,0 0,0-25,0 25,0 0,25-24,-25-26</inkml:trace>
  <inkml:trace contextRef="#ctx0" brushRef="#br0" timeOffset="1454">2498 1116,'0'0,"0"0,25 0,-25 0,25 25,-1 0,1 0,0-1,0 1,0 25,-1-25,1-1,-25 1,25 0,0 0,-25-25,0 0,25 0,-25 0,0 0,25-25,-25 25,24-50,-24 26,0-1,25 0,-25 0,25 0,-25 25,0-24,0 24,0 0</inkml:trace>
  <inkml:trace contextRef="#ctx0" brushRef="#br0" timeOffset="3938">16 2083,'0'0,"-24"0,24 0,24-25,-24 25,50 0,-25 0,25 0,24 0,-24 0,-1 0,1 0,-25 0,-1 0,-24 0,25 0,-25 0</inkml:trace>
  <inkml:trace contextRef="#ctx0" brushRef="#br0" timeOffset="4750">637 1612,'0'0,"-25"0,25 0,0 0,-25 25,25-25,0 0,-25 0,25 0,0 25,-24-25,24 24,0 26,-25 0,25-1,0 26,25-1,-25-24,0-1,0-24,24 0,-24 0,0-1,0-24,25 25,-25-25</inkml:trace>
  <inkml:trace contextRef="#ctx0" brushRef="#br0" timeOffset="5313">811 1686,'0'0,"0"-24,24 24,-24-25,25 25,0 0,0 0,0 0,-25 0,24 0,1 0,-25 0,0 25,0-25,0 24,0-24,0 25,-25-25,25 0,0 25,0-25,25 0,-25 0,25 0,0 25,-25-25,25 0,-25 25,24-25,-24 24,0-24,0 25,0 0,0-25,0 25,0-25,-24 25,24-25,-25 24,25-24,-25 0,25 0,-25-24,25 24,0 0</inkml:trace>
  <inkml:trace contextRef="#ctx0" brushRef="#br0" timeOffset="49157">811 2133,'0'0,"0"0,24 0,-24 0,25 0,0 0,0 0,0 0,-1 0,1 0,25 0,-25 0,24 0,1-25,-25 25,0 0,24 0,-49 0,25 0,0 0,-25 0,25 0,-25 0,0 0</inkml:trace>
  <inkml:trace contextRef="#ctx0" brushRef="#br0" timeOffset="49844">984 2257,'0'0,"-25"0,25 25,0-1,0 1,0-25,0 25,0 0,0-25,0 0,0-25,25 25,-25 0,25 0,-25-25,25 25,-25 0,25 0,-25 25,24-25,-24 25,25-25,-25 25,0-1,0 1,0 0,-25 0,25 0,0-1,-24-24,24 25,-25-25,25 0,-25 0,25 0,-25 0</inkml:trace>
  <inkml:trace contextRef="#ctx0" brushRef="#br0" timeOffset="50360">984 2232,'25'0,"-25"-25,25 25,0 0,-25 0,24 0,1 0,-25 0</inkml:trace>
  <inkml:trace contextRef="#ctx0" brushRef="#br0" timeOffset="50625">1481 1662,'0'0,"0"24,0 1,24 0,-24 25,0-1,25 26,-25-1,0-49,0 24,0-24,50 0,-75 0</inkml:trace>
  <inkml:trace contextRef="#ctx0" brushRef="#br0" timeOffset="50875">1629 2058,'0'25,"0"-25,0 25,25 0,0-25,-25 0,25 0,0 0,-25 0,25-25,-25 25,0-25,0 0,0 1,0-1,0 0,-25-25,25 50,-25-24,25 24,0 24</inkml:trace>
  <inkml:trace contextRef="#ctx0" brushRef="#br0" timeOffset="51219">1878 2083,'0'0,"24"25,1-25,-25 0,25 0,0 0,0 0,-1-25,-24 25,25-25,-25 1,0-1,0 25,0-25,-25 0,25 0,-24 1,-1-1,0 25,25 0,-25 25,0-25,25 0,0 0</inkml:trace>
  <inkml:trace contextRef="#ctx0" brushRef="#br0" timeOffset="51500">2051 2133,'25'25,"-25"-1,0 1,0 0,0 0,-25 0,0-1,1 1,-1 0,-25-25,25 25,1-25,24-25,0 25,0-50</inkml:trace>
  <inkml:trace contextRef="#ctx0" brushRef="#br0" timeOffset="51782">2200 1984,'0'-25,"25"25,-25 0,25 0,-25 0,25 0,-25 25,24-25,-24 25,0 0,0-1,-24 1,24-25,0 25,-25 0,25-25,0 0,0 25,0-25,0 0,25 0,-1 0,-24 24,25-24,0 0,0 0,-25 0</inkml:trace>
  <inkml:trace contextRef="#ctx0" brushRef="#br0" timeOffset="53500">2448 1662,'0'-25,"0"25,25 0,-25-25,25 25,0 0,0 0,-25 0,24 0,-24 0,0 25,0-25,0 0,-24 25,24-25,0 0,0 24,0-24,0 0,0 25,24-25,-24 0,0 25,25 0,-25-25,0 25,0-25,0 24,0-24,-25 0,25 25,-24-25,-1 0,50 0,-50 0</inkml:trace>
  <inkml:trace contextRef="#ctx0" brushRef="#br0" timeOffset="53922">2473 1984,'0'0,"25"0,0 0,0-25,-1 25,26 0,-25-25,0 25,-25 0,24-24</inkml:trace>
  <inkml:trace contextRef="#ctx0" brushRef="#br0" timeOffset="54157">2548 2133,'0'0,"0"25,-25-25,25 24,0-24,25 0,-25 0,24 0,26 0,-25 0,0 25,-1-25,-24 0,25 25,-25 0,0 0,-25-25,25 24,0 26,-24-50,-1 25,25 0,-25-25,25 0,-25 0</inkml:trace>
  <inkml:trace contextRef="#ctx0" brushRef="#br0" timeOffset="54532">2597 2058,'0'0,"0"0,25-24,0 24,0-25,-25 25,24 0,1 0,-25-25,25 25,0 0</inkml:trace>
  <inkml:trace contextRef="#ctx0" brushRef="#br0" timeOffset="54813">2821 1885,'24'0,"-24"0,25 0,-25-25,25 25,0 0,0 0,-25 0,24-25,1 25,-25 0,25 0,-25 0,50 0,-75 0</inkml:trace>
  <inkml:trace contextRef="#ctx0" brushRef="#br0" timeOffset="55141">2920 1711,'0'25,"0"-25,0 25,0 0,0-1,0 26,0-25,0 24,0-24,0 0,0 0,0 0,0-1,0-24,0 0</inkml:trace>
  <inkml:trace contextRef="#ctx0" brushRef="#br0" timeOffset="55657">3118 1563,'0'0,"25"-25,-25 0,25 25,0-25,-25 0,25 25,-1 0,-24 0,25 0,0 0,-25 0,0 25,0-25,0 25,0 0,-25 0,0-1,25 1,0-25,0 25,0-25,0 0,25 0,-25 0,25 25,0-25,-25 0</inkml:trace>
  <inkml:trace contextRef="#ctx0" brushRef="#br0" timeOffset="56032">3168 1860,'0'0,"25"0,0-25,-1 25,26 0,-25-25,0 25,-1 0,1 0,-25-24</inkml:trace>
  <inkml:trace contextRef="#ctx0" brushRef="#br0" timeOffset="56297">3168 2083,'0'0,"0"0,0 25,0-25,-25 25,25-25,0 25,0-25,25 0,-25-25,25 25,0 0,-1 0,-24 25,25-25,-25 0,25 24,-25-24,0 25,0-25,-25 25,25-25,0 25,-25 0,25-25,-24 0,24 0,-25 0,25 0</inkml:trace>
  <inkml:trace contextRef="#ctx0" brushRef="#br0" timeOffset="56688">3143 2083,'25'0,"0"-25,0 25,-1 0,1-24,0 24,0-25,0 25</inkml:trace>
  <inkml:trace contextRef="#ctx0" brushRef="#br0" timeOffset="56922">3466 1587,'0'25,"0"-25,0 25,0-25,0 25,0 24,0-24,0 25,0-26,0 26,0-25,0 0,0-1</inkml:trace>
  <inkml:trace contextRef="#ctx0" brushRef="#br0" timeOffset="57172">3540 1910,'0'24,"25"1,-25-25,25 0,0 0,-1 0,1 0,0 0,-25-25,25 1,-25-1,0 25,-25-25,25 0,0 0,-25 25,0-24,25 24,-24 24</inkml:trace>
  <inkml:trace contextRef="#ctx0" brushRef="#br0" timeOffset="57485">3813 1910,'25'0,"-25"0,25 0,-25 0,25 0,-1-25,-24 25,25-25,-25 0,25 25,-25-25,0 1,0-1,-25 25,25-25,0 25,-25 0,1 25,-1-25,25 25,-25-1,25 1,0 25,0-25,0-1,0 26,0-25,25 0,-25-1,0 1,0 0,0 0,0 0,0-25,-25 24,0-24,25 0,-25 0,1 0,24 0,-25-24,25-1</inkml:trace>
  <inkml:trace contextRef="#ctx0" brushRef="#br0" timeOffset="58079">4037 1711,'0'-25,"24"25,-24 0,0 0,25 0,-25 0,25 25,-25-25,0 25,0-25,-25 25,25 0,-25-1,25 1,-24 0,24 0,-25-25,25 0,25 25,-25-25,0 0,24 0,-24 0,25 0,0-25,-25 25,25 0,0 0,-25-25</inkml:trace>
  <inkml:trace contextRef="#ctx0" brushRef="#br0" timeOffset="58813">4285 1389,'-25'0,"25"-25,0 25,0-25,0 25,25-24,-25 24,24 0,-24-25,25 25,0 0,-25 25,25-25,0 24,-25 1,0 0,-25 0,25 0,-25-1,25 1,-25 0,25-25,0 25,0-25,0 25,0-25,25 0,0 0,0 0,0 0,-1 0,-24 0,25 0,-25-25</inkml:trace>
  <inkml:trace contextRef="#ctx0" brushRef="#br0" timeOffset="59250">4260 1711,'0'0,"25"0,-1 0,1 0,25 0,-25 0,0 0,-1 0,1-25,0 25,0 0,-25 0,0 0</inkml:trace>
  <inkml:trace contextRef="#ctx0" brushRef="#br0" timeOffset="59547">4359 1934,'-25'25,"25"-25,0 25,-25-25,25 25,0 0,-24-25,48 0,-24 0,25 0,0 0,0 0,0 24,-25-24,0 0,25 25,-25 0,0-25,-25 25,25 0,-25-1,25-24,0 0,-25 25,25-25,0 0,0-74</inkml:trace>
  <inkml:trace contextRef="#ctx0" brushRef="#br0" timeOffset="59938">4334 1885,'0'0,"0"0,25 0,0-25,0 25,0 0,-1-25,1 25,0 0,-25 0</inkml:trace>
  <inkml:trace contextRef="#ctx0" brushRef="#br0" timeOffset="60266">4434 1191,'24'0,"-24"-50,25 50,0 0,25 50,-1 24,1 0,-25 26,0-1,-25 0,0 25,-25 0,25-25,-25 0,0-24,0-26,25 1,-25-1,25 1,-24-25,24 0,0-1,0 1,0-25,-25 25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" units="1/cm"/>
          <inkml:channelProperty channel="Y" name="resolution" value="30" units="1/cm"/>
        </inkml:channelProperties>
      </inkml:inkSource>
      <inkml:timestamp xml:id="ts0" timeString="2009-11-12T11:49:01.323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fitToCurve" value="1"/>
    </inkml:brush>
  </inkml:definitions>
  <inkml:trace contextRef="#ctx0" brushRef="#br0">268 99,'-25'0,"25"-25,-24 0,-1 25,0-24,0 24,0 0,0 0,0 24,0 1,25 0,0 0,0-1,25 1,25 0,-25 24,0 1,25-26,-50 26,24-26,-24 26,0-50,0 25,-24-1,-1-24,0 0,0 0,0 0,-25 0,25-24,1-1,-1 25,25-25,49 25,-49-25</inkml:trace>
  <inkml:trace contextRef="#ctx0" brushRef="#br0" timeOffset="1859">417 222,'0'0,"0"25,0 0,0 0,0-1,0 1,0 0,0-1,0 1</inkml:trace>
  <inkml:trace contextRef="#ctx0" brushRef="#br0" timeOffset="2078">840 247,'-25'0,"25"0,-25-25,25 25,-24 0,24 0,0 0,-25 0,25 0,-25 25,25 0,0 0,0 24,0-24,0-1,25 1,0 0,-25 0,49-25,-24 24</inkml:trace>
  <inkml:trace contextRef="#ctx0" brushRef="#br0" timeOffset="2344">1064 445,'25'0,"-25"25,0-25</inkml:trace>
  <inkml:trace contextRef="#ctx0" brushRef="#br0" timeOffset="8000">1213 321,'-25'0,"25"0,0 0,-25 0,25-24,-24 24,-1-25,0 25,0 0,0-25,0 25,0 0,0 25,1-25,24 25,0-1,0 26,0-26,24 1,1 0,0-25,0 0,0 0,0 0,0 0,0-25,-25 0,24 25,-24-24,0-1,0 25,0 25,25-25,-25 24,0 1,0 0,0 0,25-1,-25-24,25-24</inkml:trace>
  <inkml:trace contextRef="#ctx0" brushRef="#br0" timeOffset="8500">1362 0,'0'0,"0"25,0-1,25 26,-25-1,0-24,0 0,0 24,0-24,0 24,0-24,0 24,0-24,0-25,0 0,0-74</inkml:trace>
  <inkml:trace contextRef="#ctx0" brushRef="#br0" timeOffset="8781">1536 173,'0'0,"0"25,-25-25,1 24,24 1,-25-25,25 25,-25 0,25-1,0 1,0-25,0 25,25-1,-25 1,25-25,-1 25,-24-25,25 25,0-25,-25 0,25 0,-25 0,25 24,0-24,0 25,-25-25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" units="1/cm"/>
          <inkml:channelProperty channel="Y" name="resolution" value="30" units="1/cm"/>
        </inkml:channelProperties>
      </inkml:inkSource>
      <inkml:timestamp xml:id="ts0" timeString="2009-11-12T12:08:00.339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fitToCurve" value="1"/>
    </inkml:brush>
  </inkml:definitions>
  <inkml:trace contextRef="#ctx0" brushRef="#br0">1414 0,'0'0,"0"24,0 1,0 25,0-26,0 26,0-1,0 1,0-1,24 26,-24 24,0 0,0 0,0-25,-24 1,24-26,0 1,0-1,0 1,0-1,0 1,0-26,0 26,0-50,0 25</inkml:trace>
  <inkml:trace contextRef="#ctx0" brushRef="#br0" timeOffset="375">1215 891,'0'0,"25"25,0-25,0 25,-1-1,1 1,0 0,25 24,-26 1,-24-1,25-24,0 25,0-50,-25 25,25-25,-25 0,24 0</inkml:trace>
  <inkml:trace contextRef="#ctx0" brushRef="#br0" timeOffset="672">1711 817,'0'25,"-25"-25,25 24,0 1,0 0,-24 0,24 24,-25-24,25 24,-25 1,0-1,25-24,-25 25,25-25,0-1,0-24,25-24</inkml:trace>
  <inkml:trace contextRef="#ctx0" brushRef="#br0" timeOffset="4078">0 2055,'0'0,"25"0,0 0,0 0,-1 0,26 0,-25 0,-25 0,25 0,-25 0,24 0,-24 0</inkml:trace>
  <inkml:trace contextRef="#ctx0" brushRef="#br0" timeOffset="4468">471 1560,'-24'0,"24"0,-25 24,25-24,-25 25,25 25,-25-1,0 26,25-1,0-25,-24 26,24-26,24 26,-24 24,0-25,25 0,-25 1,25-1,0-25,0 1,-1-1,-24-24,25 25,0-26,-25 1,25-25,-25 25,0 0,0-25,0 0</inkml:trace>
  <inkml:trace contextRef="#ctx0" brushRef="#br0" timeOffset="13031">769 1684,'0'0,"-25"0,25 24,0 1,0 0,0 24,0-24,0 0,0 0,0-1,25 1,-25-25,25 0,0 25,-1-50,1 25,0 0,-25 0,50 0,-50 0</inkml:trace>
  <inkml:trace contextRef="#ctx0" brushRef="#br0" timeOffset="13328">843 1807,'0'0,"25"25,-25 0,0 0,25 24,-25-24,25 0,-25 0,0-1,0-24</inkml:trace>
  <inkml:trace contextRef="#ctx0" brushRef="#br0" timeOffset="13625">670 2228,'0'0,"25"0,-1-24,1 24,50 0,-26-25,1 25,24 0,-24-25,-1 25,1 0,24 0,-74 0</inkml:trace>
  <inkml:trace contextRef="#ctx0" brushRef="#br0" timeOffset="13922">918 2253,'0'0,"0"25,-25 0,25-1,0 1,0 0,25 0,-25 0,0 24,25-49,-1 25,1-25,0 25,0-25,0 0,-1 0,1-25,50 25,-75 0</inkml:trace>
  <inkml:trace contextRef="#ctx0" brushRef="#br0" timeOffset="14203">1141 2352,'0'25,"0"0,0 24,25-24,-25 25,0-26,25 26,-25-25,0-25</inkml:trace>
  <inkml:trace contextRef="#ctx0" brushRef="#br0" timeOffset="14437">1339 1807,'0'-24,"0"24,-25 24,25 26,0-1,0 1,25 0,-25-1,0 1,0-26,0 1,25 0,-25-75</inkml:trace>
  <inkml:trace contextRef="#ctx0" brushRef="#br0" timeOffset="14687">1389 2129,'0'25,"25"-25,-25 25,24-25,1 0,25 0,-50 0,25-25,-25 25,24-25,-24 25,-24-24,24-1,0 25,0-25,-25 0,74 25,-73 0</inkml:trace>
  <inkml:trace contextRef="#ctx0" brushRef="#br0" timeOffset="14968">1637 2105,'25'24,"-25"-24,24 0,1 0,0 0,0 0,0-24,-25 24,0-25,24 0,-48 25,24-25,0 25,-25-24,0 24,0 0,25 0,-25 0</inkml:trace>
  <inkml:trace contextRef="#ctx0" brushRef="#br0" timeOffset="15250">1761 2105,'25'0,"-25"24,0-24,24 25,-24 0,0 0,25 24,-50-24,25 0,0 24,-24-49,24 25,-25 0,0 0,-25-25,26 0,24 0,-25 0,74-25,-73 0</inkml:trace>
  <inkml:trace contextRef="#ctx0" brushRef="#br0" timeOffset="15578">1984 2080,'0'-25,"25"25,0 0,-25-25,24 25,-24 0,25 0,0 25,-25-25,0 25,0-25,-25 25,0-1,1 1,-1 0,0 0,25-25,0 24,25-24,-25 0,25 0,-1 0,1 0,0-24,0 24</inkml:trace>
  <inkml:trace contextRef="#ctx0" brushRef="#br0" timeOffset="16015">2455 1485,'0'25,"0"-25,0 25,0 24,-25-24,25 0,25 25,-25-1,0-24,0 0,25-1,-25 1,25 0,-25-25,25 0,-25 0,24 0,-24-25,0-24</inkml:trace>
  <inkml:trace contextRef="#ctx0" brushRef="#br0" timeOffset="16343">2530 1659,'0'0,"0"25,0-1,0 1,0 0,0 24,24-24,-24 25,0-26,0-24,0 25,0 0,0-50</inkml:trace>
  <inkml:trace contextRef="#ctx0" brushRef="#br0" timeOffset="16609">2455 2129,'0'0,"25"0,0 0,0 0,24 0,-24 0,0 0,0-24,-1 24</inkml:trace>
  <inkml:trace contextRef="#ctx0" brushRef="#br0" timeOffset="16875">2530 2253,'0'0,"0"25,0-25,0 25,-25 24,25-24,0 0,0 0,0-1,0 1,25-25,-25 25,0-25,24 0,-24 0,25 0,-25 0,25-25</inkml:trace>
  <inkml:trace contextRef="#ctx0" brushRef="#br0" timeOffset="17156">2629 2303,'0'0,"0"24,0 1,0 0,25 25,-25-26,0 1,24 25,-24-26,0 1,50-25,-75 25</inkml:trace>
  <inkml:trace contextRef="#ctx0" brushRef="#br0" timeOffset="18750">2827 1411,'25'0,"-25"0,0 25,25-25,-25 0,0 25,25-25,-25 0,24 24,1 1,0 0,24 0,-24 24,0 1,0 24,24 25,-49-25,25 26,-25-26,0 25,0 0,-25 0,25-25,0-24,-24-1,24 1,-25-25,25-1,0 1,0-25,0 0,0 0</inkml:trace>
  <inkml:trace contextRef="#ctx0" brushRef="#br0" timeOffset="20453">719 2922,'0'25,"0"-25,0 24,0 1,25 0,-25 0,0-25,0 24,25 1,-25-25,25 25,-25-25,25 0,-1-25,26 25,0-25,-1 25,26-24,-1 24,-24-25,-1 25,1-25,-26 25,26 0,-25 25,0-25,-1 25,1-25,-25 24,25 1,-25-25,0 25,0-25,0 0,0 0,25 0,-25-25,25 25,-1-25,1 25,0 0,25-24,-1 24,1 0,-1-25,1 25,-25 0,49 0,-24 0,24 0,1 0,-26 25,26-25,-26 0,26 0,-26 0,1 0,-1 0,-24 0,25-25,-1 25,1-25,-25 0,24 25,-49-24,25 24,-25-25,0 25,0-74</inkml:trace>
  <inkml:trace contextRef="#ctx0" brushRef="#br0" timeOffset="21437">1860 3491,'0'25,"0"-25,0 25,0 0,0-1,0 1,0 0,25 0,-25 0,25-1,-1 1,1-25,0 0,0 0,24 0,-24 0,0-25,0 1,0-1,-1 0,-24 0,0 0,0 1,-24-1,24 0,-25 0,0 1,0 24,0 0,1 0,-1 0,0 0,0 0,25 24,-25-24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" units="1/cm"/>
          <inkml:channelProperty channel="Y" name="resolution" value="30" units="1/cm"/>
        </inkml:channelProperties>
      </inkml:inkSource>
      <inkml:timestamp xml:id="ts0" timeString="2009-11-12T12:08:23.026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fitToCurve" value="1"/>
    </inkml:brush>
  </inkml:definitions>
  <inkml:trace contextRef="#ctx0" brushRef="#br0">1730 0,'0'0,"0"25,0-1,0 1,0 25,0-1,0 25,25 0,-25 0,0 0,24 0,-24 25,0-25,0-25,0 1,0-26,0 1</inkml:trace>
  <inkml:trace contextRef="#ctx0" brushRef="#br0" timeOffset="328">1556 592,'0'0,"25"25,0 0,-25 0,24 24,1-24,0 24,25 0,-25 1,24-26,1 1,0-25,-1 25,1-25,-25 0,-1-25,1 0,0 25,-25-49,0 24,0 1,0-26,0 26,0 24,0 0</inkml:trace>
  <inkml:trace contextRef="#ctx0" brushRef="#br0" timeOffset="1610">16 2123,'0'0,"0"0,-24 0,24 0,0 0,0 0,24 0,26 0,0 0,-1-25,1 25,0 0,-1 0,-24 0,0 0,0 0,-25 0,0 0,0 0</inkml:trace>
  <inkml:trace contextRef="#ctx0" brushRef="#br0" timeOffset="2438">687 1530,'0'0,"-25"25,25-25,-25 25,0 24,25 0,-24 50,24 0,-25 0,25-25,0 24,0 26,25-25,-25-1,24-24,1-24,0-1,25-24,-50-25</inkml:trace>
  <inkml:trace contextRef="#ctx0" brushRef="#br0" timeOffset="2875">910 1654,'0'0,"0"-25,0 25,0-25,0 25,0-24,0 24,0 0,25-25,-25 25,25 0,-25 0,25 0,-25 0,0 25,25-1,-25 1,0 0,0-1,0 26,0-26,-25 26,0-25,25 24,-25-24,25-1,0 1,-25-25,25 25,0-1,0-24,0 0,25 25,-25-25,25 0,-25 0,25 0,0 0,-25 0,24 0,1 0,-25 0,25 0,0 0,0 0,-25 0,25 0,-25 0,0-49</inkml:trace>
  <inkml:trace contextRef="#ctx0" brushRef="#br0" timeOffset="3531">811 2197,'25'0,"-25"0,25 0,24 0,1 0,-25 0,24 0,1 0,0 0,-1-25,1 25,-25 0,0 0,0 0,-25 0,49 25,-74-25</inkml:trace>
  <inkml:trace contextRef="#ctx0" brushRef="#br0" timeOffset="3985">985 2493,'0'25,"0"-1,0 1,0 0,-25-25,25 24,0-24,25 0,-25 0,25-24,-1 24,-24-25,25 25,0 0,0 0,-25 0,25 25,0-25,-25 24,0 1,24-25,-24 25,0-1,-24 1,24 0,-25-25,25 24,0 1,-25-25,25 0,-25 0,25-25</inkml:trace>
  <inkml:trace contextRef="#ctx0" brushRef="#br0" timeOffset="4469">960 2370,'25'-25,"-25"25,25 0,-1 0,26-25,0 25,-25 0,24 0</inkml:trace>
  <inkml:trace contextRef="#ctx0" brushRef="#br0" timeOffset="4688">1481 1629,'0'0,"0"49,0-24,0 49,0 0,-24 0,24 0,0-24,0-26,0 26,0-26,74 1,-99-25</inkml:trace>
  <inkml:trace contextRef="#ctx0" brushRef="#br0" timeOffset="4922">1556 2098,'25'0,"-25"25,0-25,25 24,-1-24,1 0,0 0,0 0,-25-24,25 24,-25-25,0 0,-25 1,0 24,0-25,-24 0,24 1,25 24</inkml:trace>
  <inkml:trace contextRef="#ctx0" brushRef="#br0" timeOffset="5235">1779 2049,'0'24,"0"-24,0 25,0-25,25 0,0 0,25 0,-25 0,-1-25,1 25,0-24,-25-1,0 0,0 1,-25-1,0 0,1 25,-1 0,50 0,-75 0</inkml:trace>
  <inkml:trace contextRef="#ctx0" brushRef="#br0" timeOffset="5516">1953 2049,'25'24,"-25"-24,0 25,0 0,25-1,-25 1,0 24,25-24,-25 24,0-24,-25 0,25 0,-25-1,0 1,-24-25,24 0,-25 0,25 0,0 0,1-25,48 1,-24-26</inkml:trace>
  <inkml:trace contextRef="#ctx0" brushRef="#br0" timeOffset="5860">2127 2073,'0'0,"0"0,25-24,0 24,-25 0,0 0,24 0,-24 0,0 24,0-24,0 0,-24 25,24 0,-25-25,0 24,25-24,-25 25,25-25,0 0,25 0,-25 25,25-25,0 0,-25-25,24 25,1 0</inkml:trace>
  <inkml:trace contextRef="#ctx0" brushRef="#br0" timeOffset="6297">2400 1530,'25'0,"-25"0,25 0,0-24,-1 24,1 24,0-24,-25 25,25-25,-25 25,0-1,0 1,0 24,-25-24,25 0,-25-1,25 1,0 0,0 0,0-1,0-24,25 0,0 0,0 0,0 0,-1 0,1 0,0 0,-25 0</inkml:trace>
  <inkml:trace contextRef="#ctx0" brushRef="#br0" timeOffset="6672">2425 2049,'25'0,"-25"0,49 0,1 0,0 0,-1 0,1-25,-25 25,0 0,0 0,-1 0,-24 0</inkml:trace>
  <inkml:trace contextRef="#ctx0" brushRef="#br0" timeOffset="6875">2524 2197,'0'0,"-25"24,25 1,0 0,0-1,-24-24,48 0,-24 0,25 0,0-24,0 24,0 0,0 0,-1 0,1 0,0 0,-25 24,25-24,-25 25,0 0,0 24,0-24,-25 0,25-1,-25 1,25-25,-25 25,1-25,24 0,-25 0</inkml:trace>
  <inkml:trace contextRef="#ctx0" brushRef="#br0" timeOffset="7328">2499 2172,'25'-25,"-25"25,25 0,0 0,0 0,24 0,-24 0,0-24,0 24,0 0,0 0,-1 0,-24 0,0 24,0-24</inkml:trace>
  <inkml:trace contextRef="#ctx0" brushRef="#br0" timeOffset="9328">2996 1950,'25'0,"-25"0,25 0,0 0,-1 0,26 0,-25 0,25 0,-26 0,-24 0,25 0,-25 0</inkml:trace>
  <inkml:trace contextRef="#ctx0" brushRef="#br0" timeOffset="9578">3195 1777,'0'0,"0"25,-25 0,25-1,0 26,0-26,0 26,0-26,25 1,-25-25,25 25</inkml:trace>
  <inkml:trace contextRef="#ctx0" brushRef="#br0" timeOffset="9891">3493 1481,'0'0,"0"-25,0 25,0-24,24 24,-24-25,25 25,-25 0,25-25,-25 50,0-25,0 25,0-25,-25 24,50-24,-25 25,25 0,0-25,0 24,-1-24,1 25,-25 0,0-25,0 24,0 1,0-25,-25 25,25-25,-24 0,-1 24,0-24,25 0,-25 0,50 0,-50 0</inkml:trace>
  <inkml:trace contextRef="#ctx0" brushRef="#br0" timeOffset="10406">3418 1975,'0'-25,"25"25,0 0,0 0,-1 0,26-25,0 25,-1 0,-24-24,25 24,-25 0,0 0,-25 0,24 0,-24 0,0 0</inkml:trace>
  <inkml:trace contextRef="#ctx0" brushRef="#br0" timeOffset="10735">3542 2098,'-25'0,"25"25,0-25,0 0,0 24,0-24,0 25,-24-25,48 0,-24 0,0 0,25 0,0 0,0 0,0 0,0 0,-1 0,1 25,0-25,-25 24,0 1,25-25,-25 25,-25 24,25-24,-25 0,0 24,25-24,-24-25,-1 24,25-24,-25 0,25-24</inkml:trace>
  <inkml:trace contextRef="#ctx0" brushRef="#br0" timeOffset="11156">3567 2073,'0'0,"25"0,0 0,24 0,1-24,0 24,-25 0</inkml:trace>
  <inkml:trace contextRef="#ctx0" brushRef="#br0" timeOffset="11375">3989 1506,'0'0,"0"24,0 1,0 24,0 1,0-1,0 0,0 26,0-26,0-24,25 24,-25-24,0-25,0 0</inkml:trace>
  <inkml:trace contextRef="#ctx0" brushRef="#br0" timeOffset="11625">4089 1876,'0'25,"0"-1,0 1,0-25,0 25,24-25,1 0,25 0,-25-25,0 25,-25-25,24 1,-24-1,-24 0,24 1,-25-1,0 0,25 25,-25-25,25 25,-25-74</inkml:trace>
  <inkml:trace contextRef="#ctx0" brushRef="#br0" timeOffset="11938">4337 1901,'0'0,"25"24,-25-24,25 0,-1 0,1 0,0 0,0-24,-25 24,25-25,-25 0,0 1,0-1,0 0,0 0,0 1,-25 24,25-25,-25 25,25 0,-25 25,25-1,0-24,-25 25,25 0,25 24,-25-24,0 0,0-1,25 1,-25 0,0-1,0 26,0-26,0-24,0 25,0-25,-25 25,25-25,-25 0,1 0,-1 0,0 0,0-25</inkml:trace>
  <inkml:trace contextRef="#ctx0" brushRef="#br0" timeOffset="12766">4610 1851,'0'-24,"0"24,0-25,25 25,-25 0,25 0,-1 0,1 0,-25 0,25 25,-25-1,0 1,-25 0,0-1,1 1,-1 0,0-1,0 1,25 0,-25-25,25 24,0-24,25 0,-25 0,25 0,0 0,-25 0,25 0,-1 0,1 0,0 0,25 0,-50 0</inkml:trace>
  <inkml:trace contextRef="#ctx0" brushRef="#br0" timeOffset="13375">4958 1358,'0'-25,"24"0,1 25,0-24,0 24,0 0,0 0,-1 0,-24 0,0 24,-24-24,24 25,-25 0,25-25,0 24,-25-24,50 25,-25-25,0 25,0-25,25 24,-25 1,24-25,-24 25,0-1,0-24,0 25,0-25,-24 0,24 25,0-25,0 0,-25 0</inkml:trace>
  <inkml:trace contextRef="#ctx0" brushRef="#br0" timeOffset="13813">5007 1777,'25'0,"0"-25,0 25,0 0,24 0,1-24,-25 24,0 0,-1 0,1 0</inkml:trace>
  <inkml:trace contextRef="#ctx0" brushRef="#br0" timeOffset="14016">5107 1975,'-25'24,"25"1,0-25,0 25,-25-25,50 24,-25-24,25 0,-1 0,-24 0,25 0,0 0,0 0,0 0,-25 25,25-25,-25 25,0-25,0 24,0 1,-25 0,0-1,0-24,25 25,-25 0,25-25,-25 0,25-74</inkml:trace>
  <inkml:trace contextRef="#ctx0" brushRef="#br0" timeOffset="14406">5156 1925,'25'0,"0"0,0 0,24 0,-24-24,0 24</inkml:trace>
  <inkml:trace contextRef="#ctx0" brushRef="#br0" timeOffset="14750">5504 1012,'25'0,"0"-25,-1 50,26-25,-25 25,25 49,-1 0,-24 49,25-24,-26 0,-24 24,0 25,0-24,-24-26,-1 1,0-50,25 25,-25-24,0-1,25 1,-24-26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" units="1/cm"/>
          <inkml:channelProperty channel="Y" name="resolution" value="30" units="1/cm"/>
        </inkml:channelProperties>
      </inkml:inkSource>
      <inkml:timestamp xml:id="ts0" timeString="2009-11-12T12:07:56.229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fitToCurve" value="1"/>
    </inkml:brush>
  </inkml:definitions>
  <inkml:trace contextRef="#ctx0" brushRef="#br0">49 0,'0'0,"-24"0,24 0,0 0,0 25,-25-25,25 25,0-25,0 0,0 24,25 1,-25-25,0 25,0-25,24 25,-24-25,25 24,0-24,-25 25,25-25,0 0,-1 25,1-25,0 0,0 0,0 0,-1 25,1-25,0 0,0 0,24 0,-24 0,50 0,-26 0,26 0,-26-25,1 25,-1 0,26 0,-26 0,1 0,24 0,1 0,-1 0,1-25,-26 25,26 0,-26 0,1 25,-1-25,1 0,0 25,-26-25,1 24,0-24,-25 25,0-25,0 0,0 25,0-25,0 0,0-25,0 0,25 1,24 24,-24-25,0 25,25-25,-26 25,1 0,25-25,-25 25,24 0,1 0,24-24,1 24,24 0,-25-25,1 25,-1 0,25 0,0 0,1-25,-1 25,0 0,0 0,0 0,25-25,-24 25,-1 0,0 0,0 0,0 0,-24 0,24-24,-50 24,26 0,-50 0,-1 0,1 0,0 0,-25-25,0 50,0-25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" units="1/cm"/>
          <inkml:channelProperty channel="Y" name="resolution" value="30" units="1/cm"/>
        </inkml:channelProperties>
      </inkml:inkSource>
      <inkml:timestamp xml:id="ts0" timeString="2009-11-12T12:08:38.870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fitToCurve" value="1"/>
    </inkml:brush>
  </inkml:definitions>
  <inkml:trace contextRef="#ctx0" brushRef="#br0">0 0,'0'0,"0"26,0-26,0 51,0 0,25 0,-1 0,1 0,0 0,25 0,-26-26,26 1,0-26,-1 0,1 0,24-26,-24 1,49-1,0 1,1-1,-26 1,0-1,26 26,-1 0,0 0,-24 0,24 26,-25-26,1 25,-26 26,1-25,0-1,-26 26,26-25,-25-26,-25 25,25-25,-25 26,24-52,-24 26,0 0,25 0,0-25,0 25,0-26,24 26,-24 0,0-25,0 25,24-26,-24 26,0 0,25 0,-26-25,26 25,0 0,24 0,0-26,1 26,-1-25,-24 25,24 0,1 0,-1-26,1 26,-1 0,25 0,-49-25,24 25,1 0,-26 0,26 0,-1 0,1 25,-1-25,-24 0,24 0,-24 0,24 0,1 0,-1 26,1-26,-1 0,25 25,-24-25,-1 0,0 0,1-25,-1 25,1 0,-26-26,26 26,-50 0,24-25,-24 25,-25 0,25 0,-25 0,0 0,0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" units="1/cm"/>
          <inkml:channelProperty channel="Y" name="resolution" value="30" units="1/cm"/>
        </inkml:channelProperties>
      </inkml:inkSource>
      <inkml:timestamp xml:id="ts0" timeString="2009-11-12T12:08:43.839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fitToCurve" value="1"/>
    </inkml:brush>
  </inkml:definitions>
  <inkml:trace contextRef="#ctx0" brushRef="#br0">31 102,'0'25,"-24"-25,24 49,0-24,24 0,-24-1,0 26,25-26,-1 1,0-25,1 25,24-25,-25 0,1-25,-1 0,-24 25,0-24,0-26,0 26,0-26,-24 1,24 0,-25 24,1 0,-1 1,1 24,24 0,-25 24,25-24,0 25,0 0</inkml:trace>
  <inkml:trace contextRef="#ctx0" brushRef="#br0" timeOffset="422">447 201,'0'25,"0"-25,0 24,0-24,0 0,0 25,24-25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" units="1/cm"/>
          <inkml:channelProperty channel="Y" name="resolution" value="30" units="1/cm"/>
        </inkml:channelProperties>
      </inkml:inkSource>
      <inkml:timestamp xml:id="ts0" timeString="2009-11-12T12:08:44.495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fitToCurve" value="1"/>
    </inkml:brush>
  </inkml:definitions>
  <inkml:trace contextRef="#ctx0" brushRef="#br0">101 50,'0'0,"0"-25,-25 25,25-25,-25 25,25 25,-24-25,-1 25,25-1,0 1,0 0,0-1,0 1,0-25,25 0,-1 0,-24 0,25 0,-25-25,25 25,-25-24,0 24,24-25,-24 50,0-25,25 24,-25 26,0-26,25 1,-25 25,0-26,-25 1,25-25,-25 25,25-25,-24 24,-1-24,0 0,1 0,24 0,-25 0,25-24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" units="1/cm"/>
          <inkml:channelProperty channel="Y" name="resolution" value="30" units="1/cm"/>
        </inkml:channelProperties>
      </inkml:inkSource>
      <inkml:timestamp xml:id="ts0" timeString="2009-11-12T12:08:45.073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fitToCurve" value="1"/>
    </inkml:brush>
  </inkml:definitions>
  <inkml:trace contextRef="#ctx0" brushRef="#br0">0 54,'0'-26,"24"26,1 0,-25-25,24 25,1 0,24 0,-25 0,1 25,0-25,-25 26,24-1,-24 1,0-1,0 26,25 0,-25-26,-25 26,25-26,0 1,0-1,0 1,0-1,0 0,0-25,0-50</inkml:trace>
  <inkml:trace contextRef="#ctx0" brushRef="#br0" timeOffset="375">122 282,'0'0,"25"0,-25 0,24 0,1 0,0 0,-1 0,1-25,-1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" units="1/cm"/>
          <inkml:channelProperty channel="Y" name="resolution" value="30" units="1/cm"/>
        </inkml:channelProperties>
      </inkml:inkSource>
      <inkml:timestamp xml:id="ts0" timeString="2009-11-12T12:08:45.698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fitToCurve" value="1"/>
    </inkml:brush>
  </inkml:definitions>
  <inkml:trace contextRef="#ctx0" brushRef="#br0">0 154,'0'0,"0"-26,25 26,-25-25,25-1,-25 0,0 1,25-1,-25 26,0 0,-25 0,25 26,0 25,0 0,0 1,0-1,25-25,-25 25,0-25,0-1,0 1,0 0,0-1,25-76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" units="1/cm"/>
          <inkml:channelProperty channel="Y" name="resolution" value="30" units="1/cm"/>
        </inkml:channelProperties>
      </inkml:inkSource>
      <inkml:timestamp xml:id="ts0" timeString="2009-11-12T12:07:57.745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fitToCurve" value="1"/>
    </inkml:brush>
  </inkml:definitions>
  <inkml:trace contextRef="#ctx0" brushRef="#br0">31 76,'-24'26,"24"-26,0 26,0 0,0 26,24-26,-24 0,0 26,25-26,0 25,-1-51,1 26,0-26,24-26,-24 26,-1-51,-24 25,25 0,-25 0,-25 0,25 0,-49 0,24-26,1 26,-1 26,0-26,1 26,-1 0,25 26,-25 0,50-26</inkml:trace>
  <inkml:trace contextRef="#ctx0" brushRef="#br0" timeOffset="422">451 232,'0'0,"0"0,0 26,0-26,0 26,0-26,0 26,24-26</inkml:trace>
  <inkml:trace contextRef="#ctx0" brushRef="#br0" timeOffset="625">746 102,'25'0,"0"-26,-25 0,-25 1,25 25,0-26,-25 52,1-26,-1 25,25 1,-25-26,25 26,-24 0,48 0,-24-26,25 0,-25 0,25 0,-1 0,1-26,-25 26,25-26,-25 26,0 0,0 0,24 0,-24 26,0 0,25 0,-25 0,0 0,25 0,-25-26,-25 26,25 0,0-26,-25 26,-24-26,24 26,-24-26,24 0,1 0,-1 0,25-26</inkml:trace>
  <inkml:trace contextRef="#ctx0" brushRef="#br0" timeOffset="1187">993 25,'0'0,"25"0,-25 0,24 0,-24 0,25 0,0 0,-1 25,1-25,-25 26,25 0,-25 0,0 0,24 0,-24 0,0 0,-24 0,24 0,0 0,0-26,0 26,-25-26</inkml:trace>
  <inkml:trace contextRef="#ctx0" brushRef="#br0" timeOffset="1484">1042 258,'25'-26,"0"26,-1 0,1 0,0-26,24 26,-24 0</inkml:trace>
  <inkml:trace contextRef="#ctx0" brushRef="#br0" timeOffset="1656">1437 180,'0'0,"0"0,25-26,-25 26,0-26,0 0,0 0,0 0,0 1,24 25,-24 0,0 0,0 25,0 1,0 0,0 0,25 26,-25-26,0 0,0-26,25 26,-25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" units="1/cm"/>
          <inkml:channelProperty channel="Y" name="resolution" value="30" units="1/cm"/>
        </inkml:channelProperties>
      </inkml:inkSource>
      <inkml:timestamp xml:id="ts0" timeString="2009-11-12T12:09:30.932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fitToCurve" value="1"/>
    </inkml:brush>
  </inkml:definitions>
  <inkml:trace contextRef="#ctx0" brushRef="#br0">1 75,'0'0,"0"25,0 0,0-1,0 1,0 25,0 0,0 0,0-1,0 26,0-25,25-1,-25-24,0 0,24-25</inkml:trace>
  <inkml:trace contextRef="#ctx0" brushRef="#br0" timeOffset="375">299 75,'24'0,"-24"0,0 25,25 0,-25-1,0 1,25 25,-25 0,0 24,0-24,0 0,0 25,0-51,0 26,0-25,0 0,0 0,0 0,-25-25,25-50</inkml:trace>
  <inkml:trace contextRef="#ctx0" brushRef="#br0" timeOffset="891">1 423,'0'0,"25"-25,-1 25,1 0,25 0,0 0,-1 0,1 0,-1 0,1 0,-25 0,0 0,0 0,-25-25,74 25,-99 25</inkml:trace>
  <inkml:trace contextRef="#ctx0" brushRef="#br0" timeOffset="1860">870 0,'0'0,"-25"0,25 0,-25 25,0 0,25 0,-25 25,25-1,-25 26,25 0,0 24,0-24,25-1,-25-24,25-50</inkml:trace>
  <inkml:trace contextRef="#ctx0" brushRef="#br0" timeOffset="2141">1068 149,'0'25,"0"-25,0 50,0-25,0 50,0-26,25 26,-25-25,0-1,0-24</inkml:trace>
  <inkml:trace contextRef="#ctx0" brushRef="#br0" timeOffset="2375">1217 125,'25'24,"-25"-24,0 50,25 0,-25 0,0-1,0 26,25 0,-25-26,49 1,-74-25</inkml:trace>
  <inkml:trace contextRef="#ctx0" brushRef="#br0" timeOffset="2625">1143 473,'24'0,"1"-25,0 25,25 0,-25 0,24 0</inkml:trace>
  <inkml:trace contextRef="#ctx0" brushRef="#br0" timeOffset="2813">1689 473,'0'0,"-25"-25,25 0,-25 0,0 0,1 25,-1-25,25 25,-50 0,25 0,0 25,25 0,-24 0,24 0,24 0,-24 25,25-26,25-24,-25 25,0-25,-1 25,1-25,-25-25,25 25,-25 0,0-25,0 25,25-24,-25 24,0 24,0 1,0-25,25 25,-25 0,0-25,0 25</inkml:trace>
  <inkml:trace contextRef="#ctx0" brushRef="#br0" timeOffset="3297">1788 448,'0'0,"25"25,-25 0,0 0,25-1,-25 1,25 25,-25-50,24 25,1 0,-25-25,0 0,25 0,-25 0,25-25,-25 0,25 0,-25 0,0-24,25-1,-25 0,0 25,0 25,0 0</inkml:trace>
  <inkml:trace contextRef="#ctx0" brushRef="#br0" timeOffset="3657">2309 498,'0'-25,"0"25,0-25,-24 0,24 0,0 25,-25 0,0 0,25 25,-25 0,0 25,25-25,0-1,0 1,0 0,25-25,-25 25,25-25,0 0,0 0,-25-25,24 0,-24 25,0-25,25 1,-25 24,-25 0,25 24,0 1,0 0,0 0,0 0,0 0,0-25,0 0</inkml:trace>
  <inkml:trace contextRef="#ctx0" brushRef="#br0" timeOffset="4094">2483 597,'0'0,"25"50,-25-25,0 0,0-25,0 25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" units="1/cm"/>
          <inkml:channelProperty channel="Y" name="resolution" value="30" units="1/cm"/>
        </inkml:channelProperties>
      </inkml:inkSource>
      <inkml:timestamp xml:id="ts0" timeString="2009-11-12T11:49:51.339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fitToCurve" value="1"/>
    </inkml:brush>
  </inkml:definitions>
  <inkml:trace contextRef="#ctx0" brushRef="#br0">0 471,'0'0,"25"-25,0 25,0-24,-25-1,50 0,-25 0,0-24,25-1,-1 25,-24-24,0-1,0 0,0 26,-25-1,0 0,0 25,0 0,0 0,-25 25,0-25,-25 25,25-1,-24 1,-1 25,25-25,0-1,0 1,25 0,-25-25,50 0,-25 0,25-25,0 25,25-25,-25 1,0-1,24 0,-24 0,0 0,0 1,0-1,-25 25,0 0,25 0,-25 25,0-1,0 26,0-25,0 0,0 24,0-24,25 0,-25 0,25-1,-25-24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" units="1/cm"/>
          <inkml:channelProperty channel="Y" name="resolution" value="30" units="1/cm"/>
        </inkml:channelProperties>
      </inkml:inkSource>
      <inkml:timestamp xml:id="ts0" timeString="2009-11-12T12:09:35.495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fitToCurve" value="1"/>
    </inkml:brush>
  </inkml:definitions>
  <inkml:trace contextRef="#ctx0" brushRef="#br0">0 422,'0'0,"0"50,0-26,0 26,25 0,-25-1,25 1,0-25,0-25,24 0,-24-25,0 0,-25-25,25 1,-50-26,25 1,-50-1,25 26,1 24,-1 25,0 0,25 0,-25 25,0 0</inkml:trace>
  <inkml:trace contextRef="#ctx0" brushRef="#br0" timeOffset="344">373 546,'0'0,"0"25,0-25,24 25,1-1,0-24,0 25,0-25,-1-25,1 1,0-1,0 0,-25 0,0 0,0 1,0-1,0 25,0 0,0 25,0 49,0-24,25 24,-25 0,0-24,24 0,-24-1,-24-24,24 0,-50 0,25-25,-24 0,-1 0,0 0,-24-25,49-25,0 25,0 1</inkml:trace>
  <inkml:trace contextRef="#ctx0" brushRef="#br0" timeOffset="828">670 447,'-25'25,"25"-1,25 26,-25-25,0 0,25-1,0 1,-25 0,25-25,24 0,-24 0,0-25,0 0,0 1,-25-1,24 0,-24 0,0 0,0 1,-24 24,24 24,0 26,0-25,0 0,0-1,0 1,49 0,-74 0</inkml:trace>
  <inkml:trace contextRef="#ctx0" brushRef="#br0" timeOffset="1219">1092 596,'-25'0,"25"24,0-24,0 25,0-25,0 0,0-25,25 1,-25-1,25 0,-25-25,25 26,0-1,-1 0,-24 25,25 0,-25 25,25 0,-25-1,25 1,-25 0,0 25,0-26,0 1,0-25</inkml:trace>
  <inkml:trace contextRef="#ctx0" brushRef="#br0" timeOffset="1687">1291 0,'0'0,"25"0,-1 25,1 0,25 24,-25-24,24 25,-24 24,0-24,0-1,0 26,-25-1,0 1,-25-1,25-24,0-25,-25 24,25-24,-25-25,25 25</inkml:trace>
  <inkml:trace contextRef="#ctx0" brushRef="#br0" timeOffset="2547">1837 546,'0'0,"24"-25,1 25,0 0,0 0,25 0,-26-25,26 25,-25 0,0 0,-1 0,-24 0,0-99</inkml:trace>
  <inkml:trace contextRef="#ctx0" brushRef="#br0" timeOffset="2891">1837 695,'24'0,"-24"0,25 0,0 0,0 0,0 0,0 0,-1 0,1 0,0 0,0 0,-25 0,25-50</inkml:trace>
  <inkml:trace contextRef="#ctx0" brushRef="#br0" timeOffset="5844">2606 273,'0'0,"-25"25,25-25,0 25,0-1,-25-24,25 0,25 0,-25 0,25-24,0 24,0 0,-1 0,1-25,0 25,0 25,0-25,-25 0,24 24,-24 1,0-25,0 25,-24 25,24-25,-25-1,0 1,25 0,-25 0,25-25,-25 0,25 0</inkml:trace>
  <inkml:trace contextRef="#ctx0" brushRef="#br0" timeOffset="6391">2556 273,'0'0,"0"0,-24 0,24 0,0-25,24 25,1 0,25 0,-25-25,24 25,-24 0,25-24,-26 24,1 0,0 0,-25 0,25 0</inkml:trace>
  <inkml:trace contextRef="#ctx0" brushRef="#br0" timeOffset="7000">2407 670,'0'0,"25"0,0 0,0 0,25 0,24-25,-24 25,24-25,-24 25,-1 0,-24 0,0-49</inkml:trace>
  <inkml:trace contextRef="#ctx0" brushRef="#br0" timeOffset="7297">2482 893,'0'0,"0"25,25 0,-25 0,0-1,0 26,0 0,0-1,0 1,0-25,0-1,0 1</inkml:trace>
  <inkml:trace contextRef="#ctx0" brushRef="#br0" timeOffset="7562">2730 844,'25'0,"-25"24,0 1,-25-25,25 25,0 25,0-26,0 1,0 25,0-25,25-1,-25 1,25 0,-25-25,24 25,1-25,0 0,0-25,0 25,-25 0,25-25</inkml:trace>
  <inkml:trace contextRef="#ctx0" brushRef="#br0" timeOffset="7875">2879 943,'0'0,"0"0,0 25,0-1,0 1,0 25,25-25,-25 24,0 1,0-25,0-1,0 1,0-25,25 0</inkml:trace>
  <inkml:trace contextRef="#ctx0" brushRef="#br0" timeOffset="8281">3028 571,'0'0,"0"25,0-25,0 24,0-24,0 25,0-25,25 0</inkml:trace>
  <inkml:trace contextRef="#ctx0" brushRef="#br0" timeOffset="8531">3350 372,'0'25,"0"-25,0 50,0-25,0-1,25 26,0-25,-25 0,25-25,0 24,0-24,-1 0,1-24,0-26,0 25,-25 0,0-24,0 24,0 0,-25-25,0 26,25 24,-25-25,1 25,-1 25,0-25,-25 24,50-24</inkml:trace>
  <inkml:trace contextRef="#ctx0" brushRef="#br0" timeOffset="9047">3772 472,'0'0,"0"24,0-24,0 25,0 0,0-25,0 25,0-25,25 0,-25 0</inkml:trace>
  <inkml:trace contextRef="#ctx0" brushRef="#br0" timeOffset="9625">3971 298,'25'-25,"-25"25,24 0,-24 0,25 0,-25 0,25 0,-25 0,0 0,25 25,-25-25,0 25,25-1,-25 1,0 25,0-25,0 24,0-24,0 25,0-25,0-25,-25 0</inkml:trace>
  <inkml:trace contextRef="#ctx0" brushRef="#br0" timeOffset="9953">4020 447,'0'0,"0"0,25 0,0 0,0 0,0 0,0-25,-1 25</inkml:trace>
  <inkml:trace contextRef="#ctx0" brushRef="#br0" timeOffset="10875">3896 248,'-24'0,"24"0,-25 0,25 0,-25 0,25 0,-25 25,25-25,0 0,-25 25,25-25,25 25,-25-25,25 24,0-24,0 0,-25 0,24-24,-24 24,0 0,0-25,25 25,-25 0,-25 0,25 25,0-25,0 24,0 1,0 0,0 0,25 0,-25 0,0-1,0 26,0-25,0 0,0-1,0 1,-25-25,1 25,-1-25,0 25,0-50,0 25,25 0,-24-25,48-24</inkml:trace>
  <inkml:trace contextRef="#ctx0" brushRef="#br0" timeOffset="11578">4244 372,'25'0,"-25"-25,0 25,0-24,0-1,24 0,-24 25,0-25,0 25,0 0,0 25,-24-25,24 25,0 0,0 24,0-24,0 25,0-25,0-1,24 1,-24 0,0 0,50-25,-50 0</inkml:trace>
  <inkml:trace contextRef="#ctx0" brushRef="#br0" timeOffset="12437">3226 50,'0'0,"-24"25,24-1,-25 26,0 0,25-1,-25 1,25 24,0 1,25-1,-25 1,25-1,0 0,-25-24,24-25,1 24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" units="1/cm"/>
          <inkml:channelProperty channel="Y" name="resolution" value="30" units="1/cm"/>
        </inkml:channelProperties>
      </inkml:inkSource>
      <inkml:timestamp xml:id="ts0" timeString="2009-11-12T12:09:47.464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fitToCurve" value="1"/>
    </inkml:brush>
  </inkml:definitions>
  <inkml:trace contextRef="#ctx0" brushRef="#br0">0 0,'25'0,"0"49,0 1,0 0,-1 24,1 1,-25-26,25 1,-25 0,0 24,-25-24,25 0,-25-50</inkml:trace>
  <inkml:trace contextRef="#ctx0" brushRef="#br0" timeOffset="4047">448 397,'25'0,"-25"0,0 0,25 0,0 0,0 0,0 0,0 0,24 0,-24 0,0 0,0 0,0-25,0 25,-25 0,25 0,-25 25,0-25</inkml:trace>
  <inkml:trace contextRef="#ctx0" brushRef="#br0" timeOffset="4484">722 298,'0'25,"0"-1,0 1,0 0,0 0,0 0,0 24,0-24,25 0,25 0,-75-25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" units="1/cm"/>
          <inkml:channelProperty channel="Y" name="resolution" value="30" units="1/cm"/>
        </inkml:channelProperties>
      </inkml:inkSource>
      <inkml:timestamp xml:id="ts0" timeString="2009-11-12T12:09:52.323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fitToCurve" value="1"/>
    </inkml:brush>
  </inkml:definitions>
  <inkml:trace contextRef="#ctx0" brushRef="#br0">125 0,'0'0,"0"25,0 0,0 24,0-24,0 0,0 0,25 0,-25-1,25-24,-25 25,24-25,1 0,0 0,0 0,0 0,25 0,-50 0</inkml:trace>
  <inkml:trace contextRef="#ctx0" brushRef="#br0" timeOffset="281">249 74,'0'25,"0"0,0 0,25 0,-25 0,25-1,0 26,-25-25,25-25,-25 25,0 0,0-25,0 25</inkml:trace>
  <inkml:trace contextRef="#ctx0" brushRef="#br0" timeOffset="531">0 497,'25'-25,"25"25,25 0,-26-25,26 25,0 0,-25 0,-1 0,-24 0,0 0</inkml:trace>
  <inkml:trace contextRef="#ctx0" brushRef="#br0" timeOffset="750">150 696,'0'25,"0"-1,0 26,0-25,0 25,0-26,0 1,0 0,25 0,-1-25,-24 25</inkml:trace>
  <inkml:trace contextRef="#ctx0" brushRef="#br0" timeOffset="984">423 571,'0'0,"0"25,0 0,-24 25,24-25,0 24,0 1,0-25,0 25,24-26,-24-24,0 25,25-25,0 0,0 0,0 0,0 0,-25 0</inkml:trace>
  <inkml:trace contextRef="#ctx0" brushRef="#br0" timeOffset="1266">548 646,'0'0,"0"25,0 25,0-1,0-24,0 25,0-1,0-24,25 0,-25 25,0-25,0-25,0 25,0-25</inkml:trace>
  <inkml:trace contextRef="#ctx0" brushRef="#br0" timeOffset="1531">747 447,'0'0,"0"25,0-25,0 25,0 0,0 0,0-25,25 24,-25-24,25-49</inkml:trace>
  <inkml:trace contextRef="#ctx0" brushRef="#br0" timeOffset="1766">946 422,'0'0,"25"25,-25 0,25 0,-25 0,25 0,24-1,-24-24,0 25,0-25,0-25,25 1,-25 24,-25-25,24-25,-24 25,-24 0,24-24,-25 24,0 0,0 0,0 25,0 0,0 0,0 0,25 25,-25-25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" units="1/cm"/>
          <inkml:channelProperty channel="Y" name="resolution" value="30" units="1/cm"/>
        </inkml:channelProperties>
      </inkml:inkSource>
      <inkml:timestamp xml:id="ts0" timeString="2009-11-12T12:09:54.651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fitToCurve" value="1"/>
    </inkml:brush>
  </inkml:definitions>
  <inkml:trace contextRef="#ctx0" brushRef="#br0">0 148,'0'0,"24"0,1 0,0 0,-1 0,1 0,0 0,24-25,-25 25,1 0</inkml:trace>
  <inkml:trace contextRef="#ctx0" brushRef="#br0" timeOffset="235">148 0,'0'0,"0"24,0 1,0 0,0 0,24-1,-24 26,0-26,25 26,-25-25,0-1,24 1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" units="1/cm"/>
          <inkml:channelProperty channel="Y" name="resolution" value="30" units="1/cm"/>
        </inkml:channelProperties>
      </inkml:inkSource>
      <inkml:timestamp xml:id="ts0" timeString="2009-11-12T12:09:55.432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fitToCurve" value="1"/>
    </inkml:brush>
  </inkml:definitions>
  <inkml:trace contextRef="#ctx0" brushRef="#br0">0 371,'0'25,"0"0,0 0,0-25,0 24,0-24,0 0,25 0,-25 0,25-24,0 24,0-25,-1 25,1 0,0 0,0 0,0 25,-25-1,0 1,0-25,0 25,0 0,0-25,-25 24,25-24</inkml:trace>
  <inkml:trace contextRef="#ctx0" brushRef="#br0" timeOffset="344">25 272,'0'-25,"0"25,0 0,25-24,0 24,24-25,-24 25,0 0,25 25,-26-1</inkml:trace>
  <inkml:trace contextRef="#ctx0" brushRef="#br0" timeOffset="610">0 693,'25'-25,"0"25,25 0,24 0,-24 0,24 0,0 0,-24 0,-25 0,-1 0</inkml:trace>
  <inkml:trace contextRef="#ctx0" brushRef="#br0" timeOffset="860">124 941,'0'49,"0"1,0-1,0-24,-24 25,24-26,0-24,0 25,24-25</inkml:trace>
  <inkml:trace contextRef="#ctx0" brushRef="#br0" timeOffset="1094">372 842,'0'0,"0"25,0-25,0 49,-25-24,25 24,0-24,-24 25,24-26,0 1,24 0,-24 0,25-25,0 0,0 0,0 0,-1 0,1 0,0-25</inkml:trace>
  <inkml:trace contextRef="#ctx0" brushRef="#br0" timeOffset="1407">471 916,'0'0,"0"25,0 0,0-1,0 26,0-25,25 24,-25-24,0 0,0-1,0 1,0 0,25-25</inkml:trace>
  <inkml:trace contextRef="#ctx0" brushRef="#br0" timeOffset="1719">695 619,'24'0,"-24"0,0 25,25-25,-25 24,25-24,-25 0</inkml:trace>
  <inkml:trace contextRef="#ctx0" brushRef="#br0" timeOffset="2360">1116 99,'-25'0,"25"25,0-25,-25 49,25 1,-24 24,-1 0,25 25,-25-49,25-1,0 1,25-1,49-24,-74 0</inkml:trace>
  <inkml:trace contextRef="#ctx0" brushRef="#br0" timeOffset="2625">1215 396,'0'25,"-25"-25,25 49,0-24,25 0,-25 24,25-24,0 0,-1 0,1-1,25-24,-25 0,24 0,1 0,-1-49,-24 24,-25 0,0-24,0-1,-25-24,-24 0,24 49,-25-25,1 26,24 24,-25 0,26 24,73 1,-74 0</inkml:trace>
  <inkml:trace contextRef="#ctx0" brushRef="#br0" timeOffset="3032">1760 520,'-24'0,"24"25,0-1,0-24,0 25,0-25,0 0,0 0</inkml:trace>
  <inkml:trace contextRef="#ctx0" brushRef="#br0" timeOffset="3235">2058 297,'0'0,"0"-25,-25 0,0 25,1-24,-1 24,0 24,0-24,0 25,25 0,-24 0,24 24,0-49,24 25,-24 0,25-25,0 0,0 0,0-25,-1 25,-24-25,25 25,-25-25,0 1,0 24,0 0,0 24,0 26,0-25,25 24,-25-24,0 25,25-26,-50 1,25 0,-25 0,25-1,-25-24,-24 25,24-25,0 0,0 0,25-25,-24 25,24-24,24 24</inkml:trace>
  <inkml:trace contextRef="#ctx0" brushRef="#br0" timeOffset="3797">2306 297,'0'0,"25"-25,-25 25,24 0,-24 0,25 0,0 25,0 0,0-1,-25 1,24 25,1-25,-25 24,0-24,0 0,0 24,0-49,0 25,0 0,-25-25,25 24,0-24,0 0</inkml:trace>
  <inkml:trace contextRef="#ctx0" brushRef="#br0" timeOffset="4110">2331 545,'24'0,"1"0,0-25,0 25,24 0,-24 0,25 0,-25 0,-1 0,26-50</inkml:trace>
  <inkml:trace contextRef="#ctx0" brushRef="#br0" timeOffset="4329">2802 495,'0'0,"0"-25,24 25,-24-24,0-1,25 0,-25 0,0-24,0-1,25 25,-25 1,0-1,0 50,-25-1,25 1,0 25,0-1,0-24,0 25,25-1,-25-24,0 0,0-1,0 1,-25-25,25 25,0-25</inkml:trace>
  <inkml:trace contextRef="#ctx0" brushRef="#br0" timeOffset="5172">3074 0,'-24'0,"48"0,-24 0,25 25,0-25,0 24,24 1,-24 25,0-1,-25 1,0-1,0 25,-25-24,25 0,-25-1,0 1,1-26,24 1,-25 0,25-25,-25 0,75 25,-75-25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" units="1/cm"/>
          <inkml:channelProperty channel="Y" name="resolution" value="30" units="1/cm"/>
        </inkml:channelProperties>
      </inkml:inkSource>
      <inkml:timestamp xml:id="ts0" timeString="2009-11-12T12:10:02.042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fitToCurve" value="1"/>
    </inkml:brush>
  </inkml:definitions>
  <inkml:trace contextRef="#ctx0" brushRef="#br0">0 316,'25'0,"-25"0,25 0,25 25,-1-25,1 0,0 0,-1 0,1 0,0 0,-1 0,-24 0,0 0,0 0,0 0</inkml:trace>
  <inkml:trace contextRef="#ctx0" brushRef="#br0" timeOffset="359">50 642,'25'0,"0"0,0 0,-1 0,26 0,0 0,-1 0,1 0,0 0,-1 0,-24 0,0 0,-25 0,25 0,-25 0,0 0</inkml:trace>
  <inkml:trace contextRef="#ctx0" brushRef="#br0" timeOffset="1890">1043 191,'0'25,"0"-25,0 25,-25 0,50 0,-25 25,0 0,25 0,0 0,0-25,0 0,24-25,1 0,-25-25,24 0,-24-25,0 0,0 25,-25-25,-25 0,0 0,-24 0,-1-1,25 26,0 0,0 25,1 25,-1-25,25 25,0 0</inkml:trace>
  <inkml:trace contextRef="#ctx0" brushRef="#br0" timeOffset="2531">1664 291,'0'0,"0"25,0-25,0 0,0 25,0-25,0 25,0-25,0 0,0 25,0-25</inkml:trace>
  <inkml:trace contextRef="#ctx0" brushRef="#br0" timeOffset="3344">2036 15,'-24'-25,"24"25,0 25,-25-25,25 25,-25-25,25 25,0 0,-25 0,25 26,0-26,0 25,25 0,-25-25,25 0,0 0,-1 0,1-25,25 0,-25 0,-25-25,25 25,-25-25,-25 0,25 0,-25 0,-25 0,25 0,1 25,-1-25,0 25,50 0,-50 25</inkml:trace>
  <inkml:trace contextRef="#ctx0" brushRef="#br0" timeOffset="3812">2508 65,'-25'0,"25"-25,-24 0,-1 25,25 0,-25 0,0 25,0 0,25 0,-25-25,25 25,0 0,25-25,0 26,-25-26,25-26,0 26,0 0,-25-25,24 25,-24 0,0 0,0-25,0 25,25 25,-25 0,25 1,-25-1,0 25,0 0,0 0,-25 0,25-25,-25 0,1 0,-1 0,-25-25,50 0,-25 0,0 0,25-25,0 0</inkml:trace>
  <inkml:trace contextRef="#ctx0" brushRef="#br0" timeOffset="4375">2831 15,'0'0,"0"25,0 0,0 0,-25 0,25 0,0 1,-25-1,25 25,0-25,0 0,25-25,-25 25,25-25,0 0,0 0,-25 0,24 0,1-25,-25 25,25-25</inkml:trace>
  <inkml:trace contextRef="#ctx0" brushRef="#br0" timeOffset="4672">2955 140,'0'0,"0"26,0-1,0 25,0-25,0 25,0 0,0 0,25 0,-25-25,-25 25,25-50</inkml:trace>
  <inkml:trace contextRef="#ctx0" brushRef="#br0" timeOffset="5031">894 767,'25'0,"25"0,-1-25,26 25,24 0,50 0,-25 0,25 0,0 0,25-25,-25 25,-25 0,0 0,-24 0,-26 0,1 0,-26 0,1 0,-50 0</inkml:trace>
  <inkml:trace contextRef="#ctx0" brushRef="#br0" timeOffset="5437">1143 1168,'0'0,"24"0,51 0,-1 0,26 0,-1-25,25 25,0-25,25 0,-25 25,1 0,-26-25,0 25,-24 0,24 0,-24 0,-26 0,1 0,0 0,-26 0,1 0,-50 0,1-25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" units="1/cm"/>
          <inkml:channelProperty channel="Y" name="resolution" value="30" units="1/cm"/>
        </inkml:channelProperties>
      </inkml:inkSource>
      <inkml:timestamp xml:id="ts0" timeString="2009-11-12T12:10:13.073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fitToCurve" value="1"/>
    </inkml:brush>
  </inkml:definitions>
  <inkml:trace contextRef="#ctx0" brushRef="#br0">0 148,'0'25,"0"0,0 24,0 0,25 26,-25-26,0-24,0 24,0 1,0-26,0 1,0 25</inkml:trace>
  <inkml:trace contextRef="#ctx0" brushRef="#br0" timeOffset="344">422 0,'0'0,"0"24,0 1,-25 0,0 24,0 1,-24-1,-1 1,1-1,-1 1,0-26,26 1,-1 0,0 0,25-25,0 24,0-24,25 25,24-25,1 0,0 25,-1-25,1 24,-1 1,1 0,0 0,-26-25,26-50</inkml:trace>
  <inkml:trace contextRef="#ctx0" brushRef="#br0" timeOffset="859">843 420,'0'0,"0"-25,0 25,-25-24,25 24,-24-25,-1 0,25 25,-25-25,0 25,0 0,25 0,-24 25,24 0,0 24,0-24,0 0,0 0,24-25,1 24,0-24,0 0,0 0,-1-24,1 24,0-25,-25 25,0 0,0 0,25 25,-25-25,0 24,0 1,0-25,25 25,-25-50</inkml:trace>
  <inkml:trace contextRef="#ctx0" brushRef="#br0" timeOffset="1344">1091 321,'-25'0,"25"-25,0 25,25 0,-25-24,25 24,0 0,0 0,-25 24,24-24,-24 25,25 0,-25 0,-25-1,25 1,-24 0,-1 0,25-1,-25-24,25 25,0 0,0-25,0 24,25-24,-25 0,25 0,24-24,-24 24</inkml:trace>
  <inkml:trace contextRef="#ctx0" brushRef="#br0" timeOffset="1766">1711 321,'-25'0,"25"-25,0 25,-25-24,1 24,24 0,-25-25,0 25,0 0,-24 25,24-1,0-24,0 50,25-25,0-1,0 1,25-25,-25 25,50-25,-25 25,-1-25,26-25,-25 25,-1 0,-24-25,25 25,-25-25,0 25,0 0,0 25,0-25,0 25,0 0,0-25,0 24,0-24,25 0</inkml:trace>
  <inkml:trace contextRef="#ctx0" brushRef="#br0" timeOffset="2234">1810 371,'0'24,"0"-24,0 25,0 0,0-25,0 25,0-25,0 0,0 0,25-25,-25 25,0-25,25 0,-25 1,25-1,-1 0,1 25,0-25,-25 25,25 0,0 25,-1-25,1 25,-25 0,0-1,25 1,-25-25,0 25,0 0,0-75</inkml:trace>
  <inkml:trace contextRef="#ctx0" brushRef="#br0" timeOffset="2688">2455 296,'0'0,"0"-24,-25 24,25-25,-25 25,25 0,0-25,-24 50,-1-25,25 25,-25-1,25 1,-25 0,0 0,25-25,0 24,0 1,0 0,25-25,0 0,-25 25,25-25,0 0,-1 0,1 0,-25-25</inkml:trace>
  <inkml:trace contextRef="#ctx0" brushRef="#br0" timeOffset="3109">2381 420,'0'0,"0"25,0 0,0-25,0 24,0 1,0 0,0-25,0 24,0-24,0 25,0-25,24 0,-24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" units="1/cm"/>
          <inkml:channelProperty channel="Y" name="resolution" value="30" units="1/cm"/>
        </inkml:channelProperties>
      </inkml:inkSource>
      <inkml:timestamp xml:id="ts0" timeString="2009-11-12T12:10:17.573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fitToCurve" value="1"/>
    </inkml:brush>
  </inkml:definitions>
  <inkml:trace contextRef="#ctx0" brushRef="#br0">74 27,'-25'-25,"25"25,-25 0,25 25,-24 0,24 0,0 24,0 26,0 24,0 0,0-24,0-25,24 24,-24-49,25 0</inkml:trace>
  <inkml:trace contextRef="#ctx0" brushRef="#br0" timeOffset="281">372 151,'0'25,"-25"0,25 24,0 1,0 25,0-1,0-24,25-1,-25 1,0-25,25 0,-25-25</inkml:trace>
  <inkml:trace contextRef="#ctx0" brushRef="#br0" timeOffset="531">670 77,'-24'24,"24"-24,0 50,0-25,0 49,0-24,0 0,24 24,-24-24,0 0,0-26,0 1,0 0,50 0,-75 0</inkml:trace>
  <inkml:trace contextRef="#ctx0" brushRef="#br0" timeOffset="813">472 573,'0'0,"24"-25,1 25,25 0,-25 0,25 0,24 0,-74 0</inkml:trace>
  <inkml:trace contextRef="#ctx0" brushRef="#br0" timeOffset="1078">1043 573,'0'0,"0"-25,-25 1,25 24,-25-25,25 0,-25 25,25 0,-24 25,-1-25,0 25,0-1,25 1,0 0,0-25,25 25,0-25,0 0,24 0,-24 0,-25-25,25 25,-25-25,25 25,-25 0,0 0,0 25,0-25,0 25,0-25,0 25,0-25,25 0</inkml:trace>
  <inkml:trace contextRef="#ctx0" brushRef="#br0" timeOffset="1484">1142 499,'0'25,"0"-1,0-24,0 25,25 0,-25 0,25-25,25 25,-25-25,-1 0,-24-25,25 25,0-25,-25 25,0-25,0 25,0-25,0 1</inkml:trace>
  <inkml:trace contextRef="#ctx0" brushRef="#br0" timeOffset="1813">1714 524,'0'0,"-25"0,25-25,-25 25,25 0,-25 0,0 0,25 0,-24 25,24-1,-25-24,25 25,25-25,-25 25,24-25,1 25,0-25,0 0,0-25,-25 25,25-25,-1 25,-24-25,0 25,0 0,0 0,0 25,0-25,0 25,0 0,0-25,0 0,0 25,0-25</inkml:trace>
  <inkml:trace contextRef="#ctx0" brushRef="#br0" timeOffset="2234">1913 623,'-25'0,"25"25,-25-25,0 25,25 0,-25-1,25 1,0 0,0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" units="1/cm"/>
          <inkml:channelProperty channel="Y" name="resolution" value="30" units="1/cm"/>
        </inkml:channelProperties>
      </inkml:inkSource>
      <inkml:timestamp xml:id="ts0" timeString="2009-11-12T12:10:20.089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fitToCurve" value="1"/>
    </inkml:brush>
  </inkml:definitions>
  <inkml:trace contextRef="#ctx0" brushRef="#br0">30 618,'0'0,"-24"25,24 0,0 0,0-1,24 1,1 0,-25 0,49-25,-24-25,0 25,0-25,-25 0,0-24,-25-1,25 1,-25-25,0 0,1 24,-1 50,25 0,-25 25,25 0,0 24</inkml:trace>
  <inkml:trace contextRef="#ctx0" brushRef="#br0" timeOffset="375">475 594,'0'0,"-24"0,24 24,-25-24,25 25,25 0,-1 0,1-25,0 24,-1-24,26-24,-25 24,-25-25,24 25,-24-25,0 0,0 25,0-24,0 48,0 1,0 25,0-26,0 26,0-1,0 1,0-25,0 24,-24 0,24-24,-25 0,-25 0,1-25,0 0,-1 0,1-25,24-25,0 1,50 24</inkml:trace>
  <inkml:trace contextRef="#ctx0" brushRef="#br0" timeOffset="875">797 569,'0'0,"0"25,0-1,0-24,24 25,-24 0,25 0,0-25,0 24,-1-24,1 0,24-24,-24 24,0-25,0 25,-25-25,0 0,24 1,-24 24,-24 0,24 0,0 24,-25 1,25 0,0-25,0 25,25-1,-25-24</inkml:trace>
  <inkml:trace contextRef="#ctx0" brushRef="#br0" timeOffset="1265">1217 618,'0'25,"25"0,-25-25,0 25,0-25,0 24,24-24,-24-24,0 24,25-25,-25 0,0 25,25-49,0 24,-1 0,-24 25,25-24,0 24,-1 0,-24 24,25 1,-25-25,0 25,25-1,-25 1,25 0,-25-25</inkml:trace>
  <inkml:trace contextRef="#ctx0" brushRef="#br0" timeOffset="1703">1612 0,'25'0,"0"25,0-25,-1 25,1-1,0 26,24-26,-24 26,0-1,-1 26,-24-1,0 0,0 0,0-24,0-26,-24 26,24-25,0-25,0 24,0-73</inkml:trace>
  <inkml:trace contextRef="#ctx0" brushRef="#br0" timeOffset="2375">2033 445,'0'0,"24"0,1 0,25 0,-1 0,-24 0,24 0,-24 0,0 0,-1 0,1-74</inkml:trace>
  <inkml:trace contextRef="#ctx0" brushRef="#br0" timeOffset="2609">2057 643,'0'25,"25"-25,0 0,0 25,24-25,0-25,-24 25,25 0,-26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" units="1/cm"/>
          <inkml:channelProperty channel="Y" name="resolution" value="30" units="1/cm"/>
        </inkml:channelProperties>
      </inkml:inkSource>
      <inkml:timestamp xml:id="ts0" timeString="2009-11-12T12:10:23.479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fitToCurve" value="1"/>
    </inkml:brush>
  </inkml:definitions>
  <inkml:trace contextRef="#ctx0" brushRef="#br0">0 173,'25'0,"-25"25,0 0,0-1,24 26,-24 24,0-25,0 25,0-24,-24-1,48 1,-24-26,0-73</inkml:trace>
  <inkml:trace contextRef="#ctx0" brushRef="#br0" timeOffset="250">273 148,'0'25,"0"-25,0 25,0 0,0 24,0-24,0 24,0 1,0 24,0-25,0-24,0 0,0-1,24 1</inkml:trace>
  <inkml:trace contextRef="#ctx0" brushRef="#br0" timeOffset="485">99 494,'0'0,"25"-24,0 24,-1 0,1 0,25-74</inkml:trace>
  <inkml:trace contextRef="#ctx0" brushRef="#br0" timeOffset="750">620 74,'0'0,"-25"25,25 0,-25 24,25-24,-25 24,25 25,0 1,0-26,0 25,0-49,0 24,25-49</inkml:trace>
  <inkml:trace contextRef="#ctx0" brushRef="#br0" timeOffset="969">769 420,'0'0,"0"25,0 24,25-24,-1 0,1 0,25-1,-1-24,1 0,-25 0,24 0,-24-24,-25-26,0 25,0-24,-25 0,1-1,-1 25,0-24,0 24,0 25,50-24,-74 24</inkml:trace>
  <inkml:trace contextRef="#ctx0" brushRef="#br0" timeOffset="1328">1290 321,'0'25,"0"0,0 0,0-25,0 24,24 1,1-25,0 0,0 0,0-25,-1 1,1-1,0 0,-25 0,25 25,-25-24,0 48,0 1,0 25,0 24,0-25,0 1,0 24,0-50,0 26,-25-25,0-1,-24 1,-1 0,0-25,1 0,-1 0,25 0,-24-25,24 0,25 1,25-1</inkml:trace>
  <inkml:trace contextRef="#ctx0" brushRef="#br0" timeOffset="1860">1637 297,'0'0,"0"24,0 1,0 0,0 0,25-1,-1 26,-24-26,25-24,0 25,0-50,25 25,-26-24,1-1,0 0,-25 1,0-1,25 25,-25-25,-25 50,25 0,0-1,-25 1,25 24,0-24,0 0,50 0,-75-25</inkml:trace>
  <inkml:trace contextRef="#ctx0" brushRef="#br0" timeOffset="2250">2133 396,'0'24,"0"1,0 24,-25-24,25 0,0 0,0-25,0 0,0-25,0-25,25 26,-25-26,25 26,-25-26,25 25,-1 1,1-1,0 25,0 0,-25 0,25 25,-25-1,24 1,-24 0,0 0,0 24,0-24,0 24,0-24,-24 0,48-25,-48 24</inkml:trace>
  <inkml:trace contextRef="#ctx0" brushRef="#br0" timeOffset="3141">2579 0,'25'0,"0"50,0-26,24 26,-24-26,0 26,-25-1,25 1,-25-1,0 1,0 24,0-50,-25 26,25-25,-25-25,100 24,-100-24</inkml:trace>
  <inkml:trace contextRef="#ctx0" brushRef="#br0" timeOffset="3766">2902 420,'0'0,"0"0,-25-24,25 24,0 0,-25 0,25 0,0 0,25 0,0-25,0 25,0 0,-1 0,1 0,0 0,0 0,0 0,-25 0,24 0,-24 0,25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" units="1/cm"/>
          <inkml:channelProperty channel="Y" name="resolution" value="30" units="1/cm"/>
        </inkml:channelProperties>
      </inkml:inkSource>
      <inkml:timestamp xml:id="ts0" timeString="2009-11-12T11:50:26.714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fitToCurve" value="1"/>
    </inkml:brush>
  </inkml:definitions>
  <inkml:trace contextRef="#ctx0" brushRef="#br0">473 27,'0'0,"25"0,0 0,0-25,0 25,0 0,0 0,25 0</inkml:trace>
  <inkml:trace contextRef="#ctx0" brushRef="#br0" timeOffset="187">797 76,'50'0,"-100"0</inkml:trace>
  <inkml:trace contextRef="#ctx0" brushRef="#br0" timeOffset="1593">0 474,'0'-25,"0"25,0 0,25 0,-25 0,25 25,-25 25,25 0,-25-1,0 26,0-25,0-26,25 1,-25-25</inkml:trace>
  <inkml:trace contextRef="#ctx0" brushRef="#br0" timeOffset="1843">324 375,'0'0,"-25"24,0 1,0 0,0 0,-25 0,25 25,-24-25,24-1,0 1,0 0,25 0,0-25,0 25,0-25,25 0,0 0,0 0,-1 25,26-25,-25 0,0 25,0-25,0 0,0 24,-25-24,25 0,-25 25</inkml:trace>
  <inkml:trace contextRef="#ctx0" brushRef="#br0" timeOffset="2250">424 524,'0'0,"24"25,-24 0,0-1,0 1,25 25,0-25,-25 25,25-26,-25 1,25 0,0 0,-25-25,25 25,-25-25,25-25,-25 25,25-25,-25 0,25 0,-25-24,25 24,-25 0,0 0,0 0,0 0,0 25,0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" units="1/cm"/>
          <inkml:channelProperty channel="Y" name="resolution" value="30" units="1/cm"/>
        </inkml:channelProperties>
      </inkml:inkSource>
      <inkml:timestamp xml:id="ts0" timeString="2009-11-12T12:10:28.214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fitToCurve" value="1"/>
    </inkml:brush>
  </inkml:definitions>
  <inkml:trace contextRef="#ctx0" brushRef="#br0">49 24,'24'0,"-24"0,0 0,0 25,0 0,0 25,-24-26,24 26,0 24,0-24,0 0,0-1,0-24,24 0,1-50</inkml:trace>
  <inkml:trace contextRef="#ctx0" brushRef="#br0" timeOffset="265">416 0,'0'0,"0"0,0 24,0 26,0-25,0 0,0 24,0-24,25 25,-25-26,0 1,0 0,-25 0,25 0,0-25</inkml:trace>
  <inkml:trace contextRef="#ctx0" brushRef="#br0" timeOffset="593">0 248,'25'0,"-1"0,25-25,0 25,0 0,0 0,0 0,0 25,-25-25,1 0,-1 0,-24 24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" units="1/cm"/>
          <inkml:channelProperty channel="Y" name="resolution" value="30" units="1/cm"/>
        </inkml:channelProperties>
      </inkml:inkSource>
      <inkml:timestamp xml:id="ts0" timeString="2009-11-12T12:10:29.136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fitToCurve" value="1"/>
    </inkml:brush>
  </inkml:definitions>
  <inkml:trace contextRef="#ctx0" brushRef="#br0">176 295,'0'0,"-25"25,0-1,1 1,-1 24,0 0,0 25,25 0,-25-25,25 25,25-25,-25 25,25-25,0 0,0 0,-1-73</inkml:trace>
  <inkml:trace contextRef="#ctx0" brushRef="#br0" timeOffset="281">375 541,'0'0,"-24"25,24 24,0 0,-25 0,25 0,0 1,25-1,-25-25,0 26,0-100</inkml:trace>
  <inkml:trace contextRef="#ctx0" brushRef="#br0" timeOffset="500">674 467,'0'25,"0"-1,-25 26,25-1,0 0,-25-24,25 24,0 0,0 0,25 0,25 1,-75-26</inkml:trace>
  <inkml:trace contextRef="#ctx0" brushRef="#br0" timeOffset="734">375 812,'0'24,"25"-24,25 0,0 0,0 0,0 0</inkml:trace>
  <inkml:trace contextRef="#ctx0" brushRef="#br0" timeOffset="921">973 738,'0'0,"-50"-25,25 25,0 0,1 0,-1 0,0 0,25 25,-25-25,0 24,25 1,0 0,25-1,-25-24,25 25,0-25,0 0,-1 0,1-25,0 25,0-24,-25 24,0 24,0-24,0 25,0-1,0 1,0 0,0-25,25 24,25-24,-75 0</inkml:trace>
  <inkml:trace contextRef="#ctx0" brushRef="#br0" timeOffset="1328">1147 664,'-25'25,"25"-25,-24 24,24 25,24-24,-24 0,50-1,-25 1,25-1,-25-24,25 0,-26-24,1 24,-25-25,0 1,0-1,25-24,-25 49,0-25,0 1</inkml:trace>
  <inkml:trace contextRef="#ctx0" brushRef="#br0" timeOffset="1625">1695 738,'0'-25,"-25"25,25-24,-25 24,0 0,0 0,1 0,-26 0,25 24,25-24,-25 25,25-1,0 1,25-25,0 25,0-25,0 0,24 0,-24 0,0-25,0 25,0-25,0 25,-25-24,-25 48,0-24,25 25,-25 0,25-25,0 24,0-24,0 25</inkml:trace>
  <inkml:trace contextRef="#ctx0" brushRef="#br0" timeOffset="2062">2019 738,'0'0,"-25"24,25 1,-25 0,25 24,-25-25,0 1,0 24,25-24</inkml:trace>
  <inkml:trace contextRef="#ctx0" brushRef="#br0" timeOffset="2437">2293 639,'-25'0,"50"25,-25 24,49-24,-24-1,25 1,25 0,-25-1,-1-48,-24 24,0-25,0 0,-25-24,-25 0,0 0,0-25,0 25,1-25,-1 49,0 25,0 0,0 50</inkml:trace>
  <inkml:trace contextRef="#ctx0" brushRef="#br0" timeOffset="2765">2890 664,'-25'0,"25"0,0 25,0-1,25-24,0 25,0-25,25 0,-25 0,0-25,-1 25,-24-24,25 24,-25-25,0 25,0-25,0 50,0-25,0 25,0 24,0 0,0 0,0 25,-25-25,25 0,0 1,-24-1,-1-25,0 1,-25-25,0 0,0 0,1-25,-1 1,25-1,25-24,0 0,25 0</inkml:trace>
  <inkml:trace contextRef="#ctx0" brushRef="#br0" timeOffset="3250">3239 664,'0'25,"0"-25,0 24,0-24,25 25,-25-1,25-24,-1 0,1 0,25 0,-25 0,0-24,0 24,0-25,0 25,-25-24,25 24,-25 0,0 24,24-24,-24 0,25 25,-25-25</inkml:trace>
  <inkml:trace contextRef="#ctx0" brushRef="#br0" timeOffset="3609">3712 689,'0'0,"0"24,0-24,0 0,0 25,25-25,-25 0,0-25,25 25,-25-24,24-1,-24 0,25 25,0-24,0-1,0 25,0 0,-25 25,25-25,-25 24,25 1,-25-25,25 25,-25-25,0 24,0-24</inkml:trace>
  <inkml:trace contextRef="#ctx0" brushRef="#br0" timeOffset="4078">4210 0,'0'0,"25"25,0-25,-1 24,26 25,0-24,0 49,-25 0,25-1,-26 26,-24-1,25-24,-50 0,25-25,-24 25,24-25,-25 0,0-24,25 24,-25-98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" units="1/cm"/>
          <inkml:channelProperty channel="Y" name="resolution" value="30" units="1/cm"/>
        </inkml:channelProperties>
      </inkml:inkSource>
      <inkml:timestamp xml:id="ts0" timeString="2009-11-12T12:10:34.120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fitToCurve" value="1"/>
    </inkml:brush>
  </inkml:definitions>
  <inkml:trace contextRef="#ctx0" brushRef="#br0">25 25,'0'0,"24"-25,25 25,-24 0,24 0,0 0,1 0,-26 0,1 0,-1 0,-24 25,25-50</inkml:trace>
  <inkml:trace contextRef="#ctx0" brushRef="#br0" timeOffset="328">0 175,'0'0,"25"0,-1 0,25 0,-24 0,24 0,-24-25,24 25,-24 0,-1 25,1-25,-25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" units="1/cm"/>
          <inkml:channelProperty channel="Y" name="resolution" value="30" units="1/cm"/>
        </inkml:channelProperties>
      </inkml:inkSource>
      <inkml:timestamp xml:id="ts0" timeString="2009-11-12T12:10:34.854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fitToCurve" value="1"/>
    </inkml:brush>
  </inkml:definitions>
  <inkml:trace contextRef="#ctx0" brushRef="#br0">33 299,'-25'25,"25"-25,0 25,0 25,0-25,25 0,-25 0,24 0,1 0,-1-25,25 24,-24-24,24-24,-25-1,1 0,-25 0,24-25,-24 25,-24-50,-1 25,1-25,-1 25,1 26,-1 24,1 0,-25 0,49 49,-25-24,25 0</inkml:trace>
  <inkml:trace contextRef="#ctx0" brushRef="#br0" timeOffset="407">597 349,'0'25,"-25"-25,25 25,0-25,0 25,0-25,0-25</inkml:trace>
  <inkml:trace contextRef="#ctx0" brushRef="#br0" timeOffset="641">1063 25,'-25'0,"1"-25,-1 25,1 0,-25 0,24 0,25 25,-24 0,24 25,0-26,0 1,0 0,24 0,1-25,-1 0,1 0,-25-25,24 25,1-25,-25 0,24 1,-24-1,0 25,0 25,0-1,25 26,-25 0,0 0,0 0,0 0,0 0,0-25,0 0,-25 0,25-25,-24 25,-1-25,1 0,-25 0,24 0,1-25,24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" units="1/cm"/>
          <inkml:channelProperty channel="Y" name="resolution" value="30" units="1/cm"/>
        </inkml:channelProperties>
      </inkml:inkSource>
      <inkml:timestamp xml:id="ts0" timeString="2009-11-12T12:10:36.057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fitToCurve" value="1"/>
    </inkml:brush>
  </inkml:definitions>
  <inkml:trace contextRef="#ctx0" brushRef="#br0">81 0,'0'0,"0"0,-24 0,24 24,-23 26,-1-25,24 25,0-1,0 1,0 0,0-25,24-1,-1 1,1 0,0-25,0 25,0-25,0-25,0 25,47 0,-71 0</inkml:trace>
  <inkml:trace contextRef="#ctx0" brushRef="#br0" timeOffset="313">177 174,'0'24,"0"1,0 0,0 25,0-1,0-24,0 25,0-25,0 0,0 0,24-1,-1 1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" units="1/cm"/>
          <inkml:channelProperty channel="Y" name="resolution" value="30" units="1/cm"/>
        </inkml:channelProperties>
      </inkml:inkSource>
      <inkml:timestamp xml:id="ts0" timeString="2009-11-12T12:10:36.682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fitToCurve" value="1"/>
    </inkml:brush>
  </inkml:definitions>
  <inkml:trace contextRef="#ctx0" brushRef="#br0">3 174,'0'0,"0"24,0 25,-26-1,52-23,-26 24,26-1,-1-23,1-1,25 0,1-24,-1 0,27 0,-27-24,1 0,-27-1,1-23,-26-1,0 0,-26-24,1 0,-27 24,1 0,25 25,-26 24,1 0,-1 0,27 24,25 25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" units="1/cm"/>
          <inkml:channelProperty channel="Y" name="resolution" value="30" units="1/cm"/>
        </inkml:channelProperties>
      </inkml:inkSource>
      <inkml:timestamp xml:id="ts0" timeString="2009-11-12T12:10:37.714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fitToCurve" value="1"/>
    </inkml:brush>
  </inkml:definitions>
  <inkml:trace contextRef="#ctx0" brushRef="#br0">49 45,'-25'0,"25"0,0 0,-24 0,24 0,0 0,0 23,0-23,24 0,1 0,24 0,0-23,1 23,-1 0,-24-22,-1 22,1 0,-1 0,-24 0,25 0,-25-23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" units="1/cm"/>
          <inkml:channelProperty channel="Y" name="resolution" value="30" units="1/cm"/>
        </inkml:channelProperties>
      </inkml:inkSource>
      <inkml:timestamp xml:id="ts0" timeString="2009-11-12T12:10:38.307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fitToCurve" value="1"/>
    </inkml:brush>
  </inkml:definitions>
  <inkml:trace contextRef="#ctx0" brushRef="#br0">1 124,'0'25,"0"-1,0 1,0 0,0 24,0 0,25 0,0 1,24-26,1 1,-1-25,1 0,-1 0,1-25,-25 1,-1-26,1 1,-25 0,0 0,0-25,-25 24,1 1,-1 24,0 1,0 24,-24 0,24 24,0-24,25 25,0-25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" units="1/cm"/>
          <inkml:channelProperty channel="Y" name="resolution" value="30" units="1/cm"/>
        </inkml:channelProperties>
      </inkml:inkSource>
      <inkml:timestamp xml:id="ts0" timeString="2009-11-12T12:10:39.026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fitToCurve" value="1"/>
    </inkml:brush>
  </inkml:definitions>
  <inkml:trace contextRef="#ctx0" brushRef="#br0">27 368,'-24'0,"24"25,0-25,0 24,0-24,0 25,0-25</inkml:trace>
  <inkml:trace contextRef="#ctx0" brushRef="#br0" timeOffset="375">393 74,'0'0,"0"0,-24 0,24 24,-25-24,25 25,-24-1,-1 25,25-24,-24 24,24 0,0 0,0 25,24-50,-24 25,25-24,-1-1,-24-24,25 0,-1-24,-24 24,24-25,-24-24,0 25,-24-25,0 24,-1 1,25-1,-24 0,24 50</inkml:trace>
  <inkml:trace contextRef="#ctx0" brushRef="#br0" timeOffset="828">832 24,'-24'0,"24"-24,0 24,-25 0,1 24,0 1,-1 0,25-1,-24 1,24-1,0-24,0 25,24-25,-24 0,25 0,-1 0,-24 0,24 0,-24-25,0 25,25-24,-25 24,0-25,0 50,0-1,24 1,-24-1,25 25,-25-24,24 24,-24 0,0 0,0-24,-24-1,24 1,-25-1,1-24,-1 0,-23 0,23-24,25-1,-24 1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" units="1/cm"/>
          <inkml:channelProperty channel="Y" name="resolution" value="30" units="1/cm"/>
        </inkml:channelProperties>
      </inkml:inkSource>
      <inkml:timestamp xml:id="ts0" timeString="2009-11-12T12:10:40.448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fitToCurve" value="1"/>
    </inkml:brush>
  </inkml:definitions>
  <inkml:trace contextRef="#ctx0" brushRef="#br0">26 75,'0'0,"26"-25,0 0,0 25,-26-25,26 50,0-25,0 25,-26 0,0-1,0 1,0 0,-26 0,0-1,0 1,0 0,0-25,26 0,-26 25,52-25,-26 0,26 0,0 24,-26-24,26 25,0 0,0 25,0-26,-26 26,0-25,26 24,-52-24,26 0,0-25,-26 24,0-24,0 0,0 0,0 0,0 0,-26-24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" units="1/cm"/>
          <inkml:channelProperty channel="Y" name="resolution" value="30" units="1/cm"/>
        </inkml:channelProperties>
      </inkml:inkSource>
      <inkml:timestamp xml:id="ts0" timeString="2009-11-12T11:51:01.542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fitToCurve" value="1"/>
    </inkml:brush>
  </inkml:definitions>
  <inkml:trace contextRef="#ctx0" brushRef="#br0">49 28,'0'0,"25"-25,0 25,0 0,24 25,-24-25,25 0,-25 0,24-25,1 25,-25 0,-25 0,49 0,-49 0</inkml:trace>
  <inkml:trace contextRef="#ctx0" brushRef="#br0" timeOffset="781">0 545,'0'0,"0"25,0 0,0-1,25 1,-25 24,0-24,0 0,0 24,0 0,0-24,0-1,24-24</inkml:trace>
  <inkml:trace contextRef="#ctx0" brushRef="#br0" timeOffset="1062">297 496,'0'0,"0"0,0 0,25 25,-25-1,0 1,25 24,-25-24,25 0,-25-1,0 26,0-26,0 1,0 0,0-1,0 1,0-50</inkml:trace>
  <inkml:trace contextRef="#ctx0" brushRef="#br0" timeOffset="1422">49 718,'0'0,"25"0,0 25,25-25,-26 0,26 0,0 0,-1 0,-24 0,25 0,-26-25,1 25,0 25,-25-25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" units="1/cm"/>
          <inkml:channelProperty channel="Y" name="resolution" value="30" units="1/cm"/>
        </inkml:channelProperties>
      </inkml:inkSource>
      <inkml:timestamp xml:id="ts0" timeString="2009-11-12T12:10:42.761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fitToCurve" value="1"/>
    </inkml:brush>
  </inkml:definitions>
  <inkml:trace contextRef="#ctx0" brushRef="#br0">0 25,'25'-25,"0"25,0 0,0 0,25 0,-25 0,0 0,25 0,-25 0,0 0,-25 0,25 0</inkml:trace>
  <inkml:trace contextRef="#ctx0" brushRef="#br0" timeOffset="250">0 224,'0'0,"25"0,0 0,25-25,-25 25,25-25,-25 25,0 0,0 0,0 0,0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" units="1/cm"/>
          <inkml:channelProperty channel="Y" name="resolution" value="30" units="1/cm"/>
        </inkml:channelProperties>
      </inkml:inkSource>
      <inkml:timestamp xml:id="ts0" timeString="2009-11-12T12:10:43.370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fitToCurve" value="1"/>
    </inkml:brush>
  </inkml:definitions>
  <inkml:trace contextRef="#ctx0" brushRef="#br0">30 299,'0'0,"0"0,0 24,-25 0,25 25,0-25,25 25,-25-1,25-23,0 23,24-24,-24-24,24 0,1 0,-26-24,26-24,-1 23,-24-23,0 23,0-23,-50-1,0 25,0-24,-24 23,24 1,-24 24,24 0,0 0,0 0,1-24</inkml:trace>
  <inkml:trace contextRef="#ctx0" brushRef="#br0" timeOffset="422">698 347,'0'0,"0"0,0 25,0-25,0 24,0-24,25 24,-25 0</inkml:trace>
  <inkml:trace contextRef="#ctx0" brushRef="#br0" timeOffset="672">1044 202,'0'0,"0"-24,25 24,0-25,-1 25,1-24,-25 24,25 24,-1-24,1 25,-25-25,0 48,0-24,-25 1,1-1,-1 0,-24 0,24 1,-25-1,26 0,-1 0,25-24,0 0,0 25,25-25,24 0,-24 0,0 0,24 0,-24 0,-1 0,1 0</inkml:trace>
  <inkml:trace contextRef="#ctx0" brushRef="#br0" timeOffset="1109">1440 56,'25'0,"-25"25,0-1,-25 24,25-23,0 23,0-24,0 1,-25-1,25 0,25 0,-25 1,0-25,25 0,-1 24,1-24,24-24,-24 24,0 0,0 0,-25-25,24 25,-24 0</inkml:trace>
  <inkml:trace contextRef="#ctx0" brushRef="#br0" timeOffset="1453">1712 226,'0'0,"-25"24,25 1,0-1,0 0,0 0,-25 1,25-1,0 0,0 0,50 1,-75-1</inkml:trace>
  <inkml:trace contextRef="#ctx0" brushRef="#br0" timeOffset="1797">1885 56,'0'0,"25"0,-25-24,24 24,1 0,0-24,0 24,-1 0,26 0,-25 0,-1 0,-24 0,25 0,-25 0,25 24,-25 0,0-24,0 49,0-25,0 0,24 25,-24-25,0 0,0 1,0-1,0 0,0 0,0 1,0-25,0 24,0 0,0-24,-24 0</inkml:trace>
  <inkml:trace contextRef="#ctx0" brushRef="#br0" timeOffset="2344">1984 299,'0'0,"0"0,25 0,24 0,1 0,-1 0,0-24,1 24,-1 0,-24 0,0 0,0 0,-25-25,0 25,0-24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" units="1/cm"/>
          <inkml:channelProperty channel="Y" name="resolution" value="30" units="1/cm"/>
        </inkml:channelProperties>
      </inkml:inkSource>
      <inkml:timestamp xml:id="ts0" timeString="2009-11-12T12:16:09.682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fitToCurve" value="1"/>
    </inkml:brush>
  </inkml:definitions>
  <inkml:trace contextRef="#ctx0" brushRef="#br0">246 246,'0'-24,"0"24,0-25,0 50,0-1,0 1,0 0,25 24,-25 0,0 0,0 0,0 0,0-24,0 24,0-24,0-1,0-24,0 0,-25-24,25 24,-25-25,0 25,0-24,-25 24,25 0,0 0,0 0,0 0,25 24,-25 1,25-1,25 1,-25-25,25 25,0-1,0-24,0 0,0 0,0 0,0 0,0 0,-25 0</inkml:trace>
  <inkml:trace contextRef="#ctx0" brushRef="#br0" timeOffset="625">371 0,'0'25,"25"-25,25 25,0 24,-25 0,0 25,0 0,0-1,0 1,-25-25,0 25,-25-25,25 0,-25 1,25-1,0-25,0 1,25-25,-25 0</inkml:trace>
  <inkml:trace contextRef="#ctx0" brushRef="#br0" timeOffset="1188">971 296,'0'24,"0"1,25-1,-25 26,0-1,0-25,0 25,0-24,25 24,-50-24</inkml:trace>
  <inkml:trace contextRef="#ctx0" brushRef="#br0" timeOffset="1422">971 246,'0'-24,"0"-25,25 24,0-24,25 24,-25 25,25-24,0 24,-25 0,25 24,0 1,-25-1,-25 26,25-1,-25 0,-25-24,0 24,25 0,-50-24,25-1,0 1,-25-25,0 24,25-24,0 25,25-25,-25 0,50 0,-25 0,0 0,0 0,25 0,-25-25,0 25,0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" units="1/cm"/>
          <inkml:channelProperty channel="Y" name="resolution" value="30" units="1/cm"/>
        </inkml:channelProperties>
      </inkml:inkSource>
      <inkml:timestamp xml:id="ts0" timeString="2009-11-12T12:12:01.604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fitToCurve" value="1"/>
    </inkml:brush>
  </inkml:definitions>
  <inkml:trace contextRef="#ctx0" brushRef="#br0">249 447,'0'0,"0"-24,0 24,0 0,-25 0,25-25,0 25,-25 0,25 0,-25 0,1 25,-26-25,25 24,1 1,-1 25,0 0,25-1,0 1,0-25,25 24,0-24,-1 0,1 0,0-25,0 25,-1-25,1 0,0 0,0 0,-1 0,-24-25</inkml:trace>
  <inkml:trace contextRef="#ctx0" brushRef="#br0" timeOffset="547">471 0,'25'0,"-25"0,25 25,-1-25,26 25,-25 0,24 25,-24-1,24 26,-49-26,25 26,-25-1,25 26,-50-1,25-25,0 1,0-25,-25-26,25 26,-24-25,24 0,-25-25,25 25,0-25,0 24,0-24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" units="1/cm"/>
          <inkml:channelProperty channel="Y" name="resolution" value="30" units="1/cm"/>
        </inkml:channelProperties>
      </inkml:inkSource>
      <inkml:timestamp xml:id="ts0" timeString="2009-11-12T12:12:03.339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fitToCurve" value="1"/>
    </inkml:brush>
  </inkml:definitions>
  <inkml:trace contextRef="#ctx0" brushRef="#br0">34 0,'0'25,"0"-1,0 1,0 0,0 49,0-25,-25 26,25-1,0-25,0 25,0-49,0 0,0-1,25-24</inkml:trace>
  <inkml:trace contextRef="#ctx0" brushRef="#br0" timeOffset="265">34 124,'0'-25,"25"50,1-25,-1 0,25 24,0 26,0-1,0 1,-25 24,25-50,0 26,-25-25,0-1,-25-24</inkml:trace>
  <inkml:trace contextRef="#ctx0" brushRef="#br0" timeOffset="531">510 25,'0'0,"0"0,0 24,25 26,-25-25,0 49,0 0,0-25,0 25,0-24,0-1,50-24,-75 0</inkml:trace>
  <inkml:trace contextRef="#ctx0" brushRef="#br0" timeOffset="765">685 445,'25'0,"-25"0,25-25,0 25,0-25,1 1,-26-1,25 0,-25 25,0-24,0 24,-25-25,25 0,-26 25,26-25,-25 25,0 25,0 0,25 24,-25-24,25 24,0 1,0-25,25-1,-25 1,25 0,0-25,0 24,26-24,-26-24</inkml:trace>
  <inkml:trace contextRef="#ctx0" brushRef="#br0" timeOffset="1156">911 445,'0'0,"0"25,0-1,0-24,0 0,0 0,25-24,0-1,-25-25,50 1,-25 24,-25-24,25 49,0 0,-25 25,25-1,-25 1,25 24,-25-24,25 0,-25-25,25 0,-25 0,25 0,0-25,-25 25,25-25,0 1,-25-1,25 0,-25 25,25 0,0 25,-25 0,25-1,-25 26,0-25,0-1,50 1,-75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" units="1/cm"/>
          <inkml:channelProperty channel="Y" name="resolution" value="30" units="1/cm"/>
        </inkml:channelProperties>
      </inkml:inkSource>
      <inkml:timestamp xml:id="ts0" timeString="2009-11-12T12:12:05.089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fitToCurve" value="1"/>
    </inkml:brush>
  </inkml:definitions>
  <inkml:trace contextRef="#ctx0" brushRef="#br0">0 0,'0'25,"0"0,25 25,-25-26,24 51,-24-25,0 24,-24-24,24-25,24-25</inkml:trace>
  <inkml:trace contextRef="#ctx0" brushRef="#br0" timeOffset="250">446 0,'0'25,"-25"-25,1 25,-1 0,-25 0,-24-1,24 1,-24 0,24 0,25 0,25-25,0 0,0 25,25-25,0 0,0 24,24 1,-24-25,25 25,-25-25,24 25,-24-25,25 25</inkml:trace>
  <inkml:trace contextRef="#ctx0" brushRef="#br0" timeOffset="547">669 348,'-24'0,"24"-25,0 0,-25 0,0 1,0 24,0-25,1 25,-1 0,0 25,0-25,25 24,0 1,0 0,0 0,25 0,0 0,0-25,-1 0,26 0,-25 0,-25 0,25 0,-25-25,0 25,24 25,-24-25,0 25,25-1,-25-24,0 25,25 0,-25-50</inkml:trace>
  <inkml:trace contextRef="#ctx0" brushRef="#br0" timeOffset="984">917 224,'0'-25,"0"25,25 0,-25-25,25 25,0 0,0 25,-25-25,25 25,-25 0,0-1,-25 1,25 0,-25 25,0-25,0 0,0-1,25 1,0 0,0-25,0 0,0 0,25 0,0 0,0-25,0 25,-25 0</inkml:trace>
  <inkml:trace contextRef="#ctx0" brushRef="#br0" timeOffset="1343">1364 323,'0'-25,"-25"0,25 1,0 24,-25-25,25 25,-24 0,24 0,-25 25,0-1,0 1,25 0,0 25,0-25,0 0,0-25,25 24,0-24,0 0,-1 0,-24 0,25-24,0 24,-25 0,0 0,25 0,-25 24,0 1,0-25,0 25,25-75</inkml:trace>
  <inkml:trace contextRef="#ctx0" brushRef="#br0" timeOffset="1765">1538 398,'0'25,"0"-25,0-25,0 0,24 0,1 0,-25 0,25 25,0-25,0 25,-25 0,24 25,-24 0,25 0,-25 0,0 0,0-25,25 25,-25-1</inkml:trace>
  <inkml:trace contextRef="#ctx0" brushRef="#br0" timeOffset="2109">2108 174,'0'0,"0"0,-25-25,0 25,25 0,-24 25,-1-25,0 25,0-25,0 25,25 0,0-1,0 1,25 0,-25 0,25 0,0 0,0-25,-1 25,26-25,-25-25</inkml:trace>
  <inkml:trace contextRef="#ctx0" brushRef="#br0" timeOffset="2375">2058 497,'0'25,"0"-25,0 0,0 25,0-25,0 25,0-25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" units="1/cm"/>
          <inkml:channelProperty channel="Y" name="resolution" value="30" units="1/cm"/>
        </inkml:channelProperties>
      </inkml:inkSource>
      <inkml:timestamp xml:id="ts0" timeString="2009-11-12T12:12:08.167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fitToCurve" value="1"/>
    </inkml:brush>
  </inkml:definitions>
  <inkml:trace contextRef="#ctx0" brushRef="#br0">124 427,'0'26,"0"-26,0 50,0-25,24 25,-24 1,25-1,25 0,-26-50,26 25,-1-50,-24 25,0-25,0-25,-1 25,-24-26,0 1,-24-25,-26 24,1 1,-1 25,1 0,-26 25,26 0,-1 25,26 0,-1 0,25-50</inkml:trace>
  <inkml:trace contextRef="#ctx0" brushRef="#br0" timeOffset="422">247 0,'0'0,"0"0,0 25,0 0,0 0,0 1,25-1,-25-25,0 25</inkml:trace>
  <inkml:trace contextRef="#ctx0" brushRef="#br0" timeOffset="594">346 25,'0'0,"0"25,0-25,0 25,25 1,-25-1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" units="1/cm"/>
          <inkml:channelProperty channel="Y" name="resolution" value="30" units="1/cm"/>
        </inkml:channelProperties>
      </inkml:inkSource>
      <inkml:timestamp xml:id="ts0" timeString="2009-11-12T12:12:09.011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fitToCurve" value="1"/>
    </inkml:brush>
  </inkml:definitions>
  <inkml:trace contextRef="#ctx0" brushRef="#br0">0 12,'0'0,"0"-25,0 25,0 25,0 1,0 24,0 0,24 26,-24-26,0 26,25-26,-25 1,0 24,0-24,0-1,25-25,-25 0</inkml:trace>
  <inkml:trace contextRef="#ctx0" brushRef="#br0" timeOffset="375">546 214,'0'0,"-25"0,1 0,24 0,-25 0,0 0,-25 0,25 25,0 0,1 1,24-1,-25 25,25-25,0 0,0 1,25-26,-1 25,26 0,-25-25,50 0,-51 0</inkml:trace>
  <inkml:trace contextRef="#ctx0" brushRef="#br0" timeOffset="703">397 516,'0'25,"0"1,0-1,0 25,0-25,50 1,-50-1</inkml:trace>
  <inkml:trace contextRef="#ctx0" brushRef="#br0" timeOffset="890">621 365,'0'0,"-25"25,25 0,25 1,-25 24,25-25,-1 0,1 1,0-26,0 0,0 0,0-26,-25 1,0 25,25-25,-25 0,0 0,24-1,-24 26,0 0,0 26,0-1,0 0,0 0,0 0,0 1,0-26</inkml:trace>
  <inkml:trace contextRef="#ctx0" brushRef="#br0" timeOffset="1281">844 138,'-24'26,"24"-26,0 0,0 25</inkml:trace>
  <inkml:trace contextRef="#ctx0" brushRef="#br0" timeOffset="1453">670 214,'0'0,"0"25,25-25</inkml:trace>
  <inkml:trace contextRef="#ctx0" brushRef="#br0" timeOffset="1640">1118 12,'0'26,"0"-26,0 50,0-25,0 51,25-26,-25 1,0-1,24 0,-24-25,0 26,0-26,0 25</inkml:trace>
  <inkml:trace contextRef="#ctx0" brushRef="#br0" timeOffset="1906">1018 415,'0'0,"25"0,0 0,0 0,0 0,24 0,-24 0,25 0,-25 26</inkml:trace>
  <inkml:trace contextRef="#ctx0" brushRef="#br0" timeOffset="2140">1416 340,'-25'25,"50"0,-25 0,0 1,25-1,-25 0,25-25,-1 25,1-25,0 0,0 0,-25-25,25 25,0-25,-1 0,-24 25,25-26,0 1,-25 25,0 0,0 25,25-25,-25 26,0-26,0 0,0 25</inkml:trace>
  <inkml:trace contextRef="#ctx0" brushRef="#br0" timeOffset="2625">1764 12,'-25'0,"25"26,0-26,0 25,0 0,0 0,0-25,50 25,-75-25</inkml:trace>
  <inkml:trace contextRef="#ctx0" brushRef="#br0" timeOffset="2796">1639 88,'0'0,"50"0,-50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" units="1/cm"/>
          <inkml:channelProperty channel="Y" name="resolution" value="30" units="1/cm"/>
        </inkml:channelProperties>
      </inkml:inkSource>
      <inkml:timestamp xml:id="ts0" timeString="2009-11-12T12:12:12.776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fitToCurve" value="1"/>
    </inkml:brush>
  </inkml:definitions>
  <inkml:trace contextRef="#ctx0" brushRef="#br0">1613 0,'0'0,"-25"0,25 0,-25 0,25 25,-25-25,0 24,1 1,-1 0,-25 24,1 26,-1-26,1 1,-1-1,1 1,-26-1,-24 1,25-1,24 1,-24-1,49 1,-24-1,24 1,25-25,-25 0,25-25,0 0</inkml:trace>
  <inkml:trace contextRef="#ctx0" brushRef="#br0" timeOffset="2203">77 1015,'0'0,"0"25,0-25,0 25,24-1,-24-24,0 25,25-25,-25 0,25 0,0 0,0-25,-25 25,24 0,-24-24,0 24,0-25,0 25,0-25,0 25,0 0,0 0,0 25,25 0,-25-1,25 51,-25-1,0 25,0-25,0-24,0 24,0-49,-25 0,0 24,1-24,-26 0,25-25,0 24,1-24,-1 0,0 0,0-24,25-1,0 25</inkml:trace>
  <inkml:trace contextRef="#ctx0" brushRef="#br0" timeOffset="3469">547 1386,'0'25,"0"-25,0 25,0 0,25 0,-25-1,25 1,0-25,-1 0,1-25,-25 25,25-24,0-1,-25 0,0 0,25 0,-25 1,0-1,0 0,0 50,24 0,-24-1,0 1,0 0,0 0,0-25,0 25</inkml:trace>
  <inkml:trace contextRef="#ctx0" brushRef="#br0" timeOffset="3844">721 1015,'0'0,"0"25,0-25,0 0,25 25,-25-25</inkml:trace>
  <inkml:trace contextRef="#ctx0" brushRef="#br0" timeOffset="4000">646 1139,'-24'0,"24"0,0 0,0-25,24 25,-24 0</inkml:trace>
  <inkml:trace contextRef="#ctx0" brushRef="#br0" timeOffset="4172">869 867,'0'0,"0"24,25 26,-25-25,25 49,-25 0,0 0,0 1,0-1,0 0,0-49,0-25</inkml:trace>
  <inkml:trace contextRef="#ctx0" brushRef="#br0" timeOffset="4406">1092 1139,'0'0,"-24"0,24 0,-25 0,0 25,0-1,0 26,1-1,24 1,-25-1,50 1,-25-25,0 0,24-1,1 1,0 0,25-25,-26 0,26 0</inkml:trace>
  <inkml:trace contextRef="#ctx0" brushRef="#br0" timeOffset="4735">1340 1040,'0'25,"-25"-25,25 0,-25 24,25 1,0 0,25 24,-25 26,25-26,0 1,-25-26,0 26,0-25,0 0,0-1,-25-24,0 25,25-25,-25 0,25-25,-24 25,24-24</inkml:trace>
  <inkml:trace contextRef="#ctx0" brushRef="#br0" timeOffset="5047">1588 1312,'0'0,"25"0,-1-25,1 25,0 0,0-24,-1-1,-24 0,25 0,-25 1,0-1,0 0,0 25,0-25,-25 25,1 0,-1 25,0 0,25 24,-25 1,25-1,25-24,-25 25,25-1,-25-24,25 0,-1 0,1-25,0 0,0 0</inkml:trace>
  <inkml:trace contextRef="#ctx0" brushRef="#br0" timeOffset="5438">1935 817,'0'25,"0"0,0 24,0 1,0-26,0 51,0-26,24 25,-24 1,-24-26,24 1,0-26,0 1,0-25</inkml:trace>
  <inkml:trace contextRef="#ctx0" brushRef="#br0" timeOffset="5719">2182 1065,'0'0,"-25"0,1 24,-26 1,25 0,-24 0,24 24,0-24,1 24,24-24,-25 0,50 0,-25-1,24 1,1 0,0-25,24 25,1-25,-25 0,24 25,-24-25,-25 0,25 24,-25-24,25 0,-25 25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" units="1/cm"/>
          <inkml:channelProperty channel="Y" name="resolution" value="30" units="1/cm"/>
        </inkml:channelProperties>
      </inkml:inkSource>
      <inkml:timestamp xml:id="ts0" timeString="2009-11-12T12:12:19.276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fitToCurve" value="1"/>
    </inkml:brush>
  </inkml:definitions>
  <inkml:trace contextRef="#ctx0" brushRef="#br0">0 0,'0'0,"0"0,50 25,-26-25,26 24,0 26,24-1,25 0,-24 1,49 24,-25-25,0 1,0-1,1 0,24-24,-50 0,1-1,-26 1,-24 24</inkml:trace>
  <inkml:trace contextRef="#ctx0" brushRef="#br0" timeOffset="406">645 987,'0'25,"0"0,25 24,-25-24,0 24,25 1,-25 24,0-25,0 0,0-49</inkml:trace>
  <inkml:trace contextRef="#ctx0" brushRef="#br0" timeOffset="610">595 1061,'25'0,"0"0,0 25,0 0,24 0,1 24,-1-24,1 24,-25 0,24 1,-24-26,0 1,0-25,-25-49</inkml:trace>
  <inkml:trace contextRef="#ctx0" brushRef="#br0" timeOffset="875">918 938,'0'0,"25"25,-25 24,0-24,24 24,-24 1,0-1,0 0,0 25,0-24,-24-1,24-24,24-50</inkml:trace>
  <inkml:trace contextRef="#ctx0" brushRef="#br0" timeOffset="1110">1091 1333,'25'25,"-25"-25,25 24,0 1,0-25,0 0,-1 0,1 0,0-25,-25 1,0-1,0 0,-25 1,0-26,1 26,-26-1,25 25,-25-25,26 25</inkml:trace>
  <inkml:trace contextRef="#ctx0" brushRef="#br0" timeOffset="1375">1340 1481,'0'-25,"0"-24,0 24,0 1,24-1,-24-24,0-1,25 26,0-1,-25 25,25-25</inkml:trace>
  <inkml:trace contextRef="#ctx0" brushRef="#br0" timeOffset="1594">1538 1308,'0'25,"0"-25,0 25,0-25,0 0,0 0,25-25,-25 0,25 1,-25-1,24 0,1 1,0-1,0 25,0 0,-25 0,24 25,-24-25,25 24,-25 1,25-25,-25 25,0-25,25 0,-25 0,25-25,-1 25,-24-25,25 25,-25-24,25 24,-25 0,0 24,25 1,-25 0,0-25,25 24,-25 1,0-50</inkml:trace>
  <inkml:trace contextRef="#ctx0" brushRef="#br0" timeOffset="2094">2357 1234,'-25'0,"25"-24,0-1,-25 25,0-25,-24 25,24 25,-25-25,25 25,0-25,25 24,0 1,0 0,25-25,0 24,0-24,0 0,0 0,24-24,-24 24,0-25,0 25,-25 0,24-25,-24 25,0 25,0-25,0 25,0-1,0-24,0 25,0-25,0 0</inkml:trace>
  <inkml:trace contextRef="#ctx0" brushRef="#br0" timeOffset="2547">2580 765,'0'0,"25"25,-25 0,0 24,0 0,24 25,-24-24,25 24,-25-25,0 1,25 24,-25-25,25 0,-25-24,0 0,25-1,-25 1,0-99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" units="1/cm"/>
          <inkml:channelProperty channel="Y" name="resolution" value="30" units="1/cm"/>
        </inkml:channelProperties>
      </inkml:inkSource>
      <inkml:timestamp xml:id="ts0" timeString="2009-11-12T11:48:10.167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fitToCurve" value="1"/>
    </inkml:brush>
  </inkml:definitions>
  <inkml:trace contextRef="#ctx0" brushRef="#br0">0 221,'25'25,"-25"24,0 0,0 25,25 0,-25-25,25 25,0-25,0 1,25-26,-25 1,25-25,-25-25,0 1,-25-1,25-24,-50 24,0-24,0 24,-25 1,25-1,0 0,-25 25,25 25,25-25</inkml:trace>
  <inkml:trace contextRef="#ctx0" brushRef="#br0" timeOffset="375">500 517,'0'0,"0"24,0 1,0-1,25 1,0-25,0 0,25 0,-25 0,-1-25,1 25,0-24,0-1,-25 1,0 24,25-25,-25 25,0 25,0-25,0 49,25-25,-25 1,25 0,-25-1,50-24,-50 25</inkml:trace>
  <inkml:trace contextRef="#ctx0" brushRef="#br0" timeOffset="734">974 172,'-25'0,"25"25,0 24,0 0,0 0,0 25,25-25,-25 1,0-26,0 1,25-1,-25-24</inkml:trace>
  <inkml:trace contextRef="#ctx0" brushRef="#br0" timeOffset="906">1074 517,'0'0,"0"0,25 24,-25 1,25-1,0-24,0 25,0-25,25 0,-25 0,25 0,-25 0,0-25,0 25,-25-24,25-1,-25 1,0-1,0 25,0-25,0 25,0 0,0 25,0 0,0-25,0 24,0 25,0-49,0 25,25 0,-25-1,0-24</inkml:trace>
  <inkml:trace contextRef="#ctx0" brushRef="#br0" timeOffset="1375">1623 98,'0'0,"25"0,-25 49,0 1,0-1,0 25,0 0,0-25,0 0,0 0,0-24,0 24,0-24,0-1</inkml:trace>
  <inkml:trace contextRef="#ctx0" brushRef="#br0" timeOffset="1609">1523 517,'25'0,"-25"0,25 0,0 0,25-25,-25 25,25 0,25 0,-50-25</inkml:trace>
  <inkml:trace contextRef="#ctx0" brushRef="#br0" timeOffset="1828">1923 0,'-25'0,"25"24,0-24,0 25,0 24,0 0,0 25,0 0,0 0,0-25,0 0,-25 1,25-26,0 1,25-1,-25 1</inkml:trace>
  <inkml:trace contextRef="#ctx0" brushRef="#br0" timeOffset="2094">2023 418,'0'0,"-25"25,50-1,-25 1,0 0,25-1,-25 1,25-25,0 24,-25-24,25 25,0-25,-25 0,25-25,0 25,0-24,0-1,-25 1,25-1,-25 0,0 1,24-1,-24 25,0 0,-24 0,24 25,0-1,0 1,-25 0,25-1,0 1,0-1,0-24,0 25,0-25,0 25,0-25,0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" units="1/cm"/>
          <inkml:channelProperty channel="Y" name="resolution" value="30" units="1/cm"/>
        </inkml:channelProperties>
      </inkml:inkSource>
      <inkml:timestamp xml:id="ts0" timeString="2009-11-12T12:12:26.542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fitToCurve" value="1"/>
    </inkml:brush>
  </inkml:definitions>
  <inkml:trace contextRef="#ctx0" brushRef="#br0">0 79,'0'0,"26"-24,-26 24,52 0,-27-25,27 25,25 0,-26-24,1 24,-26 0,-1 24,1 1,0-1,-1 1,-25-1,0 25,26 0,-26-24,0 24,0-25,0 25,26-24,-52-1,26-24,0 25,0-1,0-24,0 0,0 0</inkml:trace>
  <inkml:trace contextRef="#ctx0" brushRef="#br0" timeOffset="531">309 398,'0'0,"26"0,25 0,-25 0,25 0,1-25,-26 25,25 0,-25 0,0 0,-26 0,25 0,-25 0,0 0,26 0,26 0,-78 25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" units="1/cm"/>
          <inkml:channelProperty channel="Y" name="resolution" value="30" units="1/cm"/>
        </inkml:channelProperties>
      </inkml:inkSource>
      <inkml:timestamp xml:id="ts0" timeString="2009-11-12T12:12:25.651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fitToCurve" value="1"/>
    </inkml:brush>
  </inkml:definitions>
  <inkml:trace contextRef="#ctx0" brushRef="#br0">0 104,'25'0,"0"0,-1-25,1 25,0 0,25-24,-1 24,1-24,-25-1,-1 25,1 0,0 0,0 25,-25-1,0-24,0 24,0 25,0-24,-25 24,25-25,0 25,-25-25,25 25,-25 0,25-25,-24 1,24 24,0-49,0 24,0-24</inkml:trace>
  <inkml:trace contextRef="#ctx0" brushRef="#br0" timeOffset="453">174 348,'24'0,"-24"0,25 0,25 0,-25 0,24 0,26 0,-26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" units="1/cm"/>
          <inkml:channelProperty channel="Y" name="resolution" value="30" units="1/cm"/>
        </inkml:channelProperties>
      </inkml:inkSource>
      <inkml:timestamp xml:id="ts0" timeString="2009-11-12T12:13:00.526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fitToCurve" value="1"/>
    </inkml:brush>
  </inkml:definitions>
  <inkml:trace contextRef="#ctx0" brushRef="#br0">0 0,'0'0,"25"0,-25 0,25 0,-25 50,25-25,24-1,-24 1,25-25,-1 0,1 0,0-25,24 25,-49-24,49 24,-24-25,-1 25,26 0,24-25,-24 25,24 0,-50 25,26 0,-25-1,-1 26,-24-25,25 0,-26-1,-24 1,25 0,-25 0,0-25,0 25,0-25,-25 0,50 0,-25 0,25 0,0-25,0 25,-1-25,26 25,-25-25,25 25,-1-25,-24 1,0 24,24-25,1 25,-25 0,24-25,1 25,25 0,-26-25,1 25,24 0,-24 0,-1 0,1-25,0 25,-1 0,1 0,24 0,-24 0,24 0,-24 0,0 25,-1-25,1 0,0 0,-1 0,1 0,-25-25,24 25,-24 0,-25 0,25 0,-25 0,0 0</inkml:trace>
  <inkml:trace contextRef="#ctx0" brushRef="#br0" timeOffset="17344">1241 422,'-25'25,"25"-25,0 0,0 25,-25-25,25 24,0 1,-25 0,25 0,-24 25,-1-1,0 1,25 0,-25-26,25 26,-25-50,25 25,0-25</inkml:trace>
  <inkml:trace contextRef="#ctx0" brushRef="#br0" timeOffset="18641">670 968,'0'0,"0"0,25 0,-25-25,0 25,25 0,0 0,-1 0,1 0,0 0,0 0,0 0,-1 25,-24-25,0 25,0-25,-24 25,-1 0,0-1,0 1,0 0,25 0,0-25,0 25,0-25,25 0,0 0,0 24,24-24,-24 25,0-25,0 25,0 0,-25 0,0 0,24-1,-48-24,24 25,0 0,-25 0,0-25,0 0,-24 25,24-25,0-25,0 25,0-25,25 0</inkml:trace>
  <inkml:trace contextRef="#ctx0" brushRef="#br0" timeOffset="19531">1613 372,'0'0,"25"25,0 0,-25 0,24 0,26 24,-25 1,0 0,24-1,-24 1,25 0,-25-26,-1 1,1 0,0-25,0 25,-25-25,25 25,-1-25,-48 0</inkml:trace>
  <inkml:trace contextRef="#ctx0" brushRef="#br0" timeOffset="25203">2109 1018,'0'0,"0"25,0-1,0 1,0 25,0-25,0 24,0-24,-25 0,50 0,-25 0,0-1,0-24,0 0,0 25,25-25,-25 0,25 0,-25 0,25 0,-1 0,-24 0,25 0,-25 0,25 0,-25 0,0-25,0 25</inkml:trace>
  <inkml:trace contextRef="#ctx0" brushRef="#br0" timeOffset="25750">2258 1117,'0'25,"0"-25,0 25,0-1,25 26,-25-25,0 25,0-26,0 1,0 25,0-50,0 25,0 0,0-25,0 24,0-24,25 0,-25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" units="1/cm"/>
          <inkml:channelProperty channel="Y" name="resolution" value="30" units="1/cm"/>
        </inkml:channelProperties>
      </inkml:inkSource>
      <inkml:timestamp xml:id="ts0" timeString="2009-11-12T12:12:28.979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fitToCurve" value="1"/>
    </inkml:brush>
  </inkml:definitions>
  <inkml:trace contextRef="#ctx0" brushRef="#br0">0 50,'0'24,"0"1,0 0,24 25,-24 24,0-24,0 24,0-24,0-1,25 1</inkml:trace>
  <inkml:trace contextRef="#ctx0" brushRef="#br0" timeOffset="266">297 25,'0'0,"0"25,0-1,25 1,-25 25,0 0,25 24,-25-24,0 24,0-49,0 24,0-24</inkml:trace>
  <inkml:trace contextRef="#ctx0" brushRef="#br0" timeOffset="547">74 447,'0'0,"0"0,25-25,0 25,-1 0,26 0,-25 0,0 0,-1 0,1 0,50 0,-51 0</inkml:trace>
  <inkml:trace contextRef="#ctx0" brushRef="#br0" timeOffset="1641">719 0,'-25'0,"25"0,-25 0,25 25,-25 0,0-1,1 26,24 25,-25-1,25 0,0-24,25 0,-25-50</inkml:trace>
  <inkml:trace contextRef="#ctx0" brushRef="#br0" timeOffset="1891">892 99,'0'0,"0"25,0 0,0 0,0 24,25 26,-25-26,0 1,0-25,0-50</inkml:trace>
  <inkml:trace contextRef="#ctx0" brushRef="#br0" timeOffset="2094">867 199,'0'0,"25"24,0-24,0 25,24 25,-24-25,0-1,0 1,0 0,-25 0,24-25</inkml:trace>
  <inkml:trace contextRef="#ctx0" brushRef="#br0" timeOffset="2328">1091 99,'0'0,"0"25,0 0,0 25,24-1,-24-24,0 25,0-1,0 1,0-25,0-25</inkml:trace>
  <inkml:trace contextRef="#ctx0" brushRef="#br0" timeOffset="2563">1289 124,'-25'0,"25"25,-25 0,25 0,0 24,0 1,25-1,-25-24,25 25,0-25,-1-25,1 24,0-24,0 0,0 0,-1 0,26 0,-50 0</inkml:trace>
  <inkml:trace contextRef="#ctx0" brushRef="#br0" timeOffset="2844">1264 323,'0'0,"0"0,25 0,24-25,-24 25,25 0,-25-25,24 25,-49 0</inkml:trace>
  <inkml:trace contextRef="#ctx0" brushRef="#br0" timeOffset="3047">1264 174,'0'0,"25"0,0-25,-1 25,1 0,25 0</inkml:trace>
  <inkml:trace contextRef="#ctx0" brushRef="#br0" timeOffset="3250">1636 199,'0'24,"0"1,0 0,0 0,0 24,0-24,0 0,0 0,0 0,0-1,0-24,0-24,0 24,0-25,0-25,25 25,-25-24,0-1,0 1,25-1,-25 25,0 0,0 25,0 25,0 0,0 0,24 24,-24 1,25-25,-25 24,25-24,0-25,-25 25,25-25,-1-25,-24 0,25 1,-25-1,0 0,25-25,-25 26,0-26,0 25,0 0,0 25,0 0,25 25,-25 25,0-25,0 24,0 1,0-25,0-1,0 26,0-25,0-50</inkml:trace>
  <inkml:trace contextRef="#ctx0" brushRef="#br0" timeOffset="3907">2107 323,'0'0,"0"49,0-24,0 0,0 24,0-24,-25 0,50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" units="1/cm"/>
          <inkml:channelProperty channel="Y" name="resolution" value="30" units="1/cm"/>
        </inkml:channelProperties>
      </inkml:inkSource>
      <inkml:timestamp xml:id="ts0" timeString="2009-11-12T12:12:33.136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fitToCurve" value="1"/>
    </inkml:brush>
  </inkml:definitions>
  <inkml:trace contextRef="#ctx0" brushRef="#br0">74 420,'0'25,"-25"0,25-1,25 1,-25 25,25-26,-25-24,25 25,-1-25,26 0,-25-25,-1 1,-24-1,0-25,0 26,0-26,-24 26,24-26,-50 1,25 24,1 0,-1 25,-25 25,26-25,-1 25,25 0</inkml:trace>
  <inkml:trace contextRef="#ctx0" brushRef="#br0" timeOffset="375">371 272,'0'0,"0"25,25 0,-25-1,25-24,-25 25,25-25,-1 25,-24-50,25 25,-25-25,25 25,-25-24,0 24,0-25,0 25,0-25,0 50,0 0,0-1,0 26,0-1,0 0,0 1,0-1,-25-24,25 0,-25-1,1 1,-1-25,0 0,0 0,1 0,-1 0,0-25,25 1</inkml:trace>
  <inkml:trace contextRef="#ctx0" brushRef="#br0" timeOffset="859">668 322,'0'24,"0"-24,0 25,0 0,25 24,-25-24,0 24,25-24,0 24,-1-49,-24 25,25-25,0 25,0-50,-25 25,24-25,1 1,-25 24,0-25,25 0,-25-24,0 49,0-25,0 25,0 25,0-1,-25 26,50-50,-25 25,0-1,0 1,0-25</inkml:trace>
  <inkml:trace contextRef="#ctx0" brushRef="#br0" timeOffset="1343">1015 445,'0'25,"0"-25,0 24,0 26,0-25,0-1,0 1,0-25,0 25,0-25,0-25,0 25,0-25,25 1,-25-26,0 1,0 24,24-24,-24 24,0 0,0 25,0 0,25 0,-25 25,0 0,0 24,25-24,0 24,-1-24,1 24,-25-24,25-25,0 0,0 0,-1 0,1-25,-25 1,25-1,-25-25,0 1,0 24,0-24,0 0,0 24,0 25,0-25,-25 50</inkml:trace>
  <inkml:trace contextRef="#ctx0" brushRef="#br0" timeOffset="1968">1411 0,'0'25,"0"-25,25 0,0 25,-1 24,26-24,-25 24,-1 1,1-1,-25 1,25 24,-25-25,25 0,-25 1,0-1,0-24,0 0,-25-25,25 0</inkml:trace>
  <inkml:trace contextRef="#ctx0" brushRef="#br0" timeOffset="2296">1832 371,'25'0,"-1"-25,26 25,-25 0,-1 0,26 0,-25 0,0 0</inkml:trace>
  <inkml:trace contextRef="#ctx0" brushRef="#br0" timeOffset="2468">1857 519,'24'0,"-24"0,25 0,0 0,0 0,-1 0,51 0,-75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" units="1/cm"/>
          <inkml:channelProperty channel="Y" name="resolution" value="30" units="1/cm"/>
        </inkml:channelProperties>
      </inkml:inkSource>
      <inkml:timestamp xml:id="ts0" timeString="2009-11-12T12:12:36.245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fitToCurve" value="1"/>
    </inkml:brush>
  </inkml:definitions>
  <inkml:trace contextRef="#ctx0" brushRef="#br0">50 52,'-25'-25,"50"25,-1 0,1 0,25-25,-25 25,-1 0,1 25,0-25,0 25,-1 24,-24-24,0 0,0 0,0-1,0 26,0-25,-24-1,24 1,0 0,0-1,0-24</inkml:trace>
  <inkml:trace contextRef="#ctx0" brushRef="#br0" timeOffset="359">149 250,'25'0,"-25"0,24-25,1 25,0 0,0 0</inkml:trace>
  <inkml:trace contextRef="#ctx0" brushRef="#br0" timeOffset="609">0 497,'25'-25,"49"25,-24 0,49-24,-25-1,-24 25,24 0,0 0</inkml:trace>
  <inkml:trace contextRef="#ctx0" brushRef="#br0" timeOffset="844">174 695,'0'25,"0"-1,0 1,24 0,-24 0,0 24,0-24,0 24,0-24,0 25</inkml:trace>
  <inkml:trace contextRef="#ctx0" brushRef="#br0" timeOffset="1094">372 670,'0'0,"-25"25,25 0,0-1,0 1,0 0,0 0,0-1,0 1,25 0,-25 0,24-25,1 24,0-24,0-24,-1 24,1 0,0-25,24 25,-49 0</inkml:trace>
  <inkml:trace contextRef="#ctx0" brushRef="#br0" timeOffset="1406">545 720,'-25'0,"25"24,0 1,0 0,0 0,0-1,0 1,25 25,-25-26,0 1,0 0,0 0,0-1,25 1,-25-25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" units="1/cm"/>
          <inkml:channelProperty channel="Y" name="resolution" value="30" units="1/cm"/>
        </inkml:channelProperties>
      </inkml:inkSource>
      <inkml:timestamp xml:id="ts0" timeString="2009-11-12T12:12:38.995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fitToCurve" value="1"/>
    </inkml:brush>
  </inkml:definitions>
  <inkml:trace contextRef="#ctx0" brushRef="#br0">8 25,'0'0,"0"25,0-25,0 50,0-25,0 24,0-24,0 25,0 0,23-25,24 0,-70 0</inkml:trace>
  <inkml:trace contextRef="#ctx0" brushRef="#br0" timeOffset="234">195 0,'0'0,"0"25,0 0,0 0,23 0,-23 24,0-24,0 0,0 25,0-25,0 0</inkml:trace>
  <inkml:trace contextRef="#ctx0" brushRef="#br0" timeOffset="500">31 224,'24'0,"-1"0,0 0,1 0,22 0,-22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" units="1/cm"/>
          <inkml:channelProperty channel="Y" name="resolution" value="30" units="1/cm"/>
        </inkml:channelProperties>
      </inkml:inkSource>
      <inkml:timestamp xml:id="ts0" timeString="2009-11-12T12:12:40.182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fitToCurve" value="1"/>
    </inkml:brush>
  </inkml:definitions>
  <inkml:trace contextRef="#ctx0" brushRef="#br0">52 74,'-25'0,"25"25,0 25,0-1,-25 25,25 0,0 1,0-1,0-25,0 1,0-1,0 1,25-26</inkml:trace>
  <inkml:trace contextRef="#ctx0" brushRef="#br0" timeOffset="250">151 396,'0'0,"0"25,0-1,0 26,0-25,0 24,0-24,0 24,25-24,-50 0</inkml:trace>
  <inkml:trace contextRef="#ctx0" brushRef="#br0" timeOffset="454">101 470,'0'0,"25"0,0 25,0 0,-1-1,1-24,25 25,-26 0,1 0,0-1,0-24,-25 25</inkml:trace>
  <inkml:trace contextRef="#ctx0" brushRef="#br0" timeOffset="704">398 371,'-24'0,"24"0,0 25,0 0,0-1,24 26,-24-25,0-1,0 1,0 25,0-26,25 1,-50 0</inkml:trace>
  <inkml:trace contextRef="#ctx0" brushRef="#br0" timeOffset="1750">547 544,'0'0,"0"0,25 0,-1 0,1 0,0 0,-25-24,25 24,-25 0,24-25,-24 0,-24 25,24-25,-25 25,25 0,-25-24,0 24,25 24,-24-24,-1 25,25 0,-25 0,25-1,0 1,25 0,-25-25,25 25,-1-1,-24-24,25 0,25 0,-50 0</inkml:trace>
  <inkml:trace contextRef="#ctx0" brushRef="#br0" timeOffset="2204">745 520,'0'24,"0"-24,0 25,0-25,0 25,0 0,25-25,-25 24,0-48,0 24,0-25,0 0,25 0,-25 1,24-1,1 0,-25 25,25-25,-25 25,25 0,-25 25,24 0,-24 0,25-1,-25-24,0 25,0 0,0-25,25 25,-25-25,0-25,25 0,-25 25,24-25,1 1,0-1,-25 25,25 0,-25 0,24 0,-24 25,25-25,-25 24,25 1,-25-25,0 25,0 0,25-1,-25-24,0 25,0-25,0 0,0 0</inkml:trace>
  <inkml:trace contextRef="#ctx0" brushRef="#br0" timeOffset="3422">1042 841,'25'0,"-25"50,0-26,0 1,25 0,-1 0,-24-25,25 24,0-48,-25 24,25-25,-25 0,0 0,0 1,0-1,0 25,0-25,0 50,0 0,24 24,-24 25,0-24,0-1,0 1,0-1,0 1,-24-1,24-24,-25 0,0-1,0-24,1-24,-1-1,0 0,0 0,1-24,48 24,1 0</inkml:trace>
  <inkml:trace contextRef="#ctx0" brushRef="#br0" timeOffset="3907">1314 915,'0'25,"0"-25,25 50,-25-50,0 24,25 1,0 0,-1-25,1 0,-25 0,25 0,0-25,-1 25,1-25,-25 25,0-24,25 24,-25-25,0 50,0-25,0 24,0-24,0 25,0-25,0 25,0-75</inkml:trace>
  <inkml:trace contextRef="#ctx0" brushRef="#br0" timeOffset="4282">1512 668,'0'0,"-24"0,-1 25,25-1,-25-24,25 25,0-25,25 25,-50-25</inkml:trace>
  <inkml:trace contextRef="#ctx0" brushRef="#br0" timeOffset="4438">1364 693,'0'0,"0"24,0-24,25 0</inkml:trace>
  <inkml:trace contextRef="#ctx0" brushRef="#br0" timeOffset="4594">1636 619,'0'24,"0"-24,0 25,25 24,-25 1,0-1,0 1,0-1,0 1,0-1,0-24</inkml:trace>
  <inkml:trace contextRef="#ctx0" brushRef="#br0" timeOffset="4813">1760 816,'0'0,"-25"0,25 0,0 25,-24-25,24 50,0-26,0 1,24 25,-24-26,0 1,25 0,-25-25,0 0</inkml:trace>
  <inkml:trace contextRef="#ctx0" brushRef="#br0" timeOffset="5079">1785 915,'0'0</inkml:trace>
  <inkml:trace contextRef="#ctx0" brushRef="#br0" timeOffset="5250">1933 866,'25'-25,"0"25,-25-25,25 25,-25-24,0 24,0 0,0 0,-25 0,0 0,0 0,25 0,-24 24,24-24,-25 25,25 0,0 0,0-1,0 1,25 0,-25-25,24 25,1-25,-25 0,25 0,0 0,-25-25</inkml:trace>
  <inkml:trace contextRef="#ctx0" brushRef="#br0" timeOffset="5625">2156 544,'0'25,"0"0,0 24,0 1,0-1,0 1,0-1,0 1,0-26,0 1,0 0</inkml:trace>
  <inkml:trace contextRef="#ctx0" brushRef="#br0" timeOffset="5844">2255 792,'0'0,"-25"0,1 24,-1 1,0 0,25 0,0 24,0-24,25 0,24-1,-24 1,0-25,0 25,24-25,-24 0,0 0</inkml:trace>
  <inkml:trace contextRef="#ctx0" brushRef="#br0" timeOffset="7719">2330 0,'24'0,"1"0,0 25,24 24,1 1,-1-1,1 50,-25-25,24 25,-24-24,0-1,-25 0,0-25,0 26,0-26,-25 25,25-49,-25 0,25 0,0-1,0-24,0-49</inkml:trace>
  <inkml:trace contextRef="#ctx0" brushRef="#br0" timeOffset="8594">2899 569,'0'0,"0"0,25 0,-1 0,1 0,25 0,-25 0,-1 0,1 0,0-25,24 25,-24 0</inkml:trace>
  <inkml:trace contextRef="#ctx0" brushRef="#br0" timeOffset="9032">2998 396,'0'0,"0"0,0-25,0 50,0 0,0 24,0-24,0 0,0 24,-25-24,25 0,0-1,25 1,-25 0,0-1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" units="1/cm"/>
          <inkml:channelProperty channel="Y" name="resolution" value="30" units="1/cm"/>
        </inkml:channelProperties>
      </inkml:inkSource>
      <inkml:timestamp xml:id="ts0" timeString="2009-11-12T12:12:49.604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fitToCurve" value="1"/>
    </inkml:brush>
  </inkml:definitions>
  <inkml:trace contextRef="#ctx0" brushRef="#br0">74 7,'0'0,"24"0,1 0,24 0,0 0,-24 0,24 0,-24 0,-1 25,-24-25,25 24,-25 26,0-1,0 0,0 1,0-25,0 24,0-24,0-1,25 1,-25 0</inkml:trace>
  <inkml:trace contextRef="#ctx0" brushRef="#br0" timeOffset="313">197 303,'24'0,"1"-24,0 24,24 0,-25 0,26 0,-26 0,1 0</inkml:trace>
  <inkml:trace contextRef="#ctx0" brushRef="#br0" timeOffset="532">0 624,'24'0,"26"-24,23 24,-23 0,24 0,-1-25,-23 25,24 0,-25 0,-25 0</inkml:trace>
  <inkml:trace contextRef="#ctx0" brushRef="#br0" timeOffset="797">271 698,'0'25,"0"0,0-1,0 26,-25-1,25 1,0-1,0-24,0 24,0-24,0-1,25-24,-50 0</inkml:trace>
  <inkml:trace contextRef="#ctx0" brushRef="#br0" timeOffset="1078">541 674,'0'0,"0"24,-24 1,24 0,0 24,0 0,-25 1,25-25,25 24,-25-24,0-1,24-24,-24 25,25-25,0 0,-1-25,1 25,-25 0,49 0,-49-24</inkml:trace>
  <inkml:trace contextRef="#ctx0" brushRef="#br0" timeOffset="1375">640 846,'0'25,"0"-25,0 25,0 0,0-1,-25 1,50 24,-25-24,0 0,0-25,25 24,-25-24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" units="1/cm"/>
          <inkml:channelProperty channel="Y" name="resolution" value="30" units="1/cm"/>
        </inkml:channelProperties>
      </inkml:inkSource>
      <inkml:timestamp xml:id="ts0" timeString="2009-11-12T12:12:51.636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fitToCurve" value="1"/>
    </inkml:brush>
  </inkml:definitions>
  <inkml:trace contextRef="#ctx0" brushRef="#br0">0 397,'0'-25,"0"50,0-1,25 26,-25-1,0 1,25-1,-25 26,0-50,0 24,0-24,0 0,0-25</inkml:trace>
  <inkml:trace contextRef="#ctx0" brushRef="#br0" timeOffset="250">223 372,'0'0,"0"25,0-1,25 26,-25-1,0 1,0-1,0 1,0-25,0 24,0-24,0 0,0-25,25 25,-50-25</inkml:trace>
  <inkml:trace contextRef="#ctx0" brushRef="#br0" timeOffset="500">75 743,'0'0,"0"0,24 0,1 0,0-24,0 24,0 0,49 0,-49 0</inkml:trace>
  <inkml:trace contextRef="#ctx0" brushRef="#br0" timeOffset="890">719 0,'-25'0,"25"0,0 0,-24 0,24 25,0-25,-25 50,0-1,0 25,0-24,25 49,-24-25,24 50,0-50,0 1,24-26,-24 1,25-1,0-24</inkml:trace>
  <inkml:trace contextRef="#ctx0" brushRef="#br0" timeOffset="1625">868 347,'0'25,"0"0,0 24,0 1,0 24,0-25,0 1,0-25,0 24,0-49</inkml:trace>
  <inkml:trace contextRef="#ctx0" brushRef="#br0" timeOffset="1828">868 347,'0'0,"0"25,25 24,-1-24,26 25,-25-26,24 26,-24-1,25-24,-26 0,1 0,0 0</inkml:trace>
  <inkml:trace contextRef="#ctx0" brushRef="#br0" timeOffset="2062">1140 298,'0'0,"0"24,-24 1,48 0,-24 24,0 1,0-1,0 1,0-1,0 1,0-25,0 0,0-50</inkml:trace>
  <inkml:trace contextRef="#ctx0" brushRef="#br0" timeOffset="2312">1240 669,'24'0,"-24"0,25-25,-25 25,25-25,0 1,-25 24,0-25,0 0,0 25,0-25,0 1,0 24,-25-25,25 25,-25-25,25 50,-25-25,25 25,-24 24,24-24,0 24,0-24,0 0,0 0,24 0,1-1,0-24,0 25,0-25,24 0,-24 0</inkml:trace>
  <inkml:trace contextRef="#ctx0" brushRef="#br0" timeOffset="2734">1463 644,'0'0,"0"25,0 0,-25-25,25 25,0-25,0 0,25-25,-25 0,24-25,1 26,0-26,0 25,0 25,-25 0,24 0,-24 25,25 0,-25 0,0-25,0 24,25-24,-25 0,25 0,-25-24,25 24,-25-25,24 0,1 0,0 25,-25 0,0 0,25 25,-25 0,0 0,0-1,24 1,-24 0,0 0,0 0,-24-50</inkml:trace>
  <inkml:trace contextRef="#ctx0" brushRef="#br0" timeOffset="3250">1785 966,'0'0,"0"0,-25 25,25 0,0 24,0-24,0 25,-25-1,25-24,0 0,0-1,0-48</inkml:trace>
  <inkml:trace contextRef="#ctx0" brushRef="#br0" timeOffset="3437">1735 941,'0'0,"25"0,0 25,-25 0,25 24,-1-24,1 0,0 0,-25 0,25-1,-25-24,25-24</inkml:trace>
  <inkml:trace contextRef="#ctx0" brushRef="#br0" timeOffset="3687">1934 842,'0'0,"0"25,0 0,0 0,0 24,0-24,0 24,0 1,0 0,0-26,0 1,0 0,0-50</inkml:trace>
  <inkml:trace contextRef="#ctx0" brushRef="#br0" timeOffset="3906">2033 1065,'0'0,"0"25,0 0,25 0,-25-1,24-24,1 0,25 0,-26 0,-24-24,25 24,-25-25,25 0,-25 0,-25-24,25 24,-25 0,1 0,-1 25,0 0,0 0</inkml:trace>
  <inkml:trace contextRef="#ctx0" brushRef="#br0" timeOffset="4203">2330 1189,'0'0,"-25"-25,25 1,0-1,0 25,0-25,25-25,-25 26,25-1,-25 0,25 25,-25-25</inkml:trace>
  <inkml:trace contextRef="#ctx0" brushRef="#br0" timeOffset="4421">2405 1140,'0'0,"24"-25,-24 25,25-25,-25 0,25 0,0 1,-25-1,24 0,1 25,-25 0,25 25,-25-25,0 25,0-1,0-24,0 25,25-25,-25 0,25 0,-1-25,1 25,0-24,0 24,24-25,-24 25,0 0,0 0,-25 25,24-25,-24 24,0 1,0 0,0 0,0 0</inkml:trace>
  <inkml:trace contextRef="#ctx0" brushRef="#br0" timeOffset="4875">3123 1065,'0'-25,"0"25,-24-24,24-1,0 0,-25 25,0 0,0 25,0 0,25-1,-24 1,24 0,0-25,0 25,24-25,1 0,0 0,0-25,0 25,-1-25,1 0,-25 25,25-24,-25 48,0 1,0-25,0 25,0-25,0 25,0-25,0 25</inkml:trace>
  <inkml:trace contextRef="#ctx0" brushRef="#br0" timeOffset="5437">3421 892,'0'0,"0"-25,0 25,0 0,0-25,0 25,0 0,25-24,-25 24,0 0,0-25,0 25,0-25,0 25,0-25,0 1,0-26,0 25,0 0,0 1,0 24,0 0,0 24,0 1,0 0,-25 25,25-26,0 26,0-1,0-24,0 25,0-1,0-24,0 0,0-1,0 1,0-25,0 0,0-25</inkml:trace>
  <inkml:trace contextRef="#ctx0" brushRef="#br0" timeOffset="6687">3569 75,'0'0,"25"24,-25-24,25 0,25 25,-26 25,26-26,24 26,-24 24,-25 25,24 25,-49-25,0 0,0 0,0-24,-25-1,1 0,24-24,-25 24,0-49,25 0,-25-1,25-48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" units="1/cm"/>
          <inkml:channelProperty channel="Y" name="resolution" value="30" units="1/cm"/>
        </inkml:channelProperties>
      </inkml:inkSource>
      <inkml:timestamp xml:id="ts0" timeString="2009-11-12T11:47:26.245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fitToCurve" value="1"/>
    </inkml:brush>
  </inkml:definitions>
  <inkml:trace contextRef="#ctx0" brushRef="#br0">299 167,'0'0,"0"-25,-25 25,25-25,0 25,0 0,-24-25,24 25,-25 0,0 0,0 0,1 0,-1 25,0 0,1 0,-1 0,-24 24,49-24,0 0,0 25,24-26,1 1,0 0,24 0,-24-25,24 0,-24 0,0 0,-1-25,1 25,0-25</inkml:trace>
  <inkml:trace contextRef="#ctx0" brushRef="#br0" timeOffset="406">225 316,'0'0,"25"25,-25-1,0 1,0 0,24 0,-24 0,0-1,0-24</inkml:trace>
  <inkml:trace contextRef="#ctx0" brushRef="#br0" timeOffset="641">497 291,'0'25,"0"0,-25-25,25 24,0 1,0 0,0 0,0-25,0 0,25-25,-25 0,0 0,0-24,24 24,1-25,-25 1,25 24,-1-25,-24 50,25-25,-25 25,25 0,24 25,-24-25,0 25,-1 0,1 25,-25-26,25 1,-25 0,24 0,-24 0,0-1,0 1,0 0</inkml:trace>
  <inkml:trace contextRef="#ctx0" brushRef="#br0" timeOffset="1109">521 341,'0'0,"25"0,0 0,-1-25,26 25,-1 0,1-25,-26 25,26 0</inkml:trace>
  <inkml:trace contextRef="#ctx0" brushRef="#br0" timeOffset="1344">1040 92,'0'0,"0"25,0 0,0 0,0 0,0 24,0-24,0 0,0 0,0 0,0-1,0 1,25 0,0-25,-1 25,-24-25,50 0,-26-25,26 25,-1-25,-24 25</inkml:trace>
  <inkml:trace contextRef="#ctx0" brushRef="#br0" timeOffset="1687">1485 92,'0'0,"0"25,0 0,0 0,0 0,0 24,0-24,0 0,25 0,-25 0,0-1,0 1,0-25,0 25</inkml:trace>
  <inkml:trace contextRef="#ctx0" brushRef="#br0" timeOffset="2000">1979 43,'0'-25,"0"25,-25 0,1 0,-1 0,0 0,-24 25,24-25,0 25,1-1,24 1,0 0,0-25,0 25,24 0,1 0,24-25,-24 24,25 1,-26-25,1 25,0 0,-25-25,0 25,24-25,-24 0,-24 24,24-24,-25 25,0-25,-24 0,24 0,-24 0,24 0,0 0,1 0,24 0</inkml:trace>
  <inkml:trace contextRef="#ctx0" brushRef="#br0" timeOffset="2437">1930 489,'0'0,"0"25,0-25,0 25,-25-25,25 0</inkml:trace>
  <inkml:trace contextRef="#ctx0" brushRef="#br0" timeOffset="2703">2275 142,'0'0,"-24"25,24 0,0 24,0-24,0 0,0 0,0 0,0-1,0-24,0 0,0 0,0 0,0-24,0-1,0 0,24-25,-24 26,0-26,25 0,-25 25,0 1,0-1,0 50,0-1,0 1,0 0,0 25,25-25,-1-1,1 1,0 0,0-25,-1 25,1-25,0 0,-1 0,1 0,0-25,-25 25,25-25,-25 0,0 1,24-1,-24-25,0 0,0 26,0-1,0 0,0 0,0 50,0 0,0 0,0 24,0 1,0-25,25 24,-25-24,0 0,0 0,0 0,0-1,0 1,0-25,0 25,0 0,0-25</inkml:trace>
  <inkml:trace contextRef="#ctx0" brushRef="#br0" timeOffset="3500">2918 266,'0'0,"-25"25,25 0,-25-25,25 25,0-1,0 1,-24-25,24 25,0-50,0 0,0 25,24-24,-24-26,25 25,0-24,-1-1,1 0,0 25,0-24,-1 49,1-25,0 25,-25 0,24 25,-24-25,25 49,0-24,-25 25,0 0,24-26,-24 26,25-25,-25 24,0-24,0 25,0-25,0-25,0 24,0 1,0-25,0 0</inkml:trace>
  <inkml:trace contextRef="#ctx0" brushRef="#br0" timeOffset="4062">2967 341,'0'0,"25"0,0 0,-25 0,24 0,1 0,0 0,-1 0,1 0,0 0,-25 0,24 0,1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" units="1/cm"/>
          <inkml:channelProperty channel="Y" name="resolution" value="30" units="1/cm"/>
        </inkml:channelProperties>
      </inkml:inkSource>
      <inkml:timestamp xml:id="ts0" timeString="2009-11-12T11:49:04.854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fitToCurve" value="1"/>
    </inkml:brush>
  </inkml:definitions>
  <inkml:trace contextRef="#ctx0" brushRef="#br0">226 273,'-24'0,"24"-25,0 25,-25 0,0-25,-24 25,24 25,25-25,-25 0,25 25,0 0,0-25,25 49,-25-24,25 0,-25 0,24 0,-48-1,24-24,-25 25,25-25,-25 25,0-25,1 0,24 0,0-25,0 0,24 1</inkml:trace>
  <inkml:trace contextRef="#ctx0" brushRef="#br0" timeOffset="313">325 298,'0'24,"0"1,0 0,0 0,0-25,25 25,-25 0,0-25,0 24</inkml:trace>
  <inkml:trace contextRef="#ctx0" brushRef="#br0" timeOffset="516">746 322,'0'-24,"-25"24,25 0,-24-25,-1 25,0 25,0-25,1 24,-1 1,25 0,-25 0,25 0,0 0,25-25,0 24,-1-24,1 25,0-25,0 0,24 0,-24 0,0 0</inkml:trace>
  <inkml:trace contextRef="#ctx0" brushRef="#br0" timeOffset="6344">994 347,'0'0,"-25"0,25-25,-25 25,1 0,24 0,-25 25,0 0,25 0,0-25,0 25,0 0,25-25,0 24,-1-24,1 0,0-24,0 24,-25-25,24 25,-24 0,0-25,0 25,0 0,0 25,0-25,0 25,0-1,25 1,-25-25,0 25,0 0</inkml:trace>
  <inkml:trace contextRef="#ctx0" brushRef="#br0" timeOffset="6782">1316 0,'0'25,"0"0,0-1,0 26,0 24,24-24,-24 0,0-1,-24-24,24 0,0 0,0-25,0 25</inkml:trace>
  <inkml:trace contextRef="#ctx0" brushRef="#br0" timeOffset="7047">1464 248,'0'0,"0"0,-25 25,1-25,24 25,-25-1,0 1,0 0,25-25,0 25,0-25,25 25,-25-25,25 25,0-25,-1 0,1 0,0 24,0-24,-25 0,24 0,-24 0,0 0,0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" units="1/cm"/>
          <inkml:channelProperty channel="Y" name="resolution" value="30" units="1/cm"/>
        </inkml:channelProperties>
      </inkml:inkSource>
      <inkml:timestamp xml:id="ts0" timeString="2009-11-12T12:13:31.151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fitToCurve" value="1"/>
    </inkml:brush>
  </inkml:definitions>
  <inkml:trace contextRef="#ctx0" brushRef="#br0">0 124,'25'25,"-25"-25,0 25,25-1,0 1,0 0,-1-25,1 25,-25-25,50 0,-25 0,-1 0,26-25,0 25,-1-25,1 25,-1-25,1 25,25 0,-26-24,-24 24,25 0,-1 0,-24 0,25 24,-1-24,-24 0,0 25,0 0,-25-25,24 0,-24 25,0-25,0 0,25-25,0 25,0-25,0 25,-1-25,1 25,25-24,-25 24,-1-25,1 25,25 0,-1 0,1 0,0 0,-1 0,26 0,-26 0,1 0,24 0,-49 25,25-25,-1 0,1 0,24 0,-24 0,24-25,1 25,-26-25,26 0,-26 25,-24-24,25-1,-1 0,-24 25,0 0,0-25,24 25,-49 0</inkml:trace>
  <inkml:trace contextRef="#ctx0" brushRef="#br0" timeOffset="1219">869 471,'-25'25,"25"-25,0 24,-25 1,0 0,25 0,-25 24,1-24,24 24,-25-24,0 25,25-1,-25-24,25 0,0-50</inkml:trace>
  <inkml:trace contextRef="#ctx0" brushRef="#br0" timeOffset="1688">1042 471,'25'0,"0"25,0-25,24 24,-24 1,25 0,-1 0,1-1,-1 1,1 0,0 0,-1-1,1-24,-25 25,24-25,-24 25,0-25,0 25,-25-25,74 0,-123 24</inkml:trace>
  <inkml:trace contextRef="#ctx0" brushRef="#br0" timeOffset="24828">124 1238,'0'0,"-24"0,24 25,0 25,0-26,-25 26,25 24,0-24,0 24,0-49,0 24,0-24,25-25,-1 0,1 0,0-25,0 25,-25-24,0-1,0-25,-25 26,25-26,0 25,-25 25,25-24,-25 48,25-24,-24-24</inkml:trace>
  <inkml:trace contextRef="#ctx0" brushRef="#br0" timeOffset="25219">323 1585,'0'0,"25"0,-1-25,1 25,0-24,0 24,0-25,-1 25,-24-25,0 0,0 25,0-24,0 24,0-25,-24 25,-1 0,0 0,0 0,0 25,25-1,-24 1,24 0,0 24,0-24,0 0,24 0,1-1,0-24,0-24</inkml:trace>
  <inkml:trace contextRef="#ctx0" brushRef="#br0" timeOffset="25610">571 1511,'0'25,"0"-1,25 1,-25 0,25 0,-25-25,24 24,-24-24,25 0,0-24,-25 24,0-25,25 25,-25-25,0 0,0 1,0-1,25 0</inkml:trace>
  <inkml:trace contextRef="#ctx0" brushRef="#br0" timeOffset="25891">794 1585,'25'-25,"-25"25,25-24,-25 24,25-25,-25 0,24 25,-24-25,0 25,0-24,0 24,0-25,0 25,-24 0,24 0,-25 0,25 25,-25-25,25 24,0 1,-25 0,25 0,0-1,25 1,-25 0,0-25,25 25,-25-25,25 24,-1-24,-24 0,25 0,0 0,0-24,0 24</inkml:trace>
  <inkml:trace contextRef="#ctx0" brushRef="#br0" timeOffset="26360">1216 1214,'-25'0,"25"24,0 1,0 0,0 24,0-24,0 25,0-25,0 24,0-24,0 24,0-24,-25 0,25-25,0 25,0-25,0-25</inkml:trace>
  <inkml:trace contextRef="#ctx0" brushRef="#br0" timeOffset="26797">1042 1511,'0'0,"25"0,-25 0,25 0,0 0,-25 0,24 0,1 0,-25 0,25 0,-25 0,25 0,-25 0,25 0,-25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" units="1/cm"/>
          <inkml:channelProperty channel="Y" name="resolution" value="30" units="1/cm"/>
        </inkml:channelProperties>
      </inkml:inkSource>
      <inkml:timestamp xml:id="ts0" timeString="2009-11-12T12:15:47.011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fitToCurve" value="1"/>
    </inkml:brush>
  </inkml:definitions>
  <inkml:trace contextRef="#ctx0" brushRef="#br0">0 177,'25'-25,"25"25,-1-24,25 24,26-25,24 25,24-25,1 1,24 24,1-25,-25 25,-1-24,1 24,-25 0,-25 0,-25 24</inkml:trace>
  <inkml:trace contextRef="#ctx0" brushRef="#br0" timeOffset="359">99 374,'0'0,"25"0,25 0,-1 0,26 0,49 0,-1 0,26-25,49 25,1 0,-26-25,1 25,-1 0,1 0,-50 25,-1-25,-48 0,24 0,-50 0,-24 25,0-25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" units="1/cm"/>
          <inkml:channelProperty channel="Y" name="resolution" value="30" units="1/cm"/>
        </inkml:channelProperties>
      </inkml:inkSource>
      <inkml:timestamp xml:id="ts0" timeString="2009-11-12T12:13:58.979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fitToCurve" value="1"/>
    </inkml:brush>
  </inkml:definitions>
  <inkml:trace contextRef="#ctx0" brushRef="#br0">0 97,'0'-24,"0"24,0-24,0-1,21 25,-21-24,0 48,0 1,0-1,0 0,0 1,0-1,0 1,0-1,0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" units="1/cm"/>
          <inkml:channelProperty channel="Y" name="resolution" value="30" units="1/cm"/>
        </inkml:channelProperties>
      </inkml:inkSource>
      <inkml:timestamp xml:id="ts0" timeString="2009-11-12T12:13:59.276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fitToCurve" value="1"/>
    </inkml:brush>
  </inkml:definitions>
  <inkml:trace contextRef="#ctx0" brushRef="#br0">0 49,'0'25,"0"-25,0 25,24 0,-24 24,25-24,-25 25,25-26,-25 26</inkml:trace>
  <inkml:trace contextRef="#ctx0" brushRef="#br0" timeOffset="203">223 0,'0'24,"0"1,0 0,0 0,0 24,0-24,25 25,-25-25,0-1,0 1</inkml:trace>
  <inkml:trace contextRef="#ctx0" brushRef="#br0" timeOffset="453">49 248,'0'0,"25"0,0 0,0 0,25 0</inkml:trace>
  <inkml:trace contextRef="#ctx0" brushRef="#br0" timeOffset="672">472 223,'-25'0,"25"-25,-25 25,0 0,25 0,-50 0,26 25,24-25,-25 25,25-1,25-24,-25 25,24 0,1-25,0 0,0 0,0 0,0-25,-25 25,24 0,-24-25,25 25,-25 0,0 0,0 25,-25-25,25 25,0 0,0-25,0 25</inkml:trace>
  <inkml:trace contextRef="#ctx0" brushRef="#br0" timeOffset="1078">646 223,'0'25,"0"-25,24 24,1-24,-25 0,25 25,0-25,0-25,0 25,-25 0,24-24,-24 24,25-25,-25 25,0-25,0 25,0 0,0 25,0 24,0 1,0 0,-25-1,25 1,-24-1,24 1,-25 0,0-26,0-24,-25 25,1-25,24 0,-25 0,0 0,26-25,-1 1,0-1,25 0,50 0,-50 0</inkml:trace>
  <inkml:trace contextRef="#ctx0" brushRef="#br0" timeOffset="1610">869 198,'0'0,"0"25,25-25,-25 25,0-1,0 1,0 0,0 0</inkml:trace>
  <inkml:trace contextRef="#ctx0" brushRef="#br0" timeOffset="1860">1118 372,'0'-25,"24"25,-24-25,0 25,0-25,25 0,0 1,-25-1,25 0,0 0,0 0,-1 25,-24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" units="1/cm"/>
          <inkml:channelProperty channel="Y" name="resolution" value="30" units="1/cm"/>
        </inkml:channelProperties>
      </inkml:inkSource>
      <inkml:timestamp xml:id="ts0" timeString="2009-11-12T12:13:44.511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fitToCurve" value="1"/>
    </inkml:brush>
  </inkml:definitions>
  <inkml:trace contextRef="#ctx0" brushRef="#br0">28 273,'25'0,"-25"0,25 0,-25 0,25 0,-25 0,0-25,24 0,-24 0,0 1,0-1,-24 0,24 25,0-25,-25 25,25-25,-25 50,25-25,-25 50,25-25,-24 24,24-24,0 25,0-25,24 24,-24-24,25-25,0 25,-25-25,25 0,-1 0</inkml:trace>
  <inkml:trace contextRef="#ctx0" brushRef="#br0" timeOffset="421">202 273,'0'50,"25"-25,-1-1,-24 1,25-25,0 0,0 0,-25-25,0 1,24 24,-24-25,0-25,0 25,0-25,0 26,25-1</inkml:trace>
  <inkml:trace contextRef="#ctx0" brushRef="#br0" timeOffset="671">474 298,'0'-25,"25"25,-25-25,25 0,-25 0,0 1,25-1,-25 0,0 25,0-25,-25 25,25 25,0-25,-25 50,0-26,25 26,0 0,0-25,0 0,0-1,25-24,-25 25,25-25,0 0,-1-25</inkml:trace>
  <inkml:trace contextRef="#ctx0" brushRef="#br0" timeOffset="1000">672 0,'0'0,"0"24,0 1,0 0,0 0,0 25,0-25,0 24,0-24,0 25,0-25,0 0</inkml:trace>
  <inkml:trace contextRef="#ctx0" brushRef="#br0" timeOffset="1250">623 248,'0'0,"25"0,-1 0,-24 0,25-25,0 25,-25-25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" units="1/cm"/>
          <inkml:channelProperty channel="Y" name="resolution" value="30" units="1/cm"/>
        </inkml:channelProperties>
      </inkml:inkSource>
      <inkml:timestamp xml:id="ts0" timeString="2009-11-12T12:13:46.714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fitToCurve" value="1"/>
    </inkml:brush>
  </inkml:definitions>
  <inkml:trace contextRef="#ctx0" brushRef="#br0">0 49,'0'0,"0"-25,0 25,0 0,0 0,25 49,-25-24,0 24,25 0,-25 0,0 1,0-26,0-24,0 0,25-24,-25-26,24 26,-24-25,25 24,-25 1,0 24,25 0,-25 24,25 1,-25-1,25 1,-25 24,0-24,0 24,0-25,25-24</inkml:trace>
  <inkml:trace contextRef="#ctx0" brushRef="#br0" timeOffset="406">323 196,'0'-24,"0"24,-25 0,25-25,-25 50,25-25,0 24,0 1,0-25,0 24,0 1,0-25,0 0,25 0,0 0,-25-25,25 25</inkml:trace>
  <inkml:trace contextRef="#ctx0" brushRef="#br0" timeOffset="609">373 196,'0'0,"0"25,0-25,0 24,24-24,-24 0,25 0,-25-24,25 24,0-25,-25 1,25 24,-25-25,0 1,0 24,0 0,25 24,-25 25,0 25,0 0,0-25,-25 0,25 0,-25 0,0-24,0-1,0-24,25 25,-24-50,-1 25,0-24,25-25,25-50</inkml:trace>
  <inkml:trace contextRef="#ctx0" brushRef="#br0" timeOffset="1031">695 123,'0'24,"0"-24,0 25,0-25,0 24,25-24,-25 25,0-25</inkml:trace>
  <inkml:trace contextRef="#ctx0" brushRef="#br0" timeOffset="1187">795 221,'0'-25,"0"1,0-1,0 1,0-1,25 25,-25-25,24 25,1-24,0-25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" units="1/cm"/>
          <inkml:channelProperty channel="Y" name="resolution" value="30" units="1/cm"/>
        </inkml:channelProperties>
      </inkml:inkSource>
      <inkml:timestamp xml:id="ts0" timeString="2009-11-12T12:14:04.261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fitToCurve" value="1"/>
    </inkml:brush>
  </inkml:definitions>
  <inkml:trace contextRef="#ctx0" brushRef="#br0">0 0,'25'0,"-25"50,26-26,24 1,0 0,1-1,-1 1,1 0,-1-25,-25 0,51 0,-26-25,1 25,24 0,1 0,-26 25,1-25,-1 25,-25-1,0 1,1 0,-26-25,25 24,-25 1,0-25,0 0,0 0,0 0,0 0,0-25,25 1,-25 24,25-25,0 0,26 1,-26-1,25 25,-25-25,51 25,-26-25,1 25,24-24,-24 24,-1 0,1-25,24 25,-24 0,24 0,1 25,-1-25,1 0,-26 24,1 1,-1-25,26 25,-1 0,-24-1,24-24,1 25,0 0,-1-25,-24 0,24 24,1-24,-1-24,-24 24,24 0,-24 0,-26-25,0 25,-25 0,0 0,76 0,-127 0</inkml:trace>
  <inkml:trace contextRef="#ctx0" brushRef="#br0" timeOffset="8046">907 914,'51'0,"-51"0,25 0,-25 0,0 25,0 0,0 24,0-24,0 24,0-24,25 0,-25 24,25-24,1 0,-1-1,0-24,0 0,25-24,-24-1,-1 0,-25 0,25-24,-25 24,0-24,0 0,-25 24,25-25,-25 26,-1-1,26 25,-25 0,-25 0,25 25,25-1,-25-24,25 25,0-25</inkml:trace>
  <inkml:trace contextRef="#ctx0" brushRef="#br0" timeOffset="8687">1462 1013,'0'25,"25"-25,-25 25,0-25,0 24,0-24,0 0,0 25,0-25</inkml:trace>
  <inkml:trace contextRef="#ctx0" brushRef="#br0" timeOffset="8968">1814 816,'0'0,"0"-25,-25 25,25-25,-25 25,25 0,-25 0,0 25,-1 0,26-1,-25 1,25 0,25-1,-25 1,26-25,-26 0,25 0,0 0,0 0,-25-25,0 25,25-24,-25-1,0 25,0-25,-25 25,25 0,0 25,25 0,-25-1,0 26,26-25,-26 24,25-24,-25-1,0 1,-25 0,25-25,-26 24,-24-24,25 0,0 0,-1 0,1 0,25 0,0-24</inkml:trace>
  <inkml:trace contextRef="#ctx0" brushRef="#br0" timeOffset="9515">2092 816,'0'24,"25"1,-25 0,25 24,0-24,-25 24,25-24,-25 0,0-1,0 1,-25-25,25 25,-25-25,0 0,0 0,25 0,-26-25,26 25,26-25,-26 1,25-1,0 0,0 1,-25-1,25-25,1 26,-26-26,0 26,0-26,0 25,-26 1,26 24,-25-25,0 25,0 25,25-1,-25 1,-1-50</inkml:trace>
  <inkml:trace contextRef="#ctx0" brushRef="#br0" timeOffset="10000">2369 840,'0'25,"0"-25,0 25,0-1,0 1,0-25,25 0,-25 0,25 0,-25 0,25 0,1 0,-1 0,0 0,0 0,0 25,-25-25,26 25,-26-1,25-24,-25 25,0 0,-25-1,25 1,-26 0,26-25,-25 0,25 24,-25-48</inkml:trace>
  <inkml:trace contextRef="#ctx0" brushRef="#br0" timeOffset="10390">2369 865,'0'0,"0"-25,25 25,0-24,0 24,1-25,24 25,-25-25,26 25,-1 0,-25-25,26 25,-26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" units="1/cm"/>
          <inkml:channelProperty channel="Y" name="resolution" value="30" units="1/cm"/>
        </inkml:channelProperties>
      </inkml:inkSource>
      <inkml:timestamp xml:id="ts0" timeString="2009-11-12T12:14:15.354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fitToCurve" value="1"/>
    </inkml:brush>
  </inkml:definitions>
  <inkml:trace contextRef="#ctx0" brushRef="#br0">0 29,'25'25,"0"0,25 0,-26 0,1 0,25-25,-25 25,-1-50,1 25,0-25,0 0,24 0,1 0,24 0,-24 25,24-25,1 25,-25 0,24 0,-24 25,-1-25,1 25,-1-25,1 25,-25 0,0 0,-1 0,1 0,-25-1,0-24,0 0,0 0,25 0,0 0,0-24,-1-1,1 25,0-25,25 25,-26-25,1 25,25-25,-1 25,1 0,24-25,-24 25,25 0,-26 0,26 0,-26 0,1 0,-1 25,26-25,-26 25,26-25,-1 25,-24 0,24-25,-24 25,-1-1,1-24,24 0,1 25,-1-25,1 0,-1-25,-24 25,-1 0,1-24,0-1,-26 25,26-25,-25 0,0 25,-25 0,0 0,24 0,1 0,-25 0</inkml:trace>
  <inkml:trace contextRef="#ctx0" brushRef="#br0" timeOffset="3344">844 776,'0'25,"-25"-25,25 25,0 25,25-25,0 25,-1-26,1 1,0-25,25 25,-1-50,-24 25,0-25,0 1,-25-1,0 0,-25-25,25 0,-50 25,25-25,1 1,-1 24,0 25,0 0,25 0,-25 25,75 0,-75-1</inkml:trace>
  <inkml:trace contextRef="#ctx0" brushRef="#br0" timeOffset="3766">1265 776,'0'25,"25"-25,0 25,-25 0,0 0,0-25,0 25,0-25,25-25</inkml:trace>
  <inkml:trace contextRef="#ctx0" brushRef="#br0" timeOffset="4000">1464 726,'0'0,"-25"25,25-25,0 25,0 0,0-25,25 0,-25 0,25-25,-1 25,1 0,0 0,0 0,0 25,-1-25,1 25,-25 0,25-25,-25 25,0 0,0 0,-25 0,25-1,0 1,-25-25,25 0,0 0,-24-25</inkml:trace>
  <inkml:trace contextRef="#ctx0" brushRef="#br0" timeOffset="4438">1538 677,'0'0,"25"0,0-25,0 25,-1 0,1 0,0 0,25 0,-25 0</inkml:trace>
  <inkml:trace contextRef="#ctx0" brushRef="#br0" timeOffset="4657">2059 627,'0'0,"0"0,-25 0,25-25,-24 50,-1-25,25 0,-25 25,25 0,0-25,0 25,0-25,25 0,0 0,-25 0,24 0,-24-25,25 25,-25 0,0-25,25 25,-25 0,0 0,0 0,25 25,-25 0,0 24,0-24,0 25,0-25,0 0,0 25,-25-25,25-1,-25-24,0 25,1-25,-1 0,25-25,0-24</inkml:trace>
  <inkml:trace contextRef="#ctx0" brushRef="#br0" timeOffset="5203">2456 652,'0'0,"0"-25,25 0,0 25,-25-25,24 25,-24 0,25 0,-25 0,25 25,-25-25,25 25,-25-25,0 25,0 0,0 0,-25-1,0 1,0 0,1 0,-1-25,25 25,-25 0,25-25,0 0,25 0,-25 0,25 0,-1 0,1 0,0 25,25-25,-1 0,1 25,-25-25,24 25,-24-25,0 25,0-25,-25 0,0-50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" units="1/cm"/>
          <inkml:channelProperty channel="Y" name="resolution" value="30" units="1/cm"/>
        </inkml:channelProperties>
      </inkml:inkSource>
      <inkml:timestamp xml:id="ts0" timeString="2009-11-12T12:14:21.807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fitToCurve" value="1"/>
    </inkml:brush>
  </inkml:definitions>
  <inkml:trace contextRef="#ctx0" brushRef="#br0">0 470,'0'0,"25"-24,25 24,-1 0,1 0,-1 0,1 0,-25 0</inkml:trace>
  <inkml:trace contextRef="#ctx0" brushRef="#br0" timeOffset="204">99 569,'0'0,"25"0,25 0,-1 0,1 0,0-24,-26 24,26 0,-25 0</inkml:trace>
  <inkml:trace contextRef="#ctx0" brushRef="#br0" timeOffset="688">818 49,'0'0,"0"-24,25 24,0 0,0 0,-1-25,1 50,0-25,0 0,0 24,-25-24,24 25,-24 0,0 0,0 24,0-24,0 24,0 1,0-25,0 24,0-24,0-25</inkml:trace>
  <inkml:trace contextRef="#ctx0" brushRef="#br0" timeOffset="1032">967 297,'0'0,"25"-25,0 25,-1 0,1 0,0 0,-25-49</inkml:trace>
  <inkml:trace contextRef="#ctx0" brushRef="#br0" timeOffset="1297">744 569,'25'0,"0"0,-1 0,1 0,0 0,24 0,1 0,0 0,24 0,-24-24,24 24,0 0,-24 0,0 0,-1 0,-24 0,0 0,-1-50</inkml:trace>
  <inkml:trace contextRef="#ctx0" brushRef="#br0" timeOffset="1704">1066 693,'0'25,"0"0,0-1,0 1,25 25,-25-1,0 26,0-26,0-24,0 24,0-24,0 0,0-25</inkml:trace>
  <inkml:trace contextRef="#ctx0" brushRef="#br0" timeOffset="1985">1314 644,'0'0,"0"24,0 26,0-25,0 24,0 1,0-25,0 24,0-24,25 24,0-49,0 25,-25-25,24 25,26-25,-25-25,-25 25,24 0,26-25</inkml:trace>
  <inkml:trace contextRef="#ctx0" brushRef="#br0" timeOffset="2313">1537 718,'0'25,"0"-25,25 49,-25-24,0 25,0 24,25-25,-25 1,0-25,0 24,0-24,0-25,0 25,0-75</inkml:trace>
  <inkml:trace contextRef="#ctx0" brushRef="#br0" timeOffset="2672">1760 396,'0'25,"0"-25,0 25,0-25,25 0,-25 24,0-48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" units="1/cm"/>
          <inkml:channelProperty channel="Y" name="resolution" value="30" units="1/cm"/>
        </inkml:channelProperties>
      </inkml:inkSource>
      <inkml:timestamp xml:id="ts0" timeString="2009-11-12T12:14:24.901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fitToCurve" value="1"/>
    </inkml:brush>
  </inkml:definitions>
  <inkml:trace contextRef="#ctx0" brushRef="#br0">76 0,'-25'0,"25"25,-24 0,24 24,0-24,-25 25,25-1,0 50,0 1,0-26,0 1,0-1,0-24,25-26,-25 1</inkml:trace>
  <inkml:trace contextRef="#ctx0" brushRef="#br0" timeOffset="344">198 447,'0'24,"0"1,0 0,25 25,-1-1,-24-24,25 0,-1 0,1-1,-1-24,25 0,-25 0,1 0,-1-24,1-1,-25 0,24 0,-24 0,0-24,0-26,0 26,-24-1,-1 25,25 0,-24 1,-25 24,25 24,-1-24,25 25,-24 0</inkml:trace>
  <inkml:trace contextRef="#ctx0" brushRef="#br0" timeOffset="797">663 595,'0'0,"25"0,-25 25,0 0,0-25,0 25,0-25,0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" units="1/cm"/>
          <inkml:channelProperty channel="Y" name="resolution" value="30" units="1/cm"/>
        </inkml:channelProperties>
      </inkml:inkSource>
      <inkml:timestamp xml:id="ts0" timeString="2009-11-12T11:49:52.354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fitToCurve" value="1"/>
    </inkml:brush>
  </inkml:definitions>
  <inkml:trace contextRef="#ctx0" brushRef="#br0">0 546,'0'0,"0"0,0 0,26-24,-1 24,0-25,1-24,-1 24,26-24,-26 0,26-24,-25 24,-1 0,0 24,1-24,-1 24,1 1,-26-1,0 25,25 0,-50 0,25 0,0 0,-26 0,1 0,25 25,-26-25,1 0,0 24,-1-24,1 0,-1 25,1-25,0 0,25 24,-26-24,1 0,25 25,0-25,0 25,-26-25,26 0,0 24,0-24,26 0,-26 0,0 0,25 0,-25 0,26 0,-1-24,0 24,1-25,-1 25,-25 0,51-25,-26 25,1 0,-26-24,25 24,1 0,-26 0,25 0,-25-25,25 25,-25 0,0 0,26 0,-26 0,0 0,-26 25,26-1,0 1,0 0,-25-1,25 1,0-1,0-24,0 25,0-25,0 24,0-24,0-24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" units="1/cm"/>
          <inkml:channelProperty channel="Y" name="resolution" value="30" units="1/cm"/>
        </inkml:channelProperties>
      </inkml:inkSource>
      <inkml:timestamp xml:id="ts0" timeString="2009-11-12T12:14:26.073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fitToCurve" value="1"/>
    </inkml:brush>
  </inkml:definitions>
  <inkml:trace contextRef="#ctx0" brushRef="#br0">124 372,'0'0,"0"0,0-25,0 0,0 0,-25 25,25-24,0-1,-25 25,25 0,-24 0,-1 0,25 0,-25 25,25-1,0 1,0 0,0 0,25 0,-25-1,25-24,-1 0,1 0,0 0,-25-24,25-1,-25 0,0 25,0-25,0 0,0 25,25 0,-25 25,0 0,0 0,0 24,24 1,-24-1,0-24,0 25,0-26,-24 1,24 0,-25 0,25-25,-25 0,0 0,0 0,1 0,-1 0,0-25,99 25,-98-25</inkml:trace>
  <inkml:trace contextRef="#ctx0" brushRef="#br0" timeOffset="641">397 297,'25'0,"-25"0,25 25,24 0,-24 25,0-1,0-24,-1 24,-24 1,0-25,0-1,-24 1,-1-25,-25 25,25-25,1 0,-1-25,25 25,0-25,0 1,0-1,25 0,24-24,-24 24,25-25,-26 1,1 24,-25-25,0 26,0-1,0 0,-25 0,1 25,-1 0,-25 0,25 25,-24-25,49 25,-25 0</inkml:trace>
  <inkml:trace contextRef="#ctx0" brushRef="#br0" timeOffset="1141">769 297,'0'25,"0"0,-25 0,25 0,0-25,0 24,0-24,25 0,-25 0,25 0,-25-24,25 24,-1 0,1 0,0 0,-25 24,25 1,-25 0,25 0,-25-1,0 1,0 0,-25 0,25-1,25-24,-50 25</inkml:trace>
  <inkml:trace contextRef="#ctx0" brushRef="#br0" timeOffset="1469">769 273,'25'0,"-25"0,25 0,-1 0,1 0,0 0,25 0,-26 0</inkml:trace>
  <inkml:trace contextRef="#ctx0" brushRef="#br0" timeOffset="1703">1017 0,'25'25,"0"-25,-1 25,26 0,-25 24,24-24,-24 24,0 1,0 24,-25-24,25 24,-25 0,0-49,-25 25,25-75</inkml:trace>
  <inkml:trace contextRef="#ctx0" brushRef="#br0" timeOffset="2047">1538 421,'0'0,"25"0,0-24,24 24,-24 0,0 0,24 0,-24 0,0 0,25 0,-26-25,1 25,0 0,0-25</inkml:trace>
  <inkml:trace contextRef="#ctx0" brushRef="#br0" timeOffset="2359">1736 198,'0'0,"0"0,0 25,0 0,0 24,0 1,0-25,0 24,0 1,0-1,0-24,0 0,50 0,-75-25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" units="1/cm"/>
          <inkml:channelProperty channel="Y" name="resolution" value="30" units="1/cm"/>
        </inkml:channelProperties>
      </inkml:inkSource>
      <inkml:timestamp xml:id="ts0" timeString="2009-11-12T12:14:29.104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fitToCurve" value="1"/>
    </inkml:brush>
  </inkml:definitions>
  <inkml:trace contextRef="#ctx0" brushRef="#br0">0 321,'0'0,"25"0,0 0,24 0,1 0,0 0,-1 0,-24 0,0 0,0 0,-1 25,-24 0,25-25,-25 49,0-24,0 0,0 24,0-24,0 0,0 24,0-24,74 0,-98-25</inkml:trace>
  <inkml:trace contextRef="#ctx0" brushRef="#br0" timeOffset="328">223 519,'0'0,"25"0,25 0,-25 0,24 0,1 0,-26 0,26 0,-25 0</inkml:trace>
  <inkml:trace contextRef="#ctx0" brushRef="#br0" timeOffset="594">124 865,'25'0,"25"0,24 0,-24 0,24 0,-25 0,1 0,-25 0,74 0,-99 0</inkml:trace>
  <inkml:trace contextRef="#ctx0" brushRef="#br0" timeOffset="875">199 1063,'0'0,"0"25,0 0,0 24,0-24,0 24,0 1,0-25,24 24,-24-24,0 0,50-25,-50 24</inkml:trace>
  <inkml:trace contextRef="#ctx0" brushRef="#br0" timeOffset="1125">471 1063,'-25'0,"25"25,0 0,0 0,0-1,0 1,0 24,0-24,0 0,0 0,25-1,-25-24,25 25,0-25,0 0,-1 0,1 0,-25 0,25 0,-25 0,25-25</inkml:trace>
  <inkml:trace contextRef="#ctx0" brushRef="#br0" timeOffset="1453">669 1113,'0'0,"0"25,0-1,0 1,0 24,0-24,0 25,0-1,0-24,0 24,0-24,0 0,0-50</inkml:trace>
  <inkml:trace contextRef="#ctx0" brushRef="#br0" timeOffset="2235">1066 173,'0'0,"-25"24,0 1,25 0,-24 49,24-24,-25 24,25 0,0-24,25 24,-25 0,24-25</inkml:trace>
  <inkml:trace contextRef="#ctx0" brushRef="#br0" timeOffset="2516">1165 569,'0'0,"25"49,-25-24,25 24,24-24,1 0,-1-1,1-24,-25-24,24-1,-24 0,0 1,-25-26,0 1,-25-1,0 1,1-1,-26 1,25 24,-24 25,24 0,-25 25,26-1,-1 1</inkml:trace>
  <inkml:trace contextRef="#ctx0" brushRef="#br0" timeOffset="2891">1710 519,'0'0,"0"25,0-25,0 25,0-1,0 1,0 0,0-25</inkml:trace>
  <inkml:trace contextRef="#ctx0" brushRef="#br0" timeOffset="3110">1859 470,'0'0,"0"24,0-24,0 25,-25-25,50 0,0 0,0 0,-1-25,1 25,25 0,-25 0,-1 0,1 0,0 25,0-25,-25 25,0 0,0-1,0 1,-25 0,0 0,0-1,25 1,-24 0,24-25</inkml:trace>
  <inkml:trace contextRef="#ctx0" brushRef="#br0" timeOffset="3500">1909 420,'0'0,"24"0,1-25,0 25,25-24,-26 24,26 0,-25 0</inkml:trace>
  <inkml:trace contextRef="#ctx0" brushRef="#br0" timeOffset="3735">2503 371,'0'0,"0"0,-24-25,24 25,-25 0,0 0,25 0,-25 0,1 25,-1-1,25-24,0 25,0 0,0-25,25 0,-1 0,1 0,0 0,0 0,-1-25,-24 25,25 0,-25 0,0 0,0 25,0 0,0-1,0 26,0-25,0 24,0-24,0 0,-25-1,1 1,-1-25,0 25,-24-25,24-25,0 25,0-25,25 1,0-1</inkml:trace>
  <inkml:trace contextRef="#ctx0" brushRef="#br0" timeOffset="4297">2801 371,'0'0,"0"-25,25 0,-25 25,24 0,1 0,-25 25,25 0,-25-1,0 1,25 0,-50-25,25 25,-25-1,25 1,-25 0,1-25,24 25,0-25,0 0,24 0,-24 0,25 0,0 0,0 0,0 0,-1 24,26-24,-25 0,-25 0,25 0,24 0,-49 0</inkml:trace>
  <inkml:trace contextRef="#ctx0" brushRef="#br0" timeOffset="5078">3222 0,'0'0,"25"0,-25 0,25 0,0 24,-1 1,26 0,-1 49,-24 0,25 0,-25 1,-1-1,1 0,-25 0,-25 1,25-1,-24 0,-1-25,0-24,25 25,-25-26,25-24,-25 25,25-25,0 0,0 25,0-25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" units="1/cm"/>
          <inkml:channelProperty channel="Y" name="resolution" value="30" units="1/cm"/>
        </inkml:channelProperties>
      </inkml:inkSource>
      <inkml:timestamp xml:id="ts0" timeString="2009-11-12T12:14:35.542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fitToCurve" value="1"/>
    </inkml:brush>
  </inkml:definitions>
  <inkml:trace contextRef="#ctx0" brushRef="#br0">0 0,'0'0,"25"0,0 0,24 0,1 0,-1 0,1 0,-1 0,1 0</inkml:trace>
  <inkml:trace contextRef="#ctx0" brushRef="#br0" timeOffset="234">149 176,'0'0,"25"0,24 0,1 0,-26 0,26 0,-25 25,-1-50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" units="1/cm"/>
          <inkml:channelProperty channel="Y" name="resolution" value="30" units="1/cm"/>
        </inkml:channelProperties>
      </inkml:inkSource>
      <inkml:timestamp xml:id="ts0" timeString="2009-11-12T12:14:36.354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fitToCurve" value="1"/>
    </inkml:brush>
  </inkml:definitions>
  <inkml:trace contextRef="#ctx0" brushRef="#br0">0 204,'0'25,"0"1,25 25,-25-1,25 1,0-25,24-1,-24 0,0-25,24 0,-24-25,0 0,-1-26,-24 25,0-24,0-1,-24 25,-1-24,-25 24,26 1,-1 25,-25-25,26 50,-1-25</inkml:trace>
  <inkml:trace contextRef="#ctx0" brushRef="#br0" timeOffset="360">520 280,'0'0,"0"26,0-26,0 25,0 0,0 1,50-26,-50 0</inkml:trace>
  <inkml:trace contextRef="#ctx0" brushRef="#br0" timeOffset="750">768 52,'0'0,"25"0,-1 0,1 0,25 0,-1 0,1 0,-1 0,1 0,-1 25,-24-25,0 26,-25-1,24-25,-24 25,0 1,-24-1,24 26,0-26,-25 26,25 0,-25 0,25-1,0-24,0 24,0-24,-25-52</inkml:trace>
  <inkml:trace contextRef="#ctx0" brushRef="#br0" timeOffset="1157">991 458,'0'-25,"24"25,1 0,25 0,-1 25,-24-25,24 0,-24 0,0-51</inkml:trace>
  <inkml:trace contextRef="#ctx0" brushRef="#br0" timeOffset="1391">1412 179,'24'0,"1"25,0 0,0 26,24-25,-24 24,0 1,-1-25,-24-1,0 0,-24 1,-1-26,-25 25,26-25,-26 0,25-25,1-1,24 1,0 0,24-1,1-25,0 26,0-26,24 26,1-26,-1 26,-24-26,0 26,-1-1,-24 1,-24-1,24 1,-25 25,-25 0,26 0,-26 25,25 1</inkml:trace>
  <inkml:trace contextRef="#ctx0" brushRef="#br0" timeOffset="1891">2030 77,'-24'-25,"24"25,0-26,-25 26,0-25,25 25,-25 0,1 25,24-25,-25 26,0-1,25 1,0-26,0 25,0 0,25-25,-25 0,25 0,-1 0,1-25,0 25,-25-25,25 25,-25 0,0 0,24 0,-24 0,25 25,-25 0,0 26,0-26,0 26,0 0,0 0,-25 0,25-26,-24 0,-1 1,0-1,0 0,1-25,-1 0,0 0,0-50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" units="1/cm"/>
          <inkml:channelProperty channel="Y" name="resolution" value="30" units="1/cm"/>
        </inkml:channelProperties>
      </inkml:inkSource>
      <inkml:timestamp xml:id="ts0" timeString="2009-11-12T12:14:46.807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fitToCurve" value="1"/>
    </inkml:brush>
  </inkml:definitions>
  <inkml:trace contextRef="#ctx0" brushRef="#br0">24 397,'25'0,"-25"25,0-1,0 26,0 0,0-1,0-24,0 24,0 1,25-1,-25-24,25 0</inkml:trace>
  <inkml:trace contextRef="#ctx0" brushRef="#br0" timeOffset="282">397 323,'0'0,"0"24,-25 1,0 25,-24-26,-1 26,25-25,-25 24,1-24,-1 0,0-25,26 25,24-1,0-24,24 0,1 25,0-25,25 0,-1 25,1 0,0-1,-25-24,24 25,-24 0,0-50</inkml:trace>
  <inkml:trace contextRef="#ctx0" brushRef="#br0" timeOffset="672">745 595,'0'0,"0"0,-25 0,25-25,0 25,-25 0,0 0,25 0,-49 0,49 25,-25-25,0 25,0 0,25-1,0-24,25 25,-25 0,25 0,0-25,0 0,-1 0,1-25,0 25,-25-25,25 25,-25-25,0 25,0 0,0 25,0 0,25 0,-25-1,0-24,0 25</inkml:trace>
  <inkml:trace contextRef="#ctx0" brushRef="#br0" timeOffset="1188">944 570,'25'0,"-25"0,24 0,1-24,0 24,0 0,-25 0,25 24,-25-24,25 25,-25-25,0 25,-25-25,25 25,-50-1,25 1,0 0,-24-25,24 25,25-1,-25-24,25 0,0 25,25-25,0 0,0 0,-1 0,1-25,25 25,-25 0,25 0</inkml:trace>
  <inkml:trace contextRef="#ctx0" brushRef="#br0" timeOffset="1641">1366 570,'0'0,"-25"0,25 0,0 0,-24 0,-1 0,25 0,-25 25,0 0,25 0,-25-1,25 1,25-25,-25 25,25-25,0 0,0 0,-25 0,24-25,-24 25,25-25,-25 25,0 0,0 25,0-25,0 25,25-25,-25 0,0-25</inkml:trace>
  <inkml:trace contextRef="#ctx0" brushRef="#br0" timeOffset="2094">1540 719,'0'0,"0"25,0-25,0 0,0-25,0 0,0 0,25 1,0-1,0 0,0 25,-1-25,1 25,0 25,0-25,0 25,0-25,0 25,-25-1,0 1,24 0,-24 0,0-1</inkml:trace>
  <inkml:trace contextRef="#ctx0" brushRef="#br0" timeOffset="2547">2186 521,'0'0,"-25"0,1 0,-1 0,0 0,0 0,0 25,25-1,-25 1,25-25,0 25,0 0,25-1,0-24,0 25,0-25,0 25,24-25,-24-25,25 25,-25 0</inkml:trace>
  <inkml:trace contextRef="#ctx0" brushRef="#br0" timeOffset="2860">2186 744,'0'24,"0"-24,0 25,0 0,0 0,0-25,25 25,0-25,-25 24</inkml:trace>
  <inkml:trace contextRef="#ctx0" brushRef="#br0" timeOffset="4204">2783 174,'0'-25,"-25"25,0 25,0-25,0 0,0 25,1-1,-1 1,0 50,25-1,0-25,0 26,0-26,25 1,0-25,-1-1,1 26</inkml:trace>
  <inkml:trace contextRef="#ctx0" brushRef="#br0" timeOffset="4547">2957 397,'0'25,"0"-1,24 1,-24 0,0 25,0-26,0 26,0-25,0-1,0 1,0-25</inkml:trace>
  <inkml:trace contextRef="#ctx0" brushRef="#br0" timeOffset="4813">2957 422,'24'0,"1"24,-25-24,25 25,0 0,0 0,0 24,0-24,-1 0,1-25,0 25,0-1,-25-24,25 25,0-25,-25 0,0 25</inkml:trace>
  <inkml:trace contextRef="#ctx0" brushRef="#br0" timeOffset="5141">3230 372,'0'0,"0"25,0 0,25-1,-25 26,0-25,25 24,-25-24,0 0,24 0,26-1,-75 1</inkml:trace>
  <inkml:trace contextRef="#ctx0" brushRef="#br0" timeOffset="5360">3478 669,'25'0,"-25"0,25 0,-25 0,25-24,0 24,0-25,-25 25,24-25,-24 25,0-25,0 1,0-1,-24 0,24 25,-25 0,0 0,0 25,0 0,25-1,-25 1,25 0,0 0,0-1,25 1,0-25,0 25,0-25,0 0,-1 0</inkml:trace>
  <inkml:trace contextRef="#ctx0" brushRef="#br0" timeOffset="5750">3702 694,'0'0,"25"-25,-25 1,0-1,25 0,-25 0,0 1,0-1,0 0,0 25,0 25,0 0,25-1,-25 1,24 0,1-25,0 25,0-25,0 0,0-25,0 25,-1-25,-24 0,25 1,-25-1,0-25,0 25,25 25,-50 0,25 25,0 0,0 25,0-26,0 1,0 0,0-25,25 25,0-25,-25 24</inkml:trace>
  <inkml:trace contextRef="#ctx0" brushRef="#br0" timeOffset="6266">4174 595,'0'0,"0"25,-25-25,25 25,0-1,0 1</inkml:trace>
  <inkml:trace contextRef="#ctx0" brushRef="#br0" timeOffset="6579">4448 372,'0'0,"0"50,0-1,0 1,24-1,26-24,-25 0,25 0,-1-25,-24 0,25-25,-25 0,0-24,-25-1,0 0,0-49,-25 25,0 0,0 49,0 0,-25 25,26 25,-1 0,25 24,-25 26</inkml:trace>
  <inkml:trace contextRef="#ctx0" brushRef="#br0" timeOffset="6938">4845 397,'0'0,"0"25,0-1,0 1,25 0,0 0,0 0,-1-25,1 0,0 0,25 0,-25-25,0 0,-25 0,24 0,-24 1,25-1,-25 25,0 0,0 25,0 24,0 1,-25-1,25 1,0-1,0 1,0-1,0-24,-24 25,-1-25,0-25,-25 24,25-24,0-24,-24-1,24-25,25 1,0-1</inkml:trace>
  <inkml:trace contextRef="#ctx0" brushRef="#br0" timeOffset="7407">5317 446,'0'25,"0"-25,0 25,25 0,-25 0,25-25,0 24,-25-24,25 0,-1 0,-24 0,25-24,0 24,-25-25,25 0,-25 0,0 0,0 1,0 24,0 0,0 24,0 1,0 0,0 0,0 0,0-75</inkml:trace>
  <inkml:trace contextRef="#ctx0" brushRef="#br0" timeOffset="7766">5615 595,'25'-25,"-25"25,25-24,-25 24,25-25,0 0,0-25,0 26,-1-1,1 25,-25 0,25 0,0 25,-25-1,25 1,-25 0,0 0,0 0,0-25,0 24</inkml:trace>
  <inkml:trace contextRef="#ctx0" brushRef="#br0" timeOffset="8188">5963 0,'25'25,"-25"0,50-25,-25 50,0-1,-1 25,-24 1,25-1,-25 0,0-24,-25 0,25-26,0 1,0 0,-24-25,24 0,0 0</inkml:trace>
  <inkml:trace contextRef="#ctx0" brushRef="#br0" timeOffset="9235">6386 397,'25'0,"-1"0,1 0,0 0,0 0,25-25,-25 25,24 0,-24 0,0 0,-25 0,25 0,0 0,-50 0</inkml:trace>
  <inkml:trace contextRef="#ctx0" brushRef="#br0" timeOffset="9750">6460 546,'0'0,"25"0,-25 24,50-24,-25 0,0 0,-1 0,26 0,-50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" units="1/cm"/>
          <inkml:channelProperty channel="Y" name="resolution" value="30" units="1/cm"/>
        </inkml:channelProperties>
      </inkml:inkSource>
      <inkml:timestamp xml:id="ts0" timeString="2009-11-12T12:14:57.042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fitToCurve" value="1"/>
    </inkml:brush>
  </inkml:definitions>
  <inkml:trace contextRef="#ctx0" brushRef="#br0">0 171,'0'25,"0"-1,0 0,25 25,-25 25,0-26,0 26,0-1,0-24,0-25</inkml:trace>
  <inkml:trace contextRef="#ctx0" brushRef="#br0" timeOffset="219">273 220,'0'24,"0"1,25 24,-25 0,0 24,0 0,0 1,0-26,0 1,74-24,-124-1</inkml:trace>
  <inkml:trace contextRef="#ctx0" brushRef="#br0" timeOffset="437">0 538,'25'-25,"0"25,24 0,-24 0,25 0,24 0,-24 0</inkml:trace>
  <inkml:trace contextRef="#ctx0" brushRef="#br0" timeOffset="890">719 147,'-25'0,"25"24,-24 1,24-1,-25 25,25 0,0 0,0 24,0-24,0 0,49 0,-49-25</inkml:trace>
  <inkml:trace contextRef="#ctx0" brushRef="#br0" timeOffset="1125">818 489,'0'24,"0"25,25-24,-25-1,50 0,-1-24,-24 0,25 0,-1-24,-24 0,-25-1,0-24,0 0,-25 0,1 25,-1-25,0 25,0-1,50 25,-75 25</inkml:trace>
  <inkml:trace contextRef="#ctx0" brushRef="#br0" timeOffset="1437">1215 318,'0'24,"0"-24,0 25,25-1,25-24,-1 24,-24-24,25-24,-25 24,-1-24,1 24,-25-25,0 1,0 24,0-25,0 25,25 25,-25-1,0 25,0 0,0 24,0-24,0 24,0-48,-25 24,25-49,-49 24,24-24,-25 0,25 0,1-24,-1-1,50-48</inkml:trace>
  <inkml:trace contextRef="#ctx0" brushRef="#br0" timeOffset="1890">1662 367,'0'0,"0"24,0 0,0 1,0 24,25-25,-25 1,24-1,1-24,0 0,25 0,-26 0,26-24,-25-1,0-24,-1 25,-24 24,25-25,-25 50,0-25,25 24,-25 1,25 24,-25-25,0-24,25 25,-25-25,24 0,-24 0,25-25,0 1,0-1,0-24,24 25,-24-1,-25 1,25 24,0 0,0 24,-25 1,24-1,-24 1,25-1,-25 1,25-1</inkml:trace>
  <inkml:trace contextRef="#ctx0" brushRef="#br0" timeOffset="2453">2431 0,'25'0,"-1"24,1 1,25-1,-25 25,24-24,-24 24,0-1,-25 1,25 25,-25-26,0 26,0-1,-25-24,0-25,25 1,0-1</inkml:trace>
  <inkml:trace contextRef="#ctx0" brushRef="#br0" timeOffset="3125">2902 367,'0'0,"0"0,25-25,-25 25,49 0,-24 0,25 0,-1-24,1 24,0 0,-26 0,1 0,0 0,0 0,-25 0,25 0,-25 0,0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" units="1/cm"/>
          <inkml:channelProperty channel="Y" name="resolution" value="30" units="1/cm"/>
        </inkml:channelProperties>
      </inkml:inkSource>
      <inkml:timestamp xml:id="ts0" timeString="2009-11-12T12:15:01.136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fitToCurve" value="1"/>
    </inkml:brush>
  </inkml:definitions>
  <inkml:trace contextRef="#ctx0" brushRef="#br0">0 724,'0'0,"0"25,24 0,-24 25,0 0,25 0,-25 0,0-1,0 1,0 0,0-100</inkml:trace>
  <inkml:trace contextRef="#ctx0" brushRef="#br0" timeOffset="250">297 724,'0'25,"0"0,0 0,0 25,0-25,0 25,24-25,-24 0,0 0,0 24</inkml:trace>
  <inkml:trace contextRef="#ctx0" brushRef="#br0" timeOffset="468">148 999,'0'0,"25"0,0-25,24 25,-24 0,49 0,-24 0</inkml:trace>
  <inkml:trace contextRef="#ctx0" brushRef="#br0" timeOffset="671">717 549,'-24'0,"24"25,-25 25,0 25,0 0,1-25,24 0,0 25,0-25,24-1,1-24,0 0</inkml:trace>
  <inkml:trace contextRef="#ctx0" brushRef="#br0" timeOffset="937">891 1123,'0'0,"0"25,-25-50,25 0,0 0,0 0,25-24,-25-1,0 25,0-50,25 50,-25-25,0 50,0 0,24 50,-24-25,25 25,0-25,0 25,24-1,-24-24,24 0,-24 0,0-25,0 0,-1 0,-24-25,0 0,0 0,0-24,-24-1,24 0,0 25,0-25,0 25</inkml:trace>
  <inkml:trace contextRef="#ctx0" brushRef="#br0" timeOffset="1375">1411 1023,'0'0,"24"0,1-24,0-1,0 25,-1-25,-24 0,25 0,-50 0,25 0,0 25,-24-25,-1 25,0 25,0-25,1 25,-1 0,25 25,0-25,0 0,0 24,25-24,-1 0,1 0,25 0,-1-25</inkml:trace>
  <inkml:trace contextRef="#ctx0" brushRef="#br0" timeOffset="1750">1757 974,'0'25,"0"-25,0 24,0-24,0 0,25-24,-25-1,0 0,25 0,-1 0,-24 0,25 25,-25 0,25 0,-25 25,25 0,-25 0,0-25,0 25,0-25,0 0,25 0,-25-25,24 0,-24 25,25-50,0 25,-25 25,25 0,-25 0,24 0,-24 25,25 0,-25 0,0 0,0 0,0 0,0-25,0 24</inkml:trace>
  <inkml:trace contextRef="#ctx0" brushRef="#br0" timeOffset="2312">2426 949,'0'25,"-25"-25,25 25,-25-1,0-24,1 25,-1-25</inkml:trace>
  <inkml:trace contextRef="#ctx0" brushRef="#br0" timeOffset="2609">2624 899,'0'0,"0"25,0 0,24 0,1-25,25 25,-1-25,1-25,-26 25,1-25,0 0,-25 0,-25 0,0 0,1-25,-1 25,0 0,0 25,25 0,-24 0</inkml:trace>
  <inkml:trace contextRef="#ctx0" brushRef="#br0" timeOffset="2906">2945 824,'0'25,"25"-25,-25 25,25 0,-25-25,25 0,-1 0,1 0,0-25,-25 0,25 0,-25 25,0-50,25 25,-25 0,0 25,0 25,0 0,-25 25,25 0,0 0,0 0,0 24,0-24,-25 25,25-25,-25 0,25-25,-25 0,-24 0,24-50,-24 25,24-50,0 0,99 0,-98-25</inkml:trace>
  <inkml:trace contextRef="#ctx0" brushRef="#br0" timeOffset="3359">3267 824,'0'0,"0"25,0 0,0 0,25 0,0 0,0-25,24 0,-24 0,24 0,-24 0,25-25,-50 0,24 25,-24-25,0 0,0 0,0 25,0 0,0 25,0 0,0 0,0 0,0-25,0 25,0-25</inkml:trace>
  <inkml:trace contextRef="#ctx0" brushRef="#br0" timeOffset="3718">3688 924,'0'0,"0"-25,0 25,0-25,25 0,-25 0,0 0,25 0,-1 0,1 25,0 0,0 0,-1 25,1 0,-25 0,25 0,-25 0,25 0,-25-25,0 25,0-25</inkml:trace>
  <inkml:trace contextRef="#ctx0" brushRef="#br0" timeOffset="4125">4183 0,'25'25,"0"0,24 25,1 24,24 1,-24 0,-26 0,1 25,-25 0,0 25,-25-50,1 0,-1-25,25 0,-25-25,0 24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" units="1/cm"/>
          <inkml:channelProperty channel="Y" name="resolution" value="30" units="1/cm"/>
        </inkml:channelProperties>
      </inkml:inkSource>
      <inkml:timestamp xml:id="ts0" timeString="2009-11-12T12:15:06.042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fitToCurve" value="1"/>
    </inkml:brush>
  </inkml:definitions>
  <inkml:trace contextRef="#ctx0" brushRef="#br0">0 27,'0'0,"25"0,-1 0,1-24,25 24,-25 0,25 0,-1 0,-24 0,0 0,25 0,-25 0,0 0,-25 0</inkml:trace>
  <inkml:trace contextRef="#ctx0" brushRef="#br0" timeOffset="344">49 247,'0'25,"25"-50,0 25,25 0,0 0,-25 0,24 0,-24-24,0 24,0 0,0 0,0 0,-25 0,24 0,-24-49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" units="1/cm"/>
          <inkml:channelProperty channel="Y" name="resolution" value="30" units="1/cm"/>
        </inkml:channelProperties>
      </inkml:inkSource>
      <inkml:timestamp xml:id="ts0" timeString="2009-11-12T12:15:08.667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fitToCurve" value="1"/>
    </inkml:brush>
  </inkml:definitions>
  <inkml:trace contextRef="#ctx0" brushRef="#br0">0 246,'0'0,"0"24,0 0,25 0,-25 24,25 1,24-25,-24 24,25-24,-26-24,26 0,-1 0,-24-24,0 0,-25 0,25-24,-50-1,25 1,-25 0,0-1,-24 1,24 24,0 0,1 24,-1 0,50 0,-50 24</inkml:trace>
  <inkml:trace contextRef="#ctx0" brushRef="#br0" timeOffset="359">545 318,'0'24,"0"-24,0 24,0-24,0 25,0-25</inkml:trace>
  <inkml:trace contextRef="#ctx0" brushRef="#br0" timeOffset="594">940 101,'0'0,"-24"0,-1-24,25 24,-25 0,1 24,24 0,-25-24,25 24,0 0,0-24,25 24,-25-24,24 0,1 0,0 0,-25 0,0-24,24 24,-24-24,0 24,0-24,0 48,25-24,-25 24,0 0,0 0,25 25,-25-1,0 0,0-23,0 23,0-24,-25-24,25 24,-25-24,1 0,24 0,-25-24,50-48</inkml:trace>
  <inkml:trace contextRef="#ctx0" brushRef="#br0" timeOffset="1109">1336 77,'0'0,"0"0,-24 24,24 0,0-24,-25 24,25 0,25 0,-25 25,0-25,24 0,1 0,0 0,-1-24,1 24,0-24,0 0,-1-24,1 24,-25 0,25 0</inkml:trace>
  <inkml:trace contextRef="#ctx0" brushRef="#br0" timeOffset="1437">1509 149,'0'0,"0"24,25 0,-25 25,0-25,0 24,25 0,-25 1,0-25,0 24,25-24,-25-24</inkml:trace>
  <inkml:trace contextRef="#ctx0" brushRef="#br0" timeOffset="1750">1880 149,'-24'0,"24"0,0 24,0 0,0 0,24 1,-24-1,25 24,0-24,24 0,-24-24,0 25,24-50,-24 25,0-24,-25 0,25 0,-25-24,0 23,0-23,0 0,-25 0,0 23,25 1,-49 0,24 24,0 24,0-24,1 24,-1 25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" units="1/cm"/>
          <inkml:channelProperty channel="Y" name="resolution" value="30" units="1/cm"/>
        </inkml:channelProperties>
      </inkml:inkSource>
      <inkml:timestamp xml:id="ts0" timeString="2009-11-12T12:15:11.151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fitToCurve" value="1"/>
    </inkml:brush>
  </inkml:definitions>
  <inkml:trace contextRef="#ctx0" brushRef="#br0">0 1,'25'0,"-25"0,25 0,24 0,-24 0,0 0,25 0,-1 0,1 0,-25 0,-1 0,1 0,0 0,0 0,-25 0,0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" units="1/cm"/>
          <inkml:channelProperty channel="Y" name="resolution" value="30" units="1/cm"/>
        </inkml:channelProperties>
      </inkml:inkSource>
      <inkml:timestamp xml:id="ts0" timeString="2009-11-12T11:50:30.448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fitToCurve" value="1"/>
    </inkml:brush>
  </inkml:definitions>
  <inkml:trace contextRef="#ctx0" brushRef="#br0">0 124,'0'25,"0"-25,25 49,-25 26,0-1,25-24,-25 24,0-24,0-1,0 1,0-25,24-1</inkml:trace>
  <inkml:trace contextRef="#ctx0" brushRef="#br0" timeOffset="219">273 173,'0'0,"0"25,0 25,0-1,0 1,0 0,0-1,25 1,-25-25,0-1,0 1</inkml:trace>
  <inkml:trace contextRef="#ctx0" brushRef="#br0" timeOffset="469">99 496,'25'0,"-25"-25,25 25,0 0,24 0,-24-25,25 0</inkml:trace>
  <inkml:trace contextRef="#ctx0" brushRef="#br0" timeOffset="688">744 99,'0'-25,"0"0,-25 25,25-25,0 1,-24 24,24 0,-25 0,25 24,-25 1,0 0,25 25,0-1,0 1,0 0,0-1,0 1,0-1,0-24,0 0,0 0,0 0,0-25</inkml:trace>
  <inkml:trace contextRef="#ctx0" brushRef="#br0" timeOffset="1016">496 446,'25'0,"0"0,0 0,-1 0,1 0,0 0,0 0,-25 0,25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" units="1/cm"/>
          <inkml:channelProperty channel="Y" name="resolution" value="30" units="1/cm"/>
        </inkml:channelProperties>
      </inkml:inkSource>
      <inkml:timestamp xml:id="ts0" timeString="2009-11-12T12:15:11.636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fitToCurve" value="1"/>
    </inkml:brush>
  </inkml:definitions>
  <inkml:trace contextRef="#ctx0" brushRef="#br0">0 370,'0'0,"0"25,0-1,0 0,25 1,-25 24,24-25,26 0,-1 1,-24-25,25 0,-1-25,-24 25,0-24,0 0,-25-1,0-24,0 25,-25-25,25 0,-25 1,0 23,1 1,-1-1,0 25,-25 25,26-25,24 24,0 1</inkml:trace>
  <inkml:trace contextRef="#ctx0" brushRef="#br0" timeOffset="500">520 443,'0'0,"0"0,0 25,0-25,50 0,-50 0</inkml:trace>
  <inkml:trace contextRef="#ctx0" brushRef="#br0" timeOffset="906">793 248,'0'0,"0"-24,24 24,-24-25,25 25,0-24,-25 24,25-24,0 24,-1-25,1 25,0 0,-25 0,25 25,-25-25,0 48,0-23,0-1,0 1,25 23,-25-23,0 24,0-25,0 0,24-24,-24 25,0-1,25-24,-25 49</inkml:trace>
  <inkml:trace contextRef="#ctx0" brushRef="#br0" timeOffset="1296">917 419,'0'0,"24"-24,26 24,-25 0,24 0,1 0,49 0,-74 0</inkml:trace>
  <inkml:trace contextRef="#ctx0" brushRef="#br0" timeOffset="1515">1387 151,'25'0,"-25"24,25 0,-25 25,25-24,-25 23,25-23,-25-1,0 1,0-1,0 0,0 1,-25-25,0 24,25-24,-25 0,0-24,25 24,0-25,0 25,0-24,25 0,25-1,-25 1,-1-1,1 1,0-25,0 0,-1 25,-24-25,0 0,-24 25,-1 0,0-1,0 25,1 0,-1 25,0-1,25 0</inkml:trace>
  <inkml:trace contextRef="#ctx0" brushRef="#br0" timeOffset="2031">1933 53,'-25'-24,"25"48,-25-24,-25 24,26 25,-1 0,25-25,-25 25,25-24,25-1,-25-24,25 24,-1-48,1 24,0 0,-25-24,25-1,-25 1,25-1,-25 25,0-24,24 24,-24 24,0 1,0 24,0-25,25 25,-50-25,25 25,0-25,-24 1,-1-1,-25-24,25 25,-24-25,-1 24,26-24,-26 0,25 24,-24-24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" units="1/cm"/>
          <inkml:channelProperty channel="Y" name="resolution" value="30" units="1/cm"/>
        </inkml:channelProperties>
      </inkml:inkSource>
      <inkml:timestamp xml:id="ts0" timeString="2009-11-12T12:15:14.839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fitToCurve" value="1"/>
    </inkml:brush>
  </inkml:definitions>
  <inkml:trace contextRef="#ctx0" brushRef="#br0">0 25,'25'0,"-25"0,25 0,0 0,24 0,-24 0,0 0,0 0,24 0,-24 0,0-25,0 25,-1 0,-24 0</inkml:trace>
  <inkml:trace contextRef="#ctx0" brushRef="#br0" timeOffset="297">50 250,'0'0,"25"-25,-1 25,1 0,0 0,25 0,-26 0,1 0,0-50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" units="1/cm"/>
          <inkml:channelProperty channel="Y" name="resolution" value="30" units="1/cm"/>
        </inkml:channelProperties>
      </inkml:inkSource>
      <inkml:timestamp xml:id="ts0" timeString="2009-11-12T12:15:15.417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fitToCurve" value="1"/>
    </inkml:brush>
  </inkml:definitions>
  <inkml:trace contextRef="#ctx0" brushRef="#br0">0 227,'0'24,"0"1,25 0,-25 24,24-24,1 24,25-24,-25 0,24 0,-24-25,25-25,-25 0,0 0,0 1,-1-26,-24 1,0 24,-24-24,-1-25,0 24,-25 1,25 24,-24 0,-1 25,25 25,0-25,25 0</inkml:trace>
  <inkml:trace contextRef="#ctx0" brushRef="#br0" timeOffset="406">522 202,'0'25,"0"-25,0 0,0 24,0 1,24-25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" units="1/cm"/>
          <inkml:channelProperty channel="Y" name="resolution" value="30" units="1/cm"/>
        </inkml:channelProperties>
      </inkml:inkSource>
      <inkml:timestamp xml:id="ts0" timeString="2009-11-12T12:15:16.057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fitToCurve" value="1"/>
    </inkml:brush>
  </inkml:definitions>
  <inkml:trace contextRef="#ctx0" brushRef="#br0">0 277,'0'0,"0"-26,25-1,-25 1,0 0,25 0,-25 0,0 0,0 0,0 26,0 0,0 26,0 0,0 0,0 26,0-26,0 27,0-1,0-26,25 26,-25-26</inkml:trace>
  <inkml:trace contextRef="#ctx0" brushRef="#br0" timeOffset="391">249 172,'-25'0,"25"26,0-26,0 26,0-26,0 0,25 0,0 0,0 0,-1-26,1 26,0 0,0 0,25 0,-25 0,-25 0,25 0,0 26,-25 1,0-1,0 0,0 0,-25 0,25 0,-25 0,0-26,25 26,-25-26,0 26,25-26,-25-26</inkml:trace>
  <inkml:trace contextRef="#ctx0" brushRef="#br0" timeOffset="766">323 94,'25'0,"0"0,0 0,0 0,0 0,25-26,-25 26,0 0</inkml:trace>
  <inkml:trace contextRef="#ctx0" brushRef="#br0" timeOffset="1032">772 172,'0'0,"24"-26,-24 26,25-26,-25 0,0 0,25-26,-25 26,0 26,0 26,0 0,0 0,0 26,-25-26,25 26,0-26,0 27,0-1,0-26,0 26,0-26,0-26,0 26,0-78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" units="1/cm"/>
          <inkml:channelProperty channel="Y" name="resolution" value="30" units="1/cm"/>
        </inkml:channelProperties>
      </inkml:inkSource>
      <inkml:timestamp xml:id="ts0" timeString="2009-11-12T12:16:52.542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fitToCurve" value="1"/>
    </inkml:brush>
  </inkml:definitions>
  <inkml:trace contextRef="#ctx0" brushRef="#br0">343 170,'0'0,"0"25,0 0,0 25,0-1,0 26,0-25,0 24,25-24,-25 0,0 0,0-1,0-24,0 0,0-25,0 25,0-50,-25 0,25 25,0-25,-24 0,-1-24,-25 24,25 0,0 25,-24-25,24 25,0 0,0 25,-24-25,49 25,-25 0,25 0,25 24,-25-24,24 0,1 25,0-25,0 0,25-25,-1 0,-24 0,0 0,0 0,0 0,-1-25,-24 25,0-25,25 25</inkml:trace>
  <inkml:trace contextRef="#ctx0" brushRef="#br0" timeOffset="703">393 21,'25'-25,"0"25,-25 0,49 25,-24-25,25 25,-1-25,1 25,0 25,-1 24,1 1,-25-1,0 26,0-50,-25 24,0-24,0 24,0-24,0 25,-25-25,25-1,-25 1,25 0,0-25,0-25,-25 24,25-24,0 25,25-25,-50 0</inkml:trace>
  <inkml:trace contextRef="#ctx0" brushRef="#br0" timeOffset="3469">1088 220,'-25'0,"50"0,-25 25,0 25,0-1,0 26,0 0,0-1,0 1,-25-26,25 26,0-25,0 0,0-26,0 1,50 0,-75-25</inkml:trace>
  <inkml:trace contextRef="#ctx0" brushRef="#br0" timeOffset="4531">1138 270,'0'0,"0"0,25-25,-25 25,24-25,1 25,0-25,0 0,25 25,-26 0,1-25,0 50,0-25,0 25,-25 0,25 0,-25 25,0-1,0 1,-25 0,0 0,0-1,0-24,-24 0,24 0,0 0,25-25,-25 0,50 0,0 0,0 0,24 0,-24 25,25-25,-25 0,24 24,-24-24,0 25,0 0,-25-25,24 0,-24 25,0-75</inkml:trace>
  <inkml:trace contextRef="#ctx0" brushRef="#br0" timeOffset="5094">1684 593,'0'0,"0"25,0 0,25 0,-25-1,25 1,-1 0,1 0,0-25,25 0,-25-25,-1 25,1 0,-25-25,25 0,-25 1,25-1,-25 25,0-25,25 50,-25 0,0-1,0 1,0 0,0 0,0 0,0 0,0 0,0-100</inkml:trace>
  <inkml:trace contextRef="#ctx0" brushRef="#br0" timeOffset="5547">1932 319,'0'25,"0"-25,0 25,0 0,0 0,0 0,0-50</inkml:trace>
  <inkml:trace contextRef="#ctx0" brushRef="#br0" timeOffset="5719">1758 419,'-24'0,"24"25,24-25,-24 25,25-25</inkml:trace>
  <inkml:trace contextRef="#ctx0" brushRef="#br0" timeOffset="5969">2106 543,'25'0,"-25"0,25 0,-1 0,1 0,0 0,0 0,-25 0,25 25,-25-25,0 25,-25-25,0 25,25-25,-25 25,0 0,1-1,24 1,-25 0,25 0,0 0,25 0,-25 0,0-25,24 25,1-25,0 0,25 0,-25 0</inkml:trace>
  <inkml:trace contextRef="#ctx0" brushRef="#br0" timeOffset="6359">2652 618,'-25'-25,"25"0,-24 25,24-25,-25 25,25 0,-25 25,0-25,0 25,25 0,0-25,0 25,0 0,25-25,-25 0,25 0,0-25,0 25,-25 0,24-25,-24 25,0-25,25 25,-25 0,0 25,0 0,25 0,-25 24,0 1,0 25,0-1,0 1,-25-25,25-1,-25-24,1 25,-1-25,-25 0,25-25,0 0,-24 0,24 0,0 0,0-50,50 0</inkml:trace>
  <inkml:trace contextRef="#ctx0" brushRef="#br0" timeOffset="6969">2801 643,'0'25,"0"-25,25 24,-25 1,25-25,0 0,24 25,-24-25,25 0,-25-25,-1 0,1 25,0-24,-25-1,0 0,-25 0,0 0,1 0,-1 25,-25 0,25 0,0 0</inkml:trace>
  <inkml:trace contextRef="#ctx0" brushRef="#br0" timeOffset="7297">3074 593,'0'0,"25"25,-25-25,0 25,0 0,25-25,-25 0,0 24</inkml:trace>
  <inkml:trace contextRef="#ctx0" brushRef="#br0" timeOffset="7515">3248 618,'0'25,"0"-25,0 25,0-25,0 24,0-24,0 25,0-50,0 25,0-24,0-1,0 25,25-50,-25 50,25-25,-1 0,-24 25,25-25,0 25,-25 0,25 0,-25 0,25 0,-25 0,0 0,25 0,-25 0,0-24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" units="1/cm"/>
          <inkml:channelProperty channel="Y" name="resolution" value="30" units="1/cm"/>
        </inkml:channelProperties>
      </inkml:inkSource>
      <inkml:timestamp xml:id="ts0" timeString="2009-11-12T12:17:01.495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fitToCurve" value="1"/>
    </inkml:brush>
  </inkml:definitions>
  <inkml:trace contextRef="#ctx0" brushRef="#br0">0 50,'0'-25,"0"50,0 25,0 24,25 1,-25-1,0-24,0 0,25-1,24-24,-49 0</inkml:trace>
  <inkml:trace contextRef="#ctx0" brushRef="#br0" timeOffset="234">446 0,'0'0,"-25"50,-24-25,24 24,-25 1,-24 0,24 0,1-26,-1 1,26 25,-1-50,25 25,25 0,-1-25,1 0,25 0,-1 24,1-24,-1 0,1 25,-25-25,-1 0,1 0</inkml:trace>
  <inkml:trace contextRef="#ctx0" brushRef="#br0" timeOffset="547">570 348,'0'-25,"0"25,-25-25,25 25,-25 0,25 25,-25 0,1 0,24 0,0 0,0-1,24-24,1 25,0-25,0 0,-1 0,1-25,-25 25,25 0,0-24,-25 24,0 0,25 0,-25 24,24-24,-24 25,0-25,50 0,-50 0</inkml:trace>
  <inkml:trace contextRef="#ctx0" brushRef="#br0" timeOffset="906">817 298,'0'0,"25"-24,-25 24,25 0,0 0,-1 24,-24-24,25 25,-25-25,-25 25,25 0,-24 0,-1 0,0-1,25 1,0-25,0 25,0-25,0 0,25 25,0-25</inkml:trace>
  <inkml:trace contextRef="#ctx0" brushRef="#br0" timeOffset="1219">1090 323,'-25'0,"25"0,-25 0,0 25,1 0,24 0,0 0,0-1,0-24,0 0,24 25,1-25,0-25,-25 25,25 0,0 0,-1-24,-24 24,0 0,0 0,0 24,0-24,25 0,-25-24</inkml:trace>
  <inkml:trace contextRef="#ctx0" brushRef="#br0" timeOffset="1547">1214 497,'0'-25,"24"25,-24 0,0-25,0 25,25-24,0 24,0-25,-1 0,1 25,0 0,-25-25,25 50,0-25,-25 0,0 25,24 0,-24-25,0 0,0-25</inkml:trace>
  <inkml:trace contextRef="#ctx0" brushRef="#br0" timeOffset="1859">1709 274,'0'0,"-25"-25,25 50,-25-25,25 0,0 24,-24 1,24 0,0 0,0 0,24-25,-24 25,25-25,0 24,0-24,-1 0,26 0,-50-24</inkml:trace>
  <inkml:trace contextRef="#ctx0" brushRef="#br0" timeOffset="2094">1783 472,'0'25,"0"-25,25 25,-25-25,25 25,-25-25,49 25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" units="1/cm"/>
          <inkml:channelProperty channel="Y" name="resolution" value="30" units="1/cm"/>
        </inkml:channelProperties>
      </inkml:inkSource>
      <inkml:timestamp xml:id="ts0" timeString="2009-11-12T12:17:03.917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fitToCurve" value="1"/>
    </inkml:brush>
  </inkml:definitions>
  <inkml:trace contextRef="#ctx0" brushRef="#br0">74 545,'0'25,"0"0,25 0,-1-25,26 25,24-25,-24 0,0-25,-26 0,1 0,-25-25,-25 1,25-26,-49 1,-1 24,1 1,-1 49,0 0,1 0,-1 25,26-1</inkml:trace>
  <inkml:trace contextRef="#ctx0" brushRef="#br0" timeOffset="312">223 0,'0'24,"0"-24,0 25,0-25,0 25,0-25,49 0,-49 25</inkml:trace>
  <inkml:trace contextRef="#ctx0" brushRef="#br0" timeOffset="484">272 24,'0'25,"0"-25,0 0,25 25</inkml:trace>
  <inkml:trace contextRef="#ctx0" brushRef="#br0" timeOffset="656">545 49,'0'0,"0"25,0 0,0 24,0 1,0 24,25 1,-25-26,0 1,0 0,24-1,1-24,-25 0</inkml:trace>
  <inkml:trace contextRef="#ctx0" brushRef="#br0" timeOffset="890">892 347,'0'-25,"-25"25,25 0,-25 0,0 25,1 0,-1-1,25 1,0 0,0 25,25-26,-1 1,1 0,0-25,0 25,0-25,-1 0,1 0</inkml:trace>
  <inkml:trace contextRef="#ctx0" brushRef="#br0" timeOffset="1156">917 620,'0'0,"0"0,0 25,0-25,24 24,-24-24,25 0</inkml:trace>
  <inkml:trace contextRef="#ctx0" brushRef="#br0" timeOffset="1344">1065 496,'0'24,"0"-24,25 25,-25 0,25-25,0 25,-1-25,1 0,0 0,0-25,-1 25,1 0,-25-25,25 0,-25 25,0-24,0 24,0 0,0 24,0 1,0-25,0 25,0-25,25 0,24 25,-73-25</inkml:trace>
  <inkml:trace contextRef="#ctx0" brushRef="#br0" timeOffset="1703">1288 198,'0'0,"-25"25,25 0,25-25,-25 0,0 24,25-24</inkml:trace>
  <inkml:trace contextRef="#ctx0" brushRef="#br0" timeOffset="1828">1189 173,'0'25,"-25"-25,25 0,-24 0,24 25,0 0,0-25,24 49</inkml:trace>
  <inkml:trace contextRef="#ctx0" brushRef="#br0" timeOffset="2031">1635 49,'0'0,"0"25,0-25,0 50,0-1,0 1,0 24,0 1,25-1,-25-24,0-1,-25 1,25-25,0 0</inkml:trace>
  <inkml:trace contextRef="#ctx0" brushRef="#br0" timeOffset="2297">1561 545,'0'0,"25"0,-1 0,1 0,0 0,25-49</inkml:trace>
  <inkml:trace contextRef="#ctx0" brushRef="#br0" timeOffset="2484">1933 520,'0'0,"0"0,0 25,0-25,0 25,0-25,24 25,-24-25,25 25,-25-25,25 25,0-25,0 0,-1 0,1-25,0 25,0-25,-1 25,-24-25,25 0,-25 0,0 25,0-24,0 48,0 1,0 0,0 0,0-25,0 25,0-25,0 25,25-25,-25 0</inkml:trace>
  <inkml:trace contextRef="#ctx0" brushRef="#br0" timeOffset="2969">2230 24,'0'0,"0"0,0 25,0-25,0 25,0 0,0-25,0 25</inkml:trace>
  <inkml:trace contextRef="#ctx0" brushRef="#br0" timeOffset="3187">2131 24,'0'25,"-25"-25,25 25,0-25,0 25,25 0,-25-25,0 24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" units="1/cm"/>
          <inkml:channelProperty channel="Y" name="resolution" value="30" units="1/cm"/>
        </inkml:channelProperties>
      </inkml:inkSource>
      <inkml:timestamp xml:id="ts0" timeString="2009-11-12T12:17:09.292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fitToCurve" value="1"/>
    </inkml:brush>
  </inkml:definitions>
  <inkml:trace contextRef="#ctx0" brushRef="#br0">2209 49,'-25'0,"25"0,-24 0,-1 25,-25 0,-24-1,0 26,-1 24,1 1,-1-1,1 25,-25-25,0-24,-1 24,1-24,25-1,49 1,-24-26,49 1</inkml:trace>
  <inkml:trace contextRef="#ctx0" brushRef="#br0" timeOffset="640">2680 0,'0'0,"0"24,25-24,-25 0,0 25,25-25,0 25,0-25,-1 25,26-1,0-24,-1 25,25 0,-24 0,24 24,1-24,-26 0,51 0,-26 24,0 1,26-26,-1 26,0-25,-25 24,1-24,49 24,-25-24,25 0,-25 0,0 0,-24 24,24 1,0-26,-25 26,1-1,-26-24,1 25,-25-26,24 1,-49 0,25-25</inkml:trace>
  <inkml:trace contextRef="#ctx0" brushRef="#br0" timeOffset="3078">27 1263,'0'24,"0"1,0 49,-24 1,24-1,0 0,0 1,0-26,74-24,-99 0</inkml:trace>
  <inkml:trace contextRef="#ctx0" brushRef="#br0" timeOffset="3281">399 1164,'0'24,"0"-24,25 50,-25-1,25 26,-25 24,0-25,0 25,0-49,0 24,0-99</inkml:trace>
  <inkml:trace contextRef="#ctx0" brushRef="#br0" timeOffset="3484">52 1659,'0'0,"0"-25,25 25,25 0,-1-25,1 25,-1 0,26 0</inkml:trace>
  <inkml:trace contextRef="#ctx0" brushRef="#br0" timeOffset="3672">771 1584,'-25'-24,"1"-1,-1 0,0-24,25 24,-25 0,0 25,1 0,-1 25,0 24,25-24,-25 25,25-26,25 1,-25-25,50 25,-26-25,26-25,-25 25,0-25,-1 25,1 0,-25 0,25 0,0 25,-25 0,0 0,25-25,-25 25,0-1,0 1,0-25,0 0</inkml:trace>
  <inkml:trace contextRef="#ctx0" brushRef="#br0" timeOffset="4140">1366 965,'-25'0,"25"-24,-24 24,-1 0,0 0,25 0,-25 24,1 1,24 0,-25 24,25 1,0-25,0 24,0 26,-25-26,25 25,0 1,0-1,0 0,0-24,0-1,0-24,0 0,0 0,50-1,-75-24</inkml:trace>
  <inkml:trace contextRef="#ctx0" brushRef="#br0" timeOffset="4500">1044 1609,'0'0,"25"-25,0 25,-1 0,1 0,0 0,25-49</inkml:trace>
  <inkml:trace contextRef="#ctx0" brushRef="#br0" timeOffset="4703">1441 1485,'0'0,"0"25,0 25,0-26,0 26,24-25,-24 24,0-24,0-25,0-25</inkml:trace>
  <inkml:trace contextRef="#ctx0" brushRef="#br0" timeOffset="4922">1416 1263,'0'0,"25"0,-25 0,24 0</inkml:trace>
  <inkml:trace contextRef="#ctx0" brushRef="#br0" timeOffset="5125">2011 941,'0'-25,"-25"0,25 0,-25 25,1-24,24 24,-25 24,25 1,-25 0,0 24,25 1,-25 24,25-24,0-1,-24 26,24-1,0 0,0 0,0 1,0-26,-25 1,25-25,0-1,0 1,0-25</inkml:trace>
  <inkml:trace contextRef="#ctx0" brushRef="#br0" timeOffset="5515">1738 1510,'25'0,"0"0,0 0,-1 0,1 0,0 0,25 0,-50-25,24-49</inkml:trace>
  <inkml:trace contextRef="#ctx0" brushRef="#br0" timeOffset="6531">4565 1188,'25'0,"-25"25,24 25,-24-1,25 1,0 24,-25-25,49 1,-49-1</inkml:trace>
  <inkml:trace contextRef="#ctx0" brushRef="#br0" timeOffset="6750">4986 1114,'25'25,"-25"0,0-1,-74 1,-1 0,1 24,-1-24,26 25,-1-26,50 1,-24 0,24-25,24 25,1-1,25 1,-1-25,26 25,-1-25,0 0,-24 0,0 0,-1 0</inkml:trace>
  <inkml:trace contextRef="#ctx0" brushRef="#br0" timeOffset="7031">5135 1337,'0'25,"0"-25,0 24,0 1,0 0,25 0,-25-25,25 24,-1-48,1 24,0 0,0-25,0 0,-1 25,-24-25,25 1,-25 24,0-25,0 50,0-25,0 24,0 1,0 0,0 0,25-1,-25 1</inkml:trace>
  <inkml:trace contextRef="#ctx0" brushRef="#br0" timeOffset="7390">5482 1312,'0'0,"0"25,0 0,25-1,-25 26,25-25,0-1,-25-24,24 25,1-50,0 25,0-24,-25-1,0 0,0 0,24 25,-24-24,0-1,0 0,0 25,0 0</inkml:trace>
  <inkml:trace contextRef="#ctx0" brushRef="#br0" timeOffset="7672">5755 1362,'0'24,"0"1,25-25,-25 25,24 0,-24-25,25 0,-25 0,25-25,-25 25,25-25,-25 0,0 25,25-24,-25-1,0 0,24 25</inkml:trace>
  <inkml:trace contextRef="#ctx0" brushRef="#br0" timeOffset="7890">6077 1386,'0'0,"25"0,-25 0,25-24,0 24,-25-25,24 0,1 25,-25-25,0 1,0 24,0-25,-25 25,25 0,-24 25,-1-25,25 24,-25 26,25-25,0-1,25 1,-25 0,25 0,24-1,-24-24</inkml:trace>
  <inkml:trace contextRef="#ctx0" brushRef="#br0" timeOffset="8219">6449 1089,'0'25,"0"-25,0 50,0-26,0 26,0-25,25 24,-25-24,0 0,25-1,-25 1</inkml:trace>
  <inkml:trace contextRef="#ctx0" brushRef="#br0" timeOffset="8437">6325 1337,'0'-25,"25"25,0 0,24 0,-24 0,25 0,-1-25</inkml:trace>
  <inkml:trace contextRef="#ctx0" brushRef="#br0" timeOffset="8625">6796 1015,'0'0,"0"25,0-1,0 26,25 0,-25-26,0 26,0-1,0 1,0-1,0 1,0-25,0-1</inkml:trace>
  <inkml:trace contextRef="#ctx0" brushRef="#br0" timeOffset="8890">6970 1312,'0'0,"0"25,0 24,0-24,0 0,0 24,0-24,0 0,0-25,49 25,-73-25</inkml:trace>
  <inkml:trace contextRef="#ctx0" brushRef="#br0" timeOffset="9156">7069 1064,'0'0,"50"0,-75 25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" units="1/cm"/>
          <inkml:channelProperty channel="Y" name="resolution" value="30" units="1/cm"/>
        </inkml:channelProperties>
      </inkml:inkSource>
      <inkml:timestamp xml:id="ts0" timeString="2009-11-12T12:17:20.479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fitToCurve" value="1"/>
    </inkml:brush>
  </inkml:definitions>
  <inkml:trace contextRef="#ctx0" brushRef="#br0">52 100,'0'-25,"-25"25,25 25,0-25,-25 0,25 25,0-25,25 24,0 1,0 0,26 0,-26 0,25-1,-25 1,0 25,0-25,0 24,-25-24,0 0,0 0,-25 0,0-1,0-24,-25 25,0-25,24 0,-24-25,50 25,-25-24,25-1,25 0,0 0,0 0,26 1,-26-26,25 25,-25 0,25 0,-25 1,0-26,-25 25,25 0,-25 1,0-1,-25 0,25 0,-25 0,25 1,-25 24,0 0,0 24,0-48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" units="1/cm"/>
          <inkml:channelProperty channel="Y" name="resolution" value="30" units="1/cm"/>
        </inkml:channelProperties>
      </inkml:inkSource>
      <inkml:timestamp xml:id="ts0" timeString="2009-11-12T12:17:21.948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fitToCurve" value="1"/>
    </inkml:brush>
  </inkml:definitions>
  <inkml:trace contextRef="#ctx0" brushRef="#br0">243 24,'0'-24,"-25"24,25 24,-26 1,1-1,-1 25,0 0,1 0,-1 0,1 0,-1 0,26 0,-25 0,50-24,-25 24,0-25,26 25,-1-24,1-1,-1 1,1-1,0-24,25 0,0 0,-26-24,26-1,-25 25,-1-24,-25-1,26 1,-26-1,0 25,0-24,0-1,0 25,0-24,-26-1,1 1,25 24,-51 0,25 0,1 0,-1 0,26 0,-51 24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" units="1/cm"/>
          <inkml:channelProperty channel="Y" name="resolution" value="30" units="1/cm"/>
        </inkml:channelProperties>
      </inkml:inkSource>
      <inkml:timestamp xml:id="ts0" timeString="2009-11-12T11:51:03.667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fitToCurve" value="1"/>
    </inkml:brush>
  </inkml:definitions>
  <inkml:trace contextRef="#ctx0" brushRef="#br0">0 225,'0'25,"0"24,0-24,0 24,0-24,0 25,0-26,0-24,0 25,0-50,0 25,0-24,0-26,0 1,0-25,0 24,0-24,25 0,-25 49,25 1,-25 24,25-25,0 25,0 25,25-25,-50 24</inkml:trace>
  <inkml:trace contextRef="#ctx0" brushRef="#br0" timeOffset="375">25 275,'0'0,"25"0,-25-25,25 25,25 0,-25 0,0 0,25 0,-25 0,-1 0,26 0,-50 0</inkml:trace>
  <inkml:trace contextRef="#ctx0" brushRef="#br0" timeOffset="656">0 472,'0'25,"25"-25,0-25,25 25,0 0,0 0,24 0,-24 0,-25 0,0 0,0 0,0 0,-25 0,25-49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" units="1/cm"/>
          <inkml:channelProperty channel="Y" name="resolution" value="30" units="1/cm"/>
        </inkml:channelProperties>
      </inkml:inkSource>
      <inkml:timestamp xml:id="ts0" timeString="2009-11-12T12:17:24.307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fitToCurve" value="1"/>
    </inkml:brush>
  </inkml:definitions>
  <inkml:trace contextRef="#ctx0" brushRef="#br0">0 148,'0'0,"0"25,0 24,0 0,0 1,24-1,-24 25,0-49,0 24,0-24,0-1,25 26,-25-50</inkml:trace>
  <inkml:trace contextRef="#ctx0" brushRef="#br0" timeOffset="282">272 99,'0'24,"0"1,25 24,-25 1,25-1,-25 25,0-25,24-24,-24 24,0-24,0 0,0-1</inkml:trace>
  <inkml:trace contextRef="#ctx0" brushRef="#br0" timeOffset="579">49 444,'0'0,"25"0,0 0,0 0,-1 0,26 0,-1 0,-24 0,0 0,0 0,-1 0,1 0</inkml:trace>
  <inkml:trace contextRef="#ctx0" brushRef="#br0" timeOffset="1360">693 0,'-25'0,"25"25,0-1,-24 26,24-1,0 25,0 0,-25 0,25-25,25 1,-25-26,24 1,-24 0</inkml:trace>
  <inkml:trace contextRef="#ctx0" brushRef="#br0" timeOffset="1625">941 345,'0'25,"0"0,0-1,25 26,-25-26,0-24,0 25,0-25,0 0,0-25,0 1,-25-26,50 1,-25-25,0 0,24 0,-24 25,25 24,0 0,-25 25,25 0,0 25,-25 24,0-24,0 24,0 1,-25-1,0 0,0-24,0 0,1-1,-1-24,25 0,25 0,-25 0,24 0,1 0,0 25,0-25,0 25,-1-1,1-24,-25 25,0 0,50-25,-75 0</inkml:trace>
  <inkml:trace contextRef="#ctx0" brushRef="#br0" timeOffset="2625">1288 370,'-25'0,"25"25,25-1,-25 1,24 0,-24-25,25 24,0 1,0-25,24 0,-24 0,0-25,0 25,-1-24,-24-1,25 0,-25 1,0-1,0 0,0 25,0 0,0 25,0 0,0 24,0-24,0-25,0 24,0 1,0-25</inkml:trace>
  <inkml:trace contextRef="#ctx0" brushRef="#br0" timeOffset="3063">1535 49,'0'0,"0"25,0-25,0 25,0-1,0-24,25 0,-50 25</inkml:trace>
  <inkml:trace contextRef="#ctx0" brushRef="#br0" timeOffset="3219">1387 74,'0'25,"0"-25,0 24,0 1,49-74</inkml:trace>
  <inkml:trace contextRef="#ctx0" brushRef="#br0" timeOffset="3391">1684 296,'25'0,"-25"-25,25 25,-1 0,-24 0,25 0,-25 0,25 0,-25 25,0 0,-25-1,25 1,-25 0,25-1,-24 1,24 0,0-1,24-24,-24 25,50-25,-50 0</inkml:trace>
  <inkml:trace contextRef="#ctx0" brushRef="#br0" timeOffset="3657">1932 469,'0'0,"24"0,1 24,0-24,0 25,24-50,-24 25,0 0,0-24,-25-1,0 0,24 1,-48-26,24 26,0-1,-25 25,25-25,-25 50,25 0,-25-1,25 1,0 24,25-24,-25 24,25 1,0-1,-25 0,24 25,-24-24,-24-26,24 26,-25-26,0 1,-24-25,24 0,-25 0,50-25,-25-24,50 0,-25-25</inkml:trace>
  <inkml:trace contextRef="#ctx0" brushRef="#br0" timeOffset="4110">2254 444,'0'25,"0"-25,0 0,24 24,1-24,0 0,-25-24,25 24,-25-25,0 0,0 1,0-1,0 0,-25-24,0 24,0 1,1 24,-1 0,0 24,25-24,-25 25</inkml:trace>
  <inkml:trace contextRef="#ctx0" brushRef="#br0" timeOffset="4422">2378 345,'0'25,"0"-25,0 25,24-1,-24-24,0 0,25 25,0-25,-25 0</inkml:trace>
  <inkml:trace contextRef="#ctx0" brushRef="#br0" timeOffset="4594">2526 444,'0'0,"0"0,0-25,0 25,0-24,0 24,0-25,25 0,-25-24,25 24,-1 1,1 24,-25-25,25 0,74 25,-124 0</inkml:trace>
  <inkml:trace contextRef="#ctx0" brushRef="#br0" timeOffset="4907">2823 345,'0'25,"0"-25,0 25,0-1,0 1,0 0,0-25,0 24,0 1,-24 0,24-25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" units="1/cm"/>
          <inkml:channelProperty channel="Y" name="resolution" value="30" units="1/cm"/>
        </inkml:channelProperties>
      </inkml:inkSource>
      <inkml:timestamp xml:id="ts0" timeString="2009-11-12T12:17:29.854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fitToCurve" value="1"/>
    </inkml:brush>
  </inkml:definitions>
  <inkml:trace contextRef="#ctx0" brushRef="#br0">44 395,'0'25,"25"24,-25 0,25-24,0 24,24-24,-24-25,25 0,-25-25,0 0,0-24,-25-25,0 25,-25 0,0-25,-25 0,0 24,1 26,-1-1,25 50,0-25,0 24,50 26,-25-26</inkml:trace>
  <inkml:trace contextRef="#ctx0" brushRef="#br0" timeOffset="328">368 444,'0'25,"0"-1,25 1,-25-25,24 25,1-25,0 0,0-25,0 25,0-25,-25 1,0-1,0 1,0-1,0 25,0 0,0 25,25 48,-25-23,25 24,0 0,0-25,-25 25,0-25,0 1,0-1,-25 0,-25-49,25 25,-25-25,0 0,1-25,24-24,0 24,0-49,50 25</inkml:trace>
  <inkml:trace contextRef="#ctx0" brushRef="#br0" timeOffset="782">741 493,'0'0,"0"25,0 0,0-1,25 1,-25 0,25-1,0 1,0-25,-25 0,25 0,0-25,-25 25,25-24,-25-1,0 0,0 25,0-24,0 24,0 0,0 24,24 1,-24 0,0-1,50-24,-75 25</inkml:trace>
  <inkml:trace contextRef="#ctx0" brushRef="#br0" timeOffset="1141">1065 666,'0'0,"0"0,0-25,0 25,25-24,0-1,-25 0,25 1,0-1,0 25,-1-25,1 25,0 25,-25-25,25 25,0-1,-25 1,0 0,25-1,-25-48</inkml:trace>
  <inkml:trace contextRef="#ctx0" brushRef="#br0" timeOffset="1532">1414 0,'0'25,"25"0,0-1,24 26,1-1,-25 0,25 25,-25-24,-25 24,25-1,-25-23,0-1,-25 0,25-24,0 0,0-25</inkml:trace>
  <inkml:trace contextRef="#ctx0" brushRef="#br0" timeOffset="1907">1937 469,'25'0,"-25"0,25 0,0 0,-25 0,49 0,-24 24,0-24,0 0,0 0,0 0,-25 25</inkml:trace>
  <inkml:trace contextRef="#ctx0" brushRef="#br0" timeOffset="2125">1962 691,'0'0,"25"0,-25 0,25 0,-1 0,1 0,0-25,0 25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" units="1/cm"/>
          <inkml:channelProperty channel="Y" name="resolution" value="30" units="1/cm"/>
        </inkml:channelProperties>
      </inkml:inkSource>
      <inkml:timestamp xml:id="ts0" timeString="2009-11-12T12:17:32.495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fitToCurve" value="1"/>
    </inkml:brush>
  </inkml:definitions>
  <inkml:trace contextRef="#ctx0" brushRef="#br0">174 130,'25'0,"0"24,0 1,24 24,1-24,0 0,-26 24,-24-25,25 26,-50-26,25 1,-24-25,-1 25,0-25,0-25,0 0,25 1,0-1,0-24,25 24,0 1,0-26,0 26,-1-1,1-24,-25 24,0 0,0 1,0-1,-25 1,25 24,-24 0,-26 0,25 24,25 1,-25-1</inkml:trace>
  <inkml:trace contextRef="#ctx0" brushRef="#br0" timeOffset="500">0 696,'25'0,"0"-24,25 24,24 0,1-25,-1 25,-24 0,24 0,-49-25,25 50,-25-25</inkml:trace>
  <inkml:trace contextRef="#ctx0" brushRef="#br0" timeOffset="781">273 819,'0'0,"0"25,0 24,0-24,0 24,0 1,0 23,0-23,0-1,0-24,25-1,-25 1</inkml:trace>
  <inkml:trace contextRef="#ctx0" brushRef="#br0" timeOffset="1047">497 795,'0'0,"0"24,0 1,0 0,0-1,0 1,0 24,0-24,0 24,25-24,-25-1,25 1,-1-25,1 25,-25-50,25 25,0 0,0-25,0-48</inkml:trace>
  <inkml:trace contextRef="#ctx0" brushRef="#br0" timeOffset="1359">621 869,'0'24,"0"1,0 0,0-1,25 26,-25 23,0-23,0-1,25-24,-25 24,0-25,0-24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" units="1/cm"/>
          <inkml:channelProperty channel="Y" name="resolution" value="30" units="1/cm"/>
        </inkml:channelProperties>
      </inkml:inkSource>
      <inkml:timestamp xml:id="ts0" timeString="2009-11-12T12:17:34.307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fitToCurve" value="1"/>
    </inkml:brush>
  </inkml:definitions>
  <inkml:trace contextRef="#ctx0" brushRef="#br0">0 0,'0'25,"0"0,25-1,-25 26,0-1,0 1,0-1,0 1,0-1,0-24</inkml:trace>
  <inkml:trace contextRef="#ctx0" brushRef="#br0" timeOffset="235">174 0,'0'0,"0"25,0 0,25-1,-25 1,0 0,25 24,-25 1,0-1,0 1,0-1,0-74</inkml:trace>
  <inkml:trace contextRef="#ctx0" brushRef="#br0" timeOffset="485">25 272,'0'0,"25"0,-1 0,1 0,0 0,0-24,25 24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" units="1/cm"/>
          <inkml:channelProperty channel="Y" name="resolution" value="30" units="1/cm"/>
        </inkml:channelProperties>
      </inkml:inkSource>
      <inkml:timestamp xml:id="ts0" timeString="2009-11-12T12:17:35.136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fitToCurve" value="1"/>
    </inkml:brush>
  </inkml:definitions>
  <inkml:trace contextRef="#ctx0" brushRef="#br0">157 472,'0'-25,"-24"25,24 0,-25 0,25 25,-25 0,25 25,-25-1,0 26,0-1,25 1,0-26,-25 26,50-1,-25-24,0 0,25-1,-25-24,25 0</inkml:trace>
  <inkml:trace contextRef="#ctx0" brushRef="#br0" timeOffset="828">332 820,'0'0,"0"25,25-1,-25 26,0-25,0 25,0-26,0-24,0 25,-25-50,25 1,-25-1,25 0,0-25,0 1,0-1,25 0,0 1,-1-1,1 25,25 0,-25 25,0 25,-25 0,25 0,-25 0,0 24,-25-24,0 0,-25 0,0 24,26-24,-1-25,0 25,25-25,25 0,0 25,-1-25,1 25,25-25,-25 25,0-25,0 24,0 1,-25-25</inkml:trace>
  <inkml:trace contextRef="#ctx0" brushRef="#br0" timeOffset="1375">581 845,'0'0,"0"24,0 1,24 0,-24 0,25 0,0-25,0 25,0-25,0-25,0 25,0-25,-25 0,25 25,-1-25,-24 0,0 25,25-24,-25 48,0 1,0-25,0 25,0 0,0 0,0 0,0-25</inkml:trace>
  <inkml:trace contextRef="#ctx0" brushRef="#br0" timeOffset="1765">879 621,'-25'25,"25"-25,0 25,0-25,25 25,-25-25</inkml:trace>
  <inkml:trace contextRef="#ctx0" brushRef="#br0" timeOffset="1968">655 671,'0'0,"0"25,0-25,0 24,25 1</inkml:trace>
  <inkml:trace contextRef="#ctx0" brushRef="#br0" timeOffset="2156">979 795,'25'0,"-25"0,0 0,25 0,-1 0,-24 0,25 0,-25 25,0-25,0 25,0-25,0 24,0 1,0 0,0 0,0 0,0 0,0-1,0-24,25 0,-25 0,25 0,-25 0</inkml:trace>
  <inkml:trace contextRef="#ctx0" brushRef="#br0" timeOffset="2484">1178 919,'0'0,"0"25,25-25,-25 0,25 25,0-25,-1 0,-24 0,25-25,0 25,-25-25,25 0,-25 25,-25-25,25 1,-50-1,26 25,24 0,24 0,-73 0</inkml:trace>
  <inkml:trace contextRef="#ctx0" brushRef="#br0" timeOffset="2781">1302 894,'0'25,"0"-25,0 25,0 0,25 0,-25-1,25 26,-25 0,0-1,0-24,0 25,-25-25,0 0,0-1,1 1,-1-25,-25 25,25-25,0-25,0 25,25 0,0-49</inkml:trace>
  <inkml:trace contextRef="#ctx0" brushRef="#br0" timeOffset="3140">1501 845,'0'24,"0"-24,0 25,0 0,0 0,25 0,0-25,0 25,0-25,0 0,-25-25,25 25,0-25,0 25,-25-25,0 0,0 0,0 1,-25-1,0 25,0-25,0 25,-25 0,25 0</inkml:trace>
  <inkml:trace contextRef="#ctx0" brushRef="#br0" timeOffset="3484">1676 820,'0'25,"0"-25,25 24,-25-24,0 25,0 0</inkml:trace>
  <inkml:trace contextRef="#ctx0" brushRef="#br0" timeOffset="3703">1825 919,'0'0,"0"0,0-25,0 0,0 25,0-24,25-1,0 25,0-25,0 0,-1 0,1-24</inkml:trace>
  <inkml:trace contextRef="#ctx0" brushRef="#br0" timeOffset="4078">1601 1093,'0'0,"0"25,0 24,25-24,0 25,-25 0,0-26,25 1,-25 0,0 0,0-25,0 0,0-25,0 0,25 0,-1 1,-24-1,25 0,0 25,-25-25,25 50,0-25,-25 25,0 0,0-1,0 1,0 0,0-25</inkml:trace>
  <inkml:trace contextRef="#ctx0" brushRef="#br0" timeOffset="4437">2024 1316,'0'0,"0"-24,0-1,-25 0,25 0,-25 25,25-25,-25 50,1 0,-1-25,0 25,25 0,0-1,0-24,0 25,25-25,0 0,-1 0,26 0,-25-25,0 25,0 0,0 0,-25 0,25 25,-25-25,0 0,49 25,-73-25</inkml:trace>
  <inkml:trace contextRef="#ctx0" brushRef="#br0" timeOffset="4828">2422 919,'-25'-25,"1"25,24-25,-25 25,25 25,-25-25,0 50,25-25,0 24,0 1,0 0,0 24,0-24,0-25,0 24,0-24,0 0,0-50</inkml:trace>
  <inkml:trace contextRef="#ctx0" brushRef="#br0" timeOffset="5109">2198 1292,'0'0,"25"0,0 0,0-25,0 25,25 0</inkml:trace>
  <inkml:trace contextRef="#ctx0" brushRef="#br0" timeOffset="5250">2447 1267,'-25'0,"25"25,0-1,0 1,0-25,0 25</inkml:trace>
  <inkml:trace contextRef="#ctx0" brushRef="#br0" timeOffset="5437">2397 1068,'0'0,"0"0</inkml:trace>
  <inkml:trace contextRef="#ctx0" brushRef="#br0" timeOffset="5640">2721 845,'25'-25,"0"25,-50 0,25 25,0-1,-25 1,25 0,0 25,0-25,-25 24,25 26,0-26,0 1,0-25,0 25,0-26,0 1,0 0,50-25,-75 0</inkml:trace>
  <inkml:trace contextRef="#ctx0" brushRef="#br0" timeOffset="6015">2597 1316,'24'0,"1"-24,0 24,0 0,0 0,0 24,-25-24,25 0,25 0,-75 0</inkml:trace>
  <inkml:trace contextRef="#ctx0" brushRef="#br0" timeOffset="6812">2796 224,'0'0,"25"0,24 24,26 26,-25 25,25 49,-26-25,26 1,-50-1,0-25,-25 1,0-1,0 1,-25-25,0-26</inkml:trace>
  <inkml:trace contextRef="#ctx0" brushRef="#br0" timeOffset="7140">3468 646,'25'0,"-25"0,49-25,-24 25,25 0,25-25,-25 25,-1 0,1 0,-25 0,0 0,0 0,74 0,-124 0</inkml:trace>
  <inkml:trace contextRef="#ctx0" brushRef="#br0" timeOffset="7437">3692 348,'0'25,"0"-1,25 1,-25 25,0 25,0-1,0 1,25-26,-50 1,25 0,0-1,0-24,25 25,-25-25,0-25,0 24,24 1</inkml:trace>
  <inkml:trace contextRef="#ctx0" brushRef="#br0" timeOffset="8765">4214 149,'-24'0,"24"0,24 0,-24 0</inkml:trace>
  <inkml:trace contextRef="#ctx0" brushRef="#br0" timeOffset="9562">4538 0,'0'0,"0"0,-25 0,25 25,-25 0,0 0,0-1,25 26,-24 0,24-1,0 26,0-25,24-1,26 1,0-25,-25 0,25-25,-25 0,-1 0,1-25,-25 0,0 0,0 0,-25 0,25 25,-24-24,-1 24,0 0,0 24</inkml:trace>
  <inkml:trace contextRef="#ctx0" brushRef="#br0" timeOffset="10015">4239 770,'25'-25,"25"25,0 0,24 0,1-25,0 25,-1 0,1 0,0 0,-25 0,24 0,-49 25</inkml:trace>
  <inkml:trace contextRef="#ctx0" brushRef="#br0" timeOffset="10343">4364 894,'0'0,"0"25,0 0,0 0,0 24,0 26,0-25,0 24,0 1,0-26,0 1,25 0,-25-26,0 26,0-25,74 0,-49-25</inkml:trace>
  <inkml:trace contextRef="#ctx0" brushRef="#br0" timeOffset="10703">4737 969,'0'-25,"0"0,0 50,-25-25,25 50,0-1,-25 1,25 24,0-24,0 0,0-25,0 24,25-24,-25-25,25 25,0-25,-25 25,25-25,0 0,0 0,24-25,-24 25,0 0</inkml:trace>
  <inkml:trace contextRef="#ctx0" brushRef="#br0" timeOffset="11078">4986 1068,'0'0,"0"25,-25 25,25-1,0 1,0 0,0-1,-25-24,25 25,0-25,0 24,0 1,-25-25,25 0,0-1,0 1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" units="1/cm"/>
          <inkml:channelProperty channel="Y" name="resolution" value="30" units="1/cm"/>
        </inkml:channelProperties>
      </inkml:inkSource>
      <inkml:timestamp xml:id="ts0" timeString="2009-11-12T12:17:47.198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fitToCurve" value="1"/>
    </inkml:brush>
  </inkml:definitions>
  <inkml:trace contextRef="#ctx0" brushRef="#br0">2 646,'0'0,"0"0,0 49,0-24,0 50,0-1,0-25,0 26,0-26,25-24,-25 0,0-25</inkml:trace>
  <inkml:trace contextRef="#ctx0" brushRef="#br0" timeOffset="234">274 646,'0'25,"0"24,0 1,0-1,0 1,0-1,25 26,-25-51,0 1,25 0,-50 0</inkml:trace>
  <inkml:trace contextRef="#ctx0" brushRef="#br0" timeOffset="500">2 968,'25'0,"-1"0,26 0,-1-25,1 25,0 0,-1 0,-24 0</inkml:trace>
  <inkml:trace contextRef="#ctx0" brushRef="#br0" timeOffset="734">720 299,'0'0,"0"0,-25 0,25 25,-24 0,-1-1,0 51,0-26,0 26,1 24,24 0,-25 25,25-25,0-25,25-24,-25-1,0 1,24-1</inkml:trace>
  <inkml:trace contextRef="#ctx0" brushRef="#br0" timeOffset="1063">918 795,'0'24,"0"26,0 24,0-24,0-1,0-24,0 0,0 0,0-25,0 0,0-25,0-25,0 1,0-26,0-24,25 25,-25 0,25-1,-1 1,-24 49,25 0,0 25,0 0,0 0,-25 25,0 0,0 0,-25 24,0 1,0-1,0-24,1 25,-1-25,25-1,-25-24,25 25,25 0,-25-25,25 25,-25-1,24 1,1-25,0 25,0 0,0-25,49 24,-74-24</inkml:trace>
  <inkml:trace contextRef="#ctx0" brushRef="#br0" timeOffset="1578">1265 770,'-25'25,"25"-1,0 1,0 0,25 0,0-1,-1 1,26 0,-25-25,24 0,-24 0,0 0,0-25,-1 0,-24 25,25-24,-25 24,0-25,0 50,0-25,0 24,0 1,0 0,-25 0,25-25,0 24</inkml:trace>
  <inkml:trace contextRef="#ctx0" brushRef="#br0" timeOffset="1953">1562 472,'0'0,"0"0,0 25,0 0,0-25,0 25,0-25,0 0</inkml:trace>
  <inkml:trace contextRef="#ctx0" brushRef="#br0" timeOffset="2125">1314 497,'-24'0,"24"25,0 0,24 0,1-1</inkml:trace>
  <inkml:trace contextRef="#ctx0" brushRef="#br0" timeOffset="2313">1636 745,'25'0,"-25"-25,25 0,0 25,-1 0,1 0,0 0,-25 0,25 25,-1 0,-24 0,-24 0,24-1,-25 1,-25 25,26-26,-1 1,25 0,-25 0,25-25,0 24,0-24,25 0,-25 0,25 0,-1 0,26 0,-25 0,74 0,-74-24</inkml:trace>
  <inkml:trace contextRef="#ctx0" brushRef="#br0" timeOffset="2688">1983 918,'0'0,"25"25,-25-25,25 0,-1 0,26 0,-25 0,-1-25,-24 25,25-24,-25-1,0 0,0 0,-25 1,25-1,-24 25,-1 0,0 0,25 0</inkml:trace>
  <inkml:trace contextRef="#ctx0" brushRef="#br0" timeOffset="2938">2132 943,'0'25,"0"0,0 24,0-24,0 25,24-26,-24 26,0-1,-24-24,24 25,-25-25,0 24,0-24,-24 0,-1-1,1-24,-1-24,25-1,1 0,24-24,24-1</inkml:trace>
  <inkml:trace contextRef="#ctx0" brushRef="#br0" timeOffset="3250">2256 869,'0'25,"0"-25,0 24,24 1,-24-25,25 25,0-25,0 0,24-25,-49 25,25-25,0 1,-25-1,0-25,0 26,0-1,-25 0,0 0,-24 25,24 0,25 0,-25 0</inkml:trace>
  <inkml:trace contextRef="#ctx0" brushRef="#br0" timeOffset="3563">2478 819,'0'25,"0"-25,0 25,25 0,-25-1,0 1,0-25,25 25</inkml:trace>
  <inkml:trace contextRef="#ctx0" brushRef="#br0" timeOffset="3781">2701 968,'0'-25,"0"0,0 1,25-1,-25 0,25-24,0 24,-1 0,1 0,25 0,-26 1,1-1</inkml:trace>
  <inkml:trace contextRef="#ctx0" brushRef="#br0" timeOffset="4422">2379 1191,'0'-25,"0"50,0-25,25 49,-25-24,0 50,0-1,0-25,0 26,0-26,0-24,25 25,-25-50</inkml:trace>
  <inkml:trace contextRef="#ctx0" brushRef="#br0" timeOffset="4672">2677 1166,'0'0,"0"0,0 0,0 25,0-25,0 0,0 25,0-25,-25 0,0 24,25 1,-25 0,-24 0,24 0,0-1,0 1,1 0,-1-25,0 0,0 25,25-25,25 0,-25 0,50 0,-26 24,26 1,-25-25,24 25,-24 0,0 0,0-1,-1 1,-24-25,25 25,-25-25,0 0</inkml:trace>
  <inkml:trace contextRef="#ctx0" brushRef="#br0" timeOffset="5188">2776 1389,'0'0,"0"25,0 0,0-1,0 1,0 0,0 0,24 0,-24-1,25-24,-25 25,25-25,0 0,-1-25,1 25,0 0,-25-24,25-1,-25 25,24-25,-24 25,0-25,0 25,0 0,-24 25,24 0,0 0,0-1,0 1,0 0,0-25,0 25,0-25</inkml:trace>
  <inkml:trace contextRef="#ctx0" brushRef="#br0" timeOffset="5672">3122 1414,'0'0,"0"25,0-1,0 1,25 25,-25-25,0-1,25 1,-25 0,25-25,-25 25,24-25,-24 0,25 0,-25-25,0 25,25 0,-25-25,0 0,0 25,0-24,0-1,0 25,0-25,25 25,-25-25</inkml:trace>
  <inkml:trace contextRef="#ctx0" brushRef="#br0" timeOffset="6031">3345 1563,'0'24,"25"1,-25 0,0-25,25 0,-1-25,-24 25,25-25,0 1,-25 24,25-25,-25 0,0 0,0 0,0 1,25-1,-25 25</inkml:trace>
  <inkml:trace contextRef="#ctx0" brushRef="#br0" timeOffset="6297">3692 1513,'0'0,"25"-25,-1 25,1-25,0 1,-25-1,25 25,-25-25,0 0,0 1,0-1,-25 0,0 25,25 25,-49-25,24 49,0-24,0 25,1-26,24 26,0-25,24 0,-24-1,25 1,25 0,-26-25,26 0,-1 0</inkml:trace>
  <inkml:trace contextRef="#ctx0" brushRef="#br0" timeOffset="6656">4063 1117,'0'0,"0"24,-24-24,24 50,0-25,24 24,-24 1,0 24,0-49,0 24,-24 1,24-25,0 0</inkml:trace>
  <inkml:trace contextRef="#ctx0" brushRef="#br0" timeOffset="6875">3890 1463,'25'0,"0"0,-1 0,1-24,25 24,-1-25,-24 25</inkml:trace>
  <inkml:trace contextRef="#ctx0" brushRef="#br0" timeOffset="7063">4311 1067,'0'0,"0"25,0 0,0-1,0 1,0 25,0-1,0 1,0-1,0 1,0-25,0-1,0 1,0-25</inkml:trace>
  <inkml:trace contextRef="#ctx0" brushRef="#br0" timeOffset="7297">4460 1315,'0'25,"-25"-1,25 1,0 0,0 0,0 24,0-24,0-25,25 25,-50-25</inkml:trace>
  <inkml:trace contextRef="#ctx0" brushRef="#br0" timeOffset="7547">4361 1240,'24'-24,"-24"24,0 0,0 0</inkml:trace>
  <inkml:trace contextRef="#ctx0" brushRef="#br0" timeOffset="8500">4063 2,'25'0,"0"0,24 0,26 0,-26 24,26 26,24 0,-25 24,50 50,-25-25,0 25,-25 0,-24 49,-26-49,-24 0,0 0,-24-25,-1 0,0 0,0-49,1-1,-1 1,0-26,0 1,1-25,24 25,0-25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" units="1/cm"/>
          <inkml:channelProperty channel="Y" name="resolution" value="30" units="1/cm"/>
        </inkml:channelProperties>
      </inkml:inkSource>
      <inkml:timestamp xml:id="ts0" timeString="2009-11-12T12:17:57.073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fitToCurve" value="1"/>
    </inkml:brush>
  </inkml:definitions>
  <inkml:trace contextRef="#ctx0" brushRef="#br0">17 0,'0'0,"0"25,-25-25,25 25,25 25,-25-26,0 1,25 0,0 0,-1 0,1 0,0-1,0-24,25 25,-25-25,24-25,-24 25,25 0,25-24,-26-1,26 25,24-25,-24 25,0-25,-1 25,26 0,-26 0,-24 25,25-25,-26 25,1 0,0-1,-25 1,24 0,-49 0,25 0,-25-1,0 1,0 0,0-25,0 25,0-25,0 0,25-25,0 0,0 25,0-25,0 25,-1-24,1-1,25 25,-25-25,25 25,-1 0,1-25,25 25,-1-25,-24 25,0 0,-1 0,1-24,25 24,-1 0,1 0,24 0,-24 0,0 0,24 0,-24 0,-1-25,1 25,-1-25,-24 0,0 25,-25-25,0 0,0 1,-25 24,24-25,-24 50</inkml:trace>
  <inkml:trace contextRef="#ctx0" brushRef="#br0" timeOffset="7906">1434 621,'-25'0,"25"0,0 24,-25 1,25-25,-24 50,-1-25,-25 24,-25 1,26 24,-26 1,25-1,1 0,24 1,-25-25,50-26,-25 26,25-100</inkml:trace>
  <inkml:trace contextRef="#ctx0" brushRef="#br0" timeOffset="8313">1633 546,'0'0,"0"25,25 0,0 0,25 24,-1 1,26-1,-25-24,24 25,-24-1,0 26,-1-26,1 1,-25 0,0-1</inkml:trace>
  <inkml:trace contextRef="#ctx0" brushRef="#br0" timeOffset="8766">738 1538,'0'0,"0"-24,0 24,0-25,25 25,0 0,0-25,-1 25,-24 0,25 25,0-25,0 25,-25-1,0 26,0-25,-25 0,0 24,-24 1,-1-25,-25-1,25 1,26 0,-1-25,25 0,0 0,25 0,24 0,-24-25,25 25,0 0,-1 0,1 0,0 0,0-25,-1 1</inkml:trace>
  <inkml:trace contextRef="#ctx0" brushRef="#br0" timeOffset="9453">2404 1290,'0'0,"-25"0,25 25,0-25,-25 0,0 25,25 0,-24 0,24-1,-25 1,25 0,0 0,0 24,0-24,25 25,-25-25,24 24,-24-24,25 0,0-25,0 25,0-25,0 0,0-25,-1 25,1-25,-25 25,25-25,-25 0,0 1,0-1,0 0,0 25,-25-25,0 0,1 25,-1 0,-25 0,25 25,0-25,0 0,1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" units="1/cm"/>
          <inkml:channelProperty channel="Y" name="resolution" value="30" units="1/cm"/>
        </inkml:channelProperties>
      </inkml:inkSource>
      <inkml:timestamp xml:id="ts0" timeString="2009-11-12T12:18:08.854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fitToCurve" value="1"/>
    </inkml:brush>
  </inkml:definitions>
  <inkml:trace contextRef="#ctx0" brushRef="#br0">1158 149,'-25'0,"25"0,-25 25,25-1,-25 1,-1 49,1-25,-25 25,0 0,-1 0,1 0,0-24,-1 24,1 0,0-25,24 0,1 1,0-26,25-24</inkml:trace>
  <inkml:trace contextRef="#ctx0" brushRef="#br0" timeOffset="844">1 26,'0'0,"0"24,0 1,0 0,25 24,-25 0,50 1,-25-1,25 0,1-24,-1 0,0-1,1 1,-1-50,0 25,-24-24,24-1,-25 0,0-24,-25 0,25 24,-25-24,26 24,-1 0,0 1,0-1,0 25,0-25,1 25,-1 0,0 0,0 0,25 0,-24 0,-1 0,0 0,-25 25,25-25,-25 0,25 0,-25 0,0 25,25-25,1-25,-26 25,25 0,25 0,-25 0,25 0,1 0,-1 0,0 25,1-25,-1 24,26-24,-1 25,1 0,24-1,1 1,0 0,-1-25,1 0,25 0,-1 0,-24 0,25-25,-25-24,-1 24,1-24,0 24,-26 0,1 1,-26 24,-25-25,0 25,51 0,-127 0</inkml:trace>
  <inkml:trace contextRef="#ctx0" brushRef="#br0" timeOffset="1969">1158 223,'0'0,"0"0,25 25,0-25,0 49,1-24,49 24,-25 0,1-24,-1 24,51-24,-26 24,26 1,0-1,-26 25,26 0,-26-25,1 25,-1-24,1-1,-1-24,-25-1,1 1,-1 0,-25-25,-25 24,25-24,26 0,-76 0</inkml:trace>
  <inkml:trace contextRef="#ctx0" brushRef="#br0" timeOffset="4594">328 1407,'0'-25,"25"1,0 24,-25-25,50 0,-25 1,1 24,-1 0,0 0,-25 24,25 1,-25 0,-25-1,25 1,-25 24,0-24,25 0,0-1,0-24,25 25,0 0,25-1,-25 1,26 0,-26-1,0 1,0-25,-50 25,25-1,-25-24,-25 25,-1-25,1 0,0 0,24 0,1 0,0-25,25 25</inkml:trace>
  <inkml:trace contextRef="#ctx0" brushRef="#br0" timeOffset="5235">2366 1284,'0'0,"0"-25,25 25,0-25,-25 25,50 0,-24-24,-1 24,0 0,0 24,0-24,-25 25,25-25,-25 25,0-1,-25-24,0 25,0 0,0-1,0 1,25-25,0 25,0-25,0 24,25-24,0 0,0 25,0-25,0 25,1-25,24 24,-25 1,-25-25,0 25,25-1,-25 1,-25 0,25-25,0 24,-25-24,0 25,-26-25,1 0,25 25,-25-25,-1 0,26 0,0-25,0 25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" units="1/cm"/>
          <inkml:channelProperty channel="Y" name="resolution" value="30" units="1/cm"/>
        </inkml:channelProperties>
      </inkml:inkSource>
      <inkml:timestamp xml:id="ts0" timeString="2009-11-12T12:18:21.339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fitToCurve" value="1"/>
    </inkml:brush>
  </inkml:definitions>
  <inkml:trace contextRef="#ctx0" brushRef="#br0">0 0,'24'25,"1"-25,0 24,-25 1,25-1,-25 25,0 0,0 0,0 0,0-24,0-1,0-24,0 0,0-24,25-25,-25 24,24-24,1 25,-25-1,25 25,0-24,-25 48,24-24,-24 25,25 24,-25-25,0 1,0 24</inkml:trace>
  <inkml:trace contextRef="#ctx0" brushRef="#br0" timeOffset="390">520 172,'-25'0,"0"-25,25 1,-24 24,-1 0,25 24,-25-24,0 25,25-1,0 1,25-1,-25 1,25-25,0 0,-1 0,26-25,-50 25,25-24,0 24,-25-25,0 25,24 25,-24-1,0-24,0 25,0-74</inkml:trace>
  <inkml:trace contextRef="#ctx0" brushRef="#br0" timeOffset="734">644 196,'0'25,"25"-25,-25 24,25-24,-1 0,1 0,0-24,-25 24,0-25,25 25,-25-24,0 24,0 0,0 0,0 0,0 24,0 1,0-1,0 25,0 0,0 0,-25-24,25 24,-25-25,0-24,1 25,-1-1,0-24,0 0,-24 0,24-24,25-1,-25 1,50-25</inkml:trace>
  <inkml:trace contextRef="#ctx0" brushRef="#br0" timeOffset="1203">842 123,'0'24,"0"-24,0 25,0-1,0 1,0-1,50-24,-50 25</inkml:trace>
  <inkml:trace contextRef="#ctx0" brushRef="#br0" timeOffset="1468">991 270,'0'-25,"25"-24,-25 25,24-1,-24 1,25 24,-25-25,25 25,-25-24,0 24,25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" units="1/cm"/>
          <inkml:channelProperty channel="Y" name="resolution" value="30" units="1/cm"/>
        </inkml:channelProperties>
      </inkml:inkSource>
      <inkml:timestamp xml:id="ts0" timeString="2009-11-12T12:18:25.182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fitToCurve" value="1"/>
    </inkml:brush>
  </inkml:definitions>
  <inkml:trace contextRef="#ctx0" brushRef="#br0">8 293,'0'24,"25"-24,-1 0,-24-24,25 24,-1 0,1-25,0 25,-25 0,24-24,-24 24,-24 0,24-25,0 25,-25 0,0 0,1 0,-1 0,1 0,24 25,-25-25,25 0,0 24,0 1,0-1,25 0,-25 1,24-1,1 1,-1-25,1 0,0 0,-1 0,25 0,-24 0</inkml:trace>
  <inkml:trace contextRef="#ctx0" brushRef="#br0" timeOffset="438">303 244,'25'24,"-25"1,0-1,24 0,-24 1,25-25,-25 24,25-24,-1-24,1 24,-25-25,24 25,-24-24,0 24,0-24,0 24,25-25,-25 25</inkml:trace>
  <inkml:trace contextRef="#ctx0" brushRef="#br0" timeOffset="704">623 317,'0'0,"0"0,25-24,-1 24,1-25,-25 25,25-24,-25 24,0-25,0 25,0-24,0 24,-25 0,25 24,-25-24,1 25,24-1,0 1,0-25,0 24,24 0,-24 1,25-1,0-24,-25 0,24-24</inkml:trace>
  <inkml:trace contextRef="#ctx0" brushRef="#br0" timeOffset="1063">1017 0,'0'0,"0"24,0 25,24-25,-24 1,0 24,0-25,25 0,-25 1,0-1,0-24</inkml:trace>
  <inkml:trace contextRef="#ctx0" brushRef="#br0" timeOffset="1313">968 268,'24'0,"-24"-24,25 24,-1 0,1 0,0 0,-1-25,-24 25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" units="1/cm"/>
          <inkml:channelProperty channel="Y" name="resolution" value="30" units="1/cm"/>
        </inkml:channelProperties>
      </inkml:inkSource>
      <inkml:timestamp xml:id="ts0" timeString="2009-11-12T11:48:13.245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fitToCurve" value="1"/>
    </inkml:brush>
  </inkml:definitions>
  <inkml:trace contextRef="#ctx0" brushRef="#br0">0 273,'0'25,"0"0,25-1,-25 1,25 0,24 0,-24-25,-1 0,1-25,0 0,-25 0,24 1,-24-1,0 0,25 0,-25 25,0 0,0 25,25 25,-25 24,25 50,-25-25,0 25,0-50,0 0,-25-24,0 0,25-1,-25-24,1-25,-1 0,0-50,25 1,0-50</inkml:trace>
  <inkml:trace contextRef="#ctx0" brushRef="#br0" timeOffset="406">469 496,'0'0,"50"25,-26-25,1-25,24 25,-24-25,0 0,0-24,-1 24,-24 0,-24 1,24-1,-25 0,0 25,0-25,-24 25,24 25,1-25,-1 25,0 0</inkml:trace>
  <inkml:trace contextRef="#ctx0" brushRef="#br0" timeOffset="687">692 372,'0'0,"0"25,0-25,0 25,24-1,-24-24,25 0</inkml:trace>
  <inkml:trace contextRef="#ctx0" brushRef="#br0" timeOffset="828">889 446,'25'-24,"-1"24,-24-25,25 0,0 0,-25 25,0-24,0-1,-25 25,25-25,0 25,-25-25,25 50,-24-25,24 25,0 24,0 1,0 24,24 1,-24-1,25 0,-25 1,25-26,-25 1,-25-1,25-24,-25 0,25 0,-24-25,24-50</inkml:trace>
  <inkml:trace contextRef="#ctx0" brushRef="#br0" timeOffset="1203">790 149,'0'-25,"25"25,0 0,-1 0,26 0,-26-25</inkml:trace>
  <inkml:trace contextRef="#ctx0" brushRef="#br0" timeOffset="1328">1161 422,'0'0,"0"-25,0 0,0 0,24 1,-24-1,0 0,0 0,25 50,-25 0,0 0,25-1,-1 1,-24-25,25 25,0-25,-25 0,24-25,-24 25,25-25,-25 1,0-1,0 25,0-25,0 0,0 50,0 0,0 0,0-25,25 24,-25 1,0 0,0-25,24 25,-24-25</inkml:trace>
  <inkml:trace contextRef="#ctx0" brushRef="#br0" timeOffset="1750">1482 273,'-25'0,"25"0,0 25,0-25,0 25,25-1,-25-24,0 25,24-25,1 0,0 0,-1-25,1 25,0-24,-1 24,1-25,-25 0,25 0,-25 25,0 0,24 25,-24 0,0 0,25-1,-25 1,25-25,-25 0,0 0,0 0,24-25,-24 1,25 24,0-50,-25 25,25 0,-1 1,1-1,0 25</inkml:trace>
  <inkml:trace contextRef="#ctx0" brushRef="#br0" timeOffset="2219">2000 0,'0'0,"0"25,0 0,0 0,0 24,0-24,0 25,0-1,0-24,0 0,-25 0,25-1,0 1,0-25</inkml:trace>
  <inkml:trace contextRef="#ctx0" brushRef="#br0" timeOffset="2453">2049 248,'0'25,"-24"-25,24 25,0 0,24-1,-24 1,25-25,-25 25,25 0,-1-25,1 0,0 0,-1-25,1 0,0 25,-25-25,25 1,-1-1,-24 0,0 25,0 0,0 25,-24 0,24-1,0 26,0-25,0-1,0 1,0 0,-25 0,25-25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" units="1/cm"/>
          <inkml:channelProperty channel="Y" name="resolution" value="30" units="1/cm"/>
        </inkml:channelProperties>
      </inkml:inkSource>
      <inkml:timestamp xml:id="ts0" timeString="2009-11-12T12:18:27.729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fitToCurve" value="1"/>
    </inkml:brush>
  </inkml:definitions>
  <inkml:trace contextRef="#ctx0" brushRef="#br0">0 0,'0'0,"0"25,0-1,0 50,0-25,0 1,0-26,0 25,0-49,0 25,0-25,25-25,-1 25,1-24,0-1,0 1,-25-1,25 0,-25 25,24 0,1 25,0 0,-25-1,25 25,-25-24,0 0,0-50</inkml:trace>
  <inkml:trace contextRef="#ctx0" brushRef="#br0" timeOffset="360">446 246,'0'0,"-25"-24,0 24,25 0,-25 0,1 24,24 1,-25-1,25-24,0 25,0-25,25 0,-1 0,1-25,0 25,-25-24</inkml:trace>
  <inkml:trace contextRef="#ctx0" brushRef="#br0" timeOffset="547">470 246,'0'0,"0"25,0-1,25-24,0 25,0-25,0 0,-1 0,1-25,25 25,-26-24,-24 24,25-25,-25 1,25 24,-25-25,0 50,0-1,0 1,25 24,-25-24,-25-1,25 25,0-24,-25 0,0-1,1 1,-26-25,25 0,-24 0,24-25,0 1,0-1,25 0,25 1</inkml:trace>
  <inkml:trace contextRef="#ctx0" brushRef="#br0" timeOffset="969">891 222,'0'0,"0"24,0-24,0 25,0-1,0-24,25 0,0 0</inkml:trace>
  <inkml:trace contextRef="#ctx0" brushRef="#br0" timeOffset="1110">1065 320,'-25'0,"25"-25,0 25,25-24,-25-1,25-24,24 24,1 1,-1-26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" units="1/cm"/>
          <inkml:channelProperty channel="Y" name="resolution" value="30" units="1/cm"/>
        </inkml:channelProperties>
      </inkml:inkSource>
      <inkml:timestamp xml:id="ts0" timeString="2009-11-12T12:18:29.167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fitToCurve" value="1"/>
    </inkml:brush>
  </inkml:definitions>
  <inkml:trace contextRef="#ctx0" brushRef="#br0">0 419,'0'0,"25"0,0 0,25-24,-26 24,26-25,0 25,-26-25,-24 1,25-1,-50 0,25 1,-24 24,-1-25,0 25,0 25,0-25,1 24,-1 1,0 24,0 1,25-26,0 26,0-26,0 1,25 0,0-1,0-24,-1 0</inkml:trace>
  <inkml:trace contextRef="#ctx0" brushRef="#br0" timeOffset="390">372 345,'0'25,"0"0,0-1,0 1,25 0,-25-1,25 1,-25-25,25 25,0-25,-25 0,24 0,1 0,-25-25,25 25,-25-25,25 1,-25-1,25 0,-25 1</inkml:trace>
  <inkml:trace contextRef="#ctx0" brushRef="#br0" timeOffset="687">720 469,'24'-25,"1"25,0-25,0 25,0-24,-1-1,1 0,0 1,-25-1,0 0,25 25,-50-24,25 24,-25 0,0 24,-24 1,24 0,0 24,25-24,-25-1,25 26,0-26,25 1,0-25,74 25,-74-25</inkml:trace>
  <inkml:trace contextRef="#ctx0" brushRef="#br0" timeOffset="1031">1365 0,'0'0,"0"25,0-1,0 1,0 24,-25 1,25-1,0 25,0-25,-25 1,25-1,-25-24</inkml:trace>
  <inkml:trace contextRef="#ctx0" brushRef="#br0" timeOffset="1281">1141 345,'25'0,"-25"0,25-24,25 24,-26 0,26 0,0 0,-1 0,1 0,-25 0,-1 0,1-25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" units="1/cm"/>
          <inkml:channelProperty channel="Y" name="resolution" value="30" units="1/cm"/>
        </inkml:channelProperties>
      </inkml:inkSource>
      <inkml:timestamp xml:id="ts0" timeString="2009-11-12T12:18:32.776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fitToCurve" value="1"/>
    </inkml:brush>
  </inkml:definitions>
  <inkml:trace contextRef="#ctx0" brushRef="#br0">14 0,'0'25,"-24"0,24 0,24 0,-24 0,0-25,25 24,0 1,25 0,-25-25,24 25,1-25,0 0,25 0,-1 0,-24 0,25 0,24-25,-24 25,24 0,1 0,-1 0,-49 0,49 0,-24 0,0 25,-1-25,-24 25,0 0,-1-25,-24 24,0 1,-25-25,25 0,-25 25,0-25,25 0,-25-25,25 25,0-25,-1 25,1-24,0 24,25-25,0 25,-1-25,1 25,25-25,-1 25,1-25,-25 25,24 0,1 0,0 25,-1-25,26 0,-26 0,1 0,24 0,1-25,-25 25,24-25,-49 1,0-1,-1 0,-24 0,0 25,-25-25,0 25,0 0</inkml:trace>
  <inkml:trace contextRef="#ctx0" brushRef="#br0" timeOffset="8094">984 820,'0'0,"0"0,-25 0,25 50,0-25,0 24,0 1,0 25,25-26,-25 1,25-25,0 0,0 0,0-25,0 0,0-25,-1 0,1-25,0-24,-25 24,0 0,0 1,-25-26,0 50,25 0,-24 0,-1 25,0 0,-25 25,25-25,0 25,25 0</inkml:trace>
  <inkml:trace contextRef="#ctx0" brushRef="#br0" timeOffset="8578">1382 994,'0'0,"0"25,25 0,-25 0,0-1,0 1,0 0,50-25,-75 25</inkml:trace>
  <inkml:trace contextRef="#ctx0" brushRef="#br0" timeOffset="8813">1606 845,'25'0,"0"0,-25 25,25 0,0 24,-1-24,1 25,-25 0,25-26,-25 1,0 0,-25 0,0 0,1-25,24 0,-25-25,0 0,25 0,0 0,0 1,0-1,25-25,0 25,-1-24,1 24,-25 0,25 0,-25 0,0 0,0 0,0 25,-25-24,25 24,-25 0,1 0,-1 24,0-24,75 25,-100-25</inkml:trace>
  <inkml:trace contextRef="#ctx0" brushRef="#br0" timeOffset="9703">2029 994,'25'0,"-25"0,0-25,25 25,-25 0,0-25,0 1,0 24,0-25,0 0,0 0,0 0,0 0,25 25,-25-25,0 50,0-25,0 25,0 0,0 25,24-1,-24-24,0 25,0-25,0 24,0-24,0 0,25-50</inkml:trace>
  <inkml:trace contextRef="#ctx0" brushRef="#br0" timeOffset="10266">2377 969,'0'0,"0"-25,0 25,0-24,0-1,0 0,25 0,-25 0,0 0,0-24,0 49,0-25,0 50,0-1,0 1,0 0,25 0,-25 25,0-25,0 24,0 1,0-25,0 0,25-1,-25 1,0-25,0 25,0-25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" units="1/cm"/>
          <inkml:channelProperty channel="Y" name="resolution" value="30" units="1/cm"/>
        </inkml:channelProperties>
      </inkml:inkSource>
      <inkml:timestamp xml:id="ts0" timeString="2009-11-12T12:18:43.979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fitToCurve" value="1"/>
    </inkml:brush>
  </inkml:definitions>
  <inkml:trace contextRef="#ctx0" brushRef="#br0">7 0,'0'0,"0"25,-25 0,50 24,-25 1,0-1,25-24,0 25,0-26,25 1,0-25,-1 0,26 0,0 0,-25-25,24 1,-24 24,25-25,0 0,-1 25,26 0,-25 0,0 0,-26 0,26 25,-25-25,0 25,0-1,-25 1,0 0,-1 0,1 0,-25-25,25 24,-25-24,0 25,0-50,0 25,25 0,0-24,0 24,0-25,0 25,25 0,-25-25,0 25,24-25,-24 25,25 0,-25-25,25 25,25 0,-1-24,1 24,0 0,0-25,-26 25,26 0,0 0,0 0,-1 0,1 25,0-25,0 24,-1-24,1 25,0-25,25 25,-1-25,1 25,-25-25,24 0,1 25,-25-50,24 25,-24 0,0 0,-25-25,-25 25,0-25,-1 25,-24 0,0 0</inkml:trace>
  <inkml:trace contextRef="#ctx0" brushRef="#br0" timeOffset="4641">1676 818,'25'-25,"-25"25,0 0,0-25,0 25,0-25,0 25,0 0,0-24,0 24,0-25,0 0,0 25,0-25,0 25,0 0,0 0,0-24,0 48,0-24,0 25,0 25,0-26,0 26,0 0,0-1,0 1,25-25,-25-1,0 1,0 0,0-25,0 25,0-25,25 0,-25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" units="1/cm"/>
          <inkml:channelProperty channel="Y" name="resolution" value="30" units="1/cm"/>
        </inkml:channelProperties>
      </inkml:inkSource>
      <inkml:timestamp xml:id="ts0" timeString="2009-11-12T12:18:51.307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fitToCurve" value="1"/>
    </inkml:brush>
  </inkml:definitions>
  <inkml:trace contextRef="#ctx0" brushRef="#br0">0 99,'0'0,"25"0,0 0,-1 0,1 0,0-25,25 25,-26 0,1-25,25 25,-25-49</inkml:trace>
  <inkml:trace contextRef="#ctx0" brushRef="#br0" timeOffset="360">99 197,'0'0,"25"0,-25 0,25 0,0 0,-1 0,26 0,-25-25,0 25,-1 0,1 0,0 0,-25 0,25 0,-25 0,25 0,-25-24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" units="1/cm"/>
          <inkml:channelProperty channel="Y" name="resolution" value="30" units="1/cm"/>
        </inkml:channelProperties>
      </inkml:inkSource>
      <inkml:timestamp xml:id="ts0" timeString="2009-11-12T12:18:52.682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fitToCurve" value="1"/>
    </inkml:brush>
  </inkml:definitions>
  <inkml:trace contextRef="#ctx0" brushRef="#br0">148 98,'25'0,"0"0,-1 0,1 25,0-25,24 24,-24 1,25 0,-26 25,-24-25,0-1,0 26,0-25,-24 0,-1-25,0 0,0 0,25 0,-24-25,24 0,0 0,0-24,24 24,1 0,0-25,0 25,-1 1,1-1,0 0,-25 0,0 0,0 25,0-25,-25 25,25 0,-25 25,25-25,-24 25</inkml:trace>
  <inkml:trace contextRef="#ctx0" brushRef="#br0" timeOffset="532">0 545,'0'0,"25"0,-1 0,26 0,-1 0,1 0,24 0,-25-25,26 25,-26 0,-24 0,24 0</inkml:trace>
  <inkml:trace contextRef="#ctx0" brushRef="#br0" timeOffset="829">272 743,'0'0,"0"25,25 0,-25 0,0 24,0 26,24-26,-24 1,0-25,0 25,0-26,0 1</inkml:trace>
  <inkml:trace contextRef="#ctx0" brushRef="#br0" timeOffset="1094">519 694,'0'0,"-25"24,25 1,0 0,0 0,0 25,0-1,0-24,0 25,0-26,25 1,0-25,-25 25,25-25,-1 0,1 0,0 0,24-25,-49 25</inkml:trace>
  <inkml:trace contextRef="#ctx0" brushRef="#br0" timeOffset="1391">643 768,'0'0,"0"25,0 0,0 0,25 24,-25 1,0-1,0 1,0 0,0-25,0-1,0 1,0 0,24-25,-24 0</inkml:trace>
  <inkml:trace contextRef="#ctx0" brushRef="#br0" timeOffset="1735">915 495,'0'0,"0"25,0-25,0 25,0-25,0 24,25-24,-25-24</inkml:trace>
  <inkml:trace contextRef="#ctx0" brushRef="#br0" timeOffset="1985">1088 321,'25'25,"-25"25,0-1,24 1,-24-25,25 24,0-24,-25-25,49 25,-49-50,25 25,0 0,-1-25,1-24,0 24,-25-25,0-24,-25 24,25-24,-25 49,1 0,-1 0,0 25,1 0,-1 25,0 0,25 0</inkml:trace>
  <inkml:trace contextRef="#ctx0" brushRef="#br0" timeOffset="2375">1508 470,'0'0,"0"0,0 25,0-25,25 25,-25-25,0 25,0-25,0 0</inkml:trace>
  <inkml:trace contextRef="#ctx0" brushRef="#br0" timeOffset="2579">1681 321,'0'25,"0"-25,25 25,-25 24,25-24,-25 0,0 25,0-25,0-1,0-24,-25 25,0-25,1 0,24 0,-25 0,25-25,0 1,25-1,-25 0,24 0,1 0,0-24,0 24,-25-25,24 25,-24-24,0 24,-24 0,24 25,-25-25,0 25,0 0,1 25,-1 0,25 0</inkml:trace>
  <inkml:trace contextRef="#ctx0" brushRef="#br0" timeOffset="3000">1904 470,'0'-25,"0"25,25-25,-25-24,24 24,-24-25,0 26,25-26,-25 25,0 0,0 25,0 25,0 0,0 0,0 24,25 1,-25 0,0-1,0-24,0 25,25-50,-25 25</inkml:trace>
  <inkml:trace contextRef="#ctx0" brushRef="#br0" timeOffset="3313">2151 420,'0'-24,"25"-1,-25-25,0 25,25-24,-25 24,0 0,0 0,0 25,0 0,0 25,0 25,0-25,24 24,-24 1,0-25,0 24,0-24,0 0,0-25,0 25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" units="1/cm"/>
          <inkml:channelProperty channel="Y" name="resolution" value="30" units="1/cm"/>
        </inkml:channelProperties>
      </inkml:inkSource>
      <inkml:timestamp xml:id="ts0" timeString="2009-11-12T12:18:56.370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fitToCurve" value="1"/>
    </inkml:brush>
  </inkml:definitions>
  <inkml:trace contextRef="#ctx0" brushRef="#br0">0 198,'0'0,"25"0,0 0,0 0,25 0,-25 0,0 0,0 0,0 0,0 0,-25 0</inkml:trace>
  <inkml:trace contextRef="#ctx0" brushRef="#br0" timeOffset="250">150 0,'0'0,"0"25,0-25,0 25,0 0,0 24,0-24,0 24,0 1,0-25,0 24,0-24,25 0,-25-25,0 24,0-24,0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" units="1/cm"/>
          <inkml:channelProperty channel="Y" name="resolution" value="30" units="1/cm"/>
        </inkml:channelProperties>
      </inkml:inkSource>
      <inkml:timestamp xml:id="ts0" timeString="2009-11-12T12:18:57.261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fitToCurve" value="1"/>
    </inkml:brush>
  </inkml:definitions>
  <inkml:trace contextRef="#ctx0" brushRef="#br0">198 24,'0'-24,"0"24,0 0,-25 24,25 26,0-25,0 25,0-26,0 26,25-25,0 0,-25 0,25-1,25-24,-26 0,1 0,0 0,-25 0,0-24,25 24,-50-25,0 25,0-25,1 25,-1-25,-25 25,25 25,50-25,-75 25</inkml:trace>
  <inkml:trace contextRef="#ctx0" brushRef="#br0" timeOffset="453">0 546,'0'0,"24"0,1 0,25-25,0 25,24 0,1-25,-1 25,1 0,-26 0,1-25,0 25,-26 0,1 0,25 25,-75-25</inkml:trace>
  <inkml:trace contextRef="#ctx0" brushRef="#br0" timeOffset="796">223 695,'0'0,"0"25,0-1,25 1,-25 0,0 25,0-25,0 24,0-24,0 0,0 0,0 0,0-25</inkml:trace>
  <inkml:trace contextRef="#ctx0" brushRef="#br0" timeOffset="1125">571 620,'0'0,"0"25,0-25,0 25,0 0,0 0,0-1,0 1,0 0,0 0,0-25,0 25,0 0,0-25,25 0,-25 24,0-24,24 0,1-24,0 24,-25 0,25 0,0 0</inkml:trace>
  <inkml:trace contextRef="#ctx0" brushRef="#br0" timeOffset="1531">645 744,'0'0,"0"0,0 25,0-25,25 25,-25 0,0 0,0 0,0-1,0 26,0-25,0-25,0 25,0-25,0 0</inkml:trace>
  <inkml:trace contextRef="#ctx0" brushRef="#br0" timeOffset="1984">894 347,'0'0,"0"25,0 0,0 0,0 0,0-1,0 1,0-25,0-49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" units="1/cm"/>
          <inkml:channelProperty channel="Y" name="resolution" value="30" units="1/cm"/>
        </inkml:channelProperties>
      </inkml:inkSource>
      <inkml:timestamp xml:id="ts0" timeString="2009-11-12T12:18:59.526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fitToCurve" value="1"/>
    </inkml:brush>
  </inkml:definitions>
  <inkml:trace contextRef="#ctx0" brushRef="#br0">0 142,'0'-26,"0"1,0 0,0-1,30 1,-30-1,0 26,0 0,0 0,0 26,0 25,0-26,0 0,0 26,0-26,0 26,0-25,30 24,-30-24,60-1,-90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" units="1/cm"/>
          <inkml:channelProperty channel="Y" name="resolution" value="30" units="1/cm"/>
        </inkml:channelProperties>
      </inkml:inkSource>
      <inkml:timestamp xml:id="ts0" timeString="2009-11-12T12:19:00.479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fitToCurve" value="1"/>
    </inkml:brush>
  </inkml:definitions>
  <inkml:trace contextRef="#ctx0" brushRef="#br0">0 324,'25'0,"-25"0,25 0,-1 0,1 0,25 0,-1-25,-24 25,25 0,-1 0,1 0,-25 0,0 0,-1 0,1-24</inkml:trace>
  <inkml:trace contextRef="#ctx0" brushRef="#br0" timeOffset="375">50 572,'0'-49,"0"24,24 25,-24-25,25 25,25 0,-25 0,-1 0,1 0,0 0,0 0,0 0,-1 0</inkml:trace>
  <inkml:trace contextRef="#ctx0" brushRef="#br0" timeOffset="766">670 225,'0'25,"0"-25,0 49,0-24,25 0,-25 25,24-50,1 24,0-24,0 25,0-50,24 25,-24-24,0-1,0 0,-25 0,0 0,-25-24,-25-1,25-24,-24 49,24 0,0 0,0 50,1 0,-26-25,50 50</inkml:trace>
  <inkml:trace contextRef="#ctx0" brushRef="#br0" timeOffset="1235">1166 275,'0'0,"0"24,0-24,0 0,0 25,0-25,0 25,0-25,0 0</inkml:trace>
  <inkml:trace contextRef="#ctx0" brushRef="#br0" timeOffset="1594">1339 126,'0'25,"0"-1,25 1,0 0,0 25,-25-26,25 1,-1 0,-24 0,25 0,-25-1,0 1,-25-25,1 25,24-25,-25 0,0 0,0 0,25 0,0-25,0 25,0-25,25 25,-25-24,25-1,0 0,24 0,-24 0,0-24,-25 24,25 0,-25 0,0 1,-25-1,25 0,-25 0,0 25,0-25,1 25,-26 0,50 0,-25 0,50 25,-50-25</inkml:trace>
  <inkml:trace contextRef="#ctx0" brushRef="#br0" timeOffset="2141">1860 76,'0'0,"0"-25,-24 1,24-1,-25 25,25 0,-25 25,0-1,0 1,25 0,0 25,-24-26,48 1,-24 0,25-25,0 0,0 0,-25 0,25 0,-1-25,-24 0,0 25,25-24,-25 24,0 0,25 0,-25 24,0 1,0 25,25-25,-25 24,0-24,-25 0,0 0,25-1,-25 1,1-25,-1 0,0 0,0 0,25-25,-25 25,25-24</inkml:trace>
  <inkml:trace contextRef="#ctx0" brushRef="#br0" timeOffset="2750">2257 175,'0'-24,"0"-1,25 0,-25 0,25 0,-25 1,25-1,-1 25,-24 0,25 0,0 0,0 0,-25 25,25-1,-25 1,0 0,0 25,0-26,0 1,-25 25,-25-25,25-1,-24 1,24-25,0 25,0-25,1 0,24 25,0-25,24 0,1 0,25 0,-25 0,24 0,-24 0,0 0,0 25,-1-25,1 0,-25 0,25 0,-25 0,0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" units="1/cm"/>
          <inkml:channelProperty channel="Y" name="resolution" value="30" units="1/cm"/>
        </inkml:channelProperties>
      </inkml:inkSource>
      <inkml:timestamp xml:id="ts0" timeString="2009-11-12T11:49:05.667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fitToCurve" value="1"/>
    </inkml:brush>
  </inkml:definitions>
  <inkml:trace contextRef="#ctx0" brushRef="#br0">962 23,'0'0,"0"0,0 0,49-25,-49 50</inkml:trace>
  <inkml:trace contextRef="#ctx0" brushRef="#br0" timeOffset="1984">0 470,'0'0,"0"-25,0 50,0-1,0 1,0 0,25 0,-25 0,0-1,0 1</inkml:trace>
  <inkml:trace contextRef="#ctx0" brushRef="#br0" timeOffset="2219">197 420,'0'-25,"0"50,0-25,0 25,0 24,25-24,-25 0,0 0,0 0,0-1</inkml:trace>
  <inkml:trace contextRef="#ctx0" brushRef="#br0" timeOffset="2437">296 544,'0'0,"0"25,0-25,0 25,25-1,24 1,-74-25</inkml:trace>
  <inkml:trace contextRef="#ctx0" brushRef="#br0" timeOffset="2640">468 346,'0'0,"0"49,0-24,0 25,0-26,0 1,0 0,0 0,0 0,25-25</inkml:trace>
  <inkml:trace contextRef="#ctx0" brushRef="#br0" timeOffset="2875">616 494,'-24'0,"-1"25,0-25,1 25,24 0,0-25,0 25,24-1,1-24,0 25,-1-25,26 25,-26-25,1 0,0 0,-1-25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" units="1/cm"/>
          <inkml:channelProperty channel="Y" name="resolution" value="30" units="1/cm"/>
        </inkml:channelProperties>
      </inkml:inkSource>
      <inkml:timestamp xml:id="ts0" timeString="2009-11-12T12:19:04.745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fitToCurve" value="1"/>
    </inkml:brush>
  </inkml:definitions>
  <inkml:trace contextRef="#ctx0" brushRef="#br0">0 372,'0'0,"0"50,24-26,-24 26,0 0,0-1,-24 1,24-1,0 1,0 0,0-1,24-24</inkml:trace>
  <inkml:trace contextRef="#ctx0" brushRef="#br0" timeOffset="250">372 322,'0'25,"-25"0,0 0,-24 24,24 1,-25-25,0 24,1-24,-1-25,50 25,0-25,0 0,25 0,0 25,24-25,1 0,0 0,-1 25,1-1,-25-24,24 25,1 0,-25 0</inkml:trace>
  <inkml:trace contextRef="#ctx0" brushRef="#br0" timeOffset="609">794 546,'0'0,"-25"-25,25 25,-25-25,25 25,-25 0,1 25,-1 0,25-25,-25 24,25 1,0 0,0 0,25 0,-25-25,25 24,-1-24,1 0,0 0,-25 0,25-24,-25 24,25-25,-25 0,0 25,0 0,0 0,0 25,0 0,0-1,0 1,0 0</inkml:trace>
  <inkml:trace contextRef="#ctx0" brushRef="#br0" timeOffset="1078">918 471,'0'0,"25"0,-25 0,25-25,-1 25,1 0,0 25,-25-25,25 25,-25 0,-25 0,25-1,-25 1,0 0,1 25,-1-26,25 1,-25 0,25-25,0 25,25-25,-25 0,25 0,-1 0,26 0</inkml:trace>
  <inkml:trace contextRef="#ctx0" brushRef="#br0" timeOffset="1469">1315 521,'0'0,"50"-25,-50 25,0-25,0 0,-25 25,25 0,-25 0,25 0,-25 0,0 25,1 0,-1 0,0 0,25-1,0 1,0 0,25 0,-25 0,25-1,-1-24,1 0,0 0,0 0,0 0,0-24,-25 24,24-25,-24 25,0-25,0 25,0 0,0 25,0-25,0 25,25-1,-25 1,0-25,0 25</inkml:trace>
  <inkml:trace contextRef="#ctx0" brushRef="#br0" timeOffset="2016">1588 645,'0'0,"0"25,0-25,0 24,0-24,0 0,0-24,0 24,25-25,-25-25,25 25,0-24,24 24,-24 0,0 0,25 25,-26 0,1 0,-25 0,25 25,0 0,-25-25,0 25,0 0,25-1,-50 1,25 0,0-25,0 25,-25 0,25-1</inkml:trace>
  <inkml:trace contextRef="#ctx0" brushRef="#br0" timeOffset="2828">2333 322,'0'0,"-25"0,0 0,0 0,1 25,-1 0,25 0,-25 24,0-24,25 25,0-25,25-1,-25 1,25 0,0-25,24 25,1-25,-25 0,24 0,-24 0</inkml:trace>
  <inkml:trace contextRef="#ctx0" brushRef="#br0" timeOffset="3156">2432 595,'0'0,"0"0,25 25,-25 0,0-25,0 25,25-1,-25-24,0 25</inkml:trace>
  <inkml:trace contextRef="#ctx0" brushRef="#br0" timeOffset="3484">2804 0,'0'0,"-24"25,-1-25,25 49,-25 1,0 24,25 1,0-1,-25 1,50-26,-25 1,25-1,-25-24,25-25,24 25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" units="1/cm"/>
          <inkml:channelProperty channel="Y" name="resolution" value="30" units="1/cm"/>
        </inkml:channelProperties>
      </inkml:inkSource>
      <inkml:timestamp xml:id="ts0" timeString="2009-11-12T12:19:09.854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fitToCurve" value="1"/>
    </inkml:brush>
  </inkml:definitions>
  <inkml:trace contextRef="#ctx0" brushRef="#br0">25 297,'0'25,"0"25,25-26,-25 26,0-25,0 0,0-1,0 1,0-25,0 0,0-49,0 24,0-25,-25-24,50-25,-25 24,24 1,1 24,0 26,0-1,0 25,0 0,-1 25,-24 24,0-24,0 25,-24-1,-26 1,0-1,25 1,-24-25,24-1,25 1,0-25,0 0,25 25,0-25,24 25,1-25,-25 0,24 25,-24-25,25 24,-25 1</inkml:trace>
  <inkml:trace contextRef="#ctx0" brushRef="#br0" timeOffset="563">447 496,'0'24,"0"1,25-25,0 25,-1 0,1-1,0-24,0 0,25-24,-25-1,-25 25,24-25,-24 0,0 1,0-1,0 25,0 0,0 25,0-1,0 1,0 0,0-25,25 25</inkml:trace>
  <inkml:trace contextRef="#ctx0" brushRef="#br0" timeOffset="938">695 124,'0'25,"0"-25,0 24,0 1,0 0,0 0</inkml:trace>
  <inkml:trace contextRef="#ctx0" brushRef="#br0" timeOffset="1110">546 198,'-25'0,"25"25,25 0,0 0,-25-1</inkml:trace>
  <inkml:trace contextRef="#ctx0" brushRef="#br0" timeOffset="1313">894 421,'0'0,"25"-25,-25 1,25-1,0 0,-1 25,-24 0,25 0,0 0,0 25,-25 0,0-1,-25 1,0 0,0 0,1 0,24-1,-25 1,25 0,0-25,25 0,-25 0,24 0,1 0,0 0,25 0,-25-25</inkml:trace>
  <inkml:trace contextRef="#ctx0" brushRef="#br0" timeOffset="1672">1267 372,'-25'0,"0"24,0-24,0 25,25 0,0 0,0-25,25 25,0-25,0 0,-25 0,25 0,-25 0,24-25,-24 25,25 0,-25-25,0 50,0-25,25 25,-25 24,0 1,0-1,25 26,-25-1,-25 0,25-24,-25-1,0 1,1-25,-26 0,25-1,-25-24,1 0,-1 0,0-24,50-26,25-49</inkml:trace>
  <inkml:trace contextRef="#ctx0" brushRef="#br0" timeOffset="2203">1490 496,'0'0,"25"24,0 1,0 0,0-25,-1 25,1-25,-25 0,25-25,0 25,-25-25,0 0,0-24,0 24,0-25,-25 1,0 24,0 0,1 25,-1 0,0 25,0 0,50-25,-50 25</inkml:trace>
  <inkml:trace contextRef="#ctx0" brushRef="#br0" timeOffset="2547">1739 421,'0'25,"0"-25,0 25,0-25,0 25,0-25,0 24,24-24,-24 25,0-25</inkml:trace>
  <inkml:trace contextRef="#ctx0" brushRef="#br0" timeOffset="2719">1838 570,'0'-25,"0"25,0-25,0 25,0-24,25-1,0-25,-1 25,1-24,0 24,25 0,-25 1,24-26</inkml:trace>
  <inkml:trace contextRef="#ctx0" brushRef="#br0" timeOffset="3266">2235 421,'0'0,"0"25,0 0,-25 0,25 24,0-24,0 0,0-1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" units="1/cm"/>
          <inkml:channelProperty channel="Y" name="resolution" value="30" units="1/cm"/>
        </inkml:channelProperties>
      </inkml:inkSource>
      <inkml:timestamp xml:id="ts0" timeString="2009-11-12T12:19:13.339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fitToCurve" value="1"/>
    </inkml:brush>
  </inkml:definitions>
  <inkml:trace contextRef="#ctx0" brushRef="#br0">0 642,'0'25,"25"0,-25-25,25 24,24 1,1-25,-26 0,26 0,0-25,-26 1,1-1,-25-25,-25 1,25-25,-24 0,-26 0,25 0,-24 49,24 25,-25 0,26 25,24-1,0 26,24-1</inkml:trace>
  <inkml:trace contextRef="#ctx0" brushRef="#br0" timeOffset="343">421 568,'0'0,"0"0,25 25,-25-1,25-24,0 25,-1-25,1 25,0-50,0 25,0 0,-25-25,24 1,-24-1,0 0,25 1,-25 24,0-25,0 50,0-1,0 1,0 24,0 1,25-25,-25 24,0 0,0 1,-25-1,0 1,1-1,-26-24,25 0,-24-1,-1-24,25 0,1-24,-1-26,25 1,0-1</inkml:trace>
  <inkml:trace contextRef="#ctx0" brushRef="#br0" timeOffset="859">892 494,'-25'0,"25"25,0-1,25 1,-25 0,0-1,25 1,-25 0,0-25,25 0,-25 0,25 0,-1-25,-24 25,25-25,-25 1,25-1,-25 0,0 25,0-24,0 48,0-24,0 25,0 0,0-1,0-24,25 25,-25-25</inkml:trace>
  <inkml:trace contextRef="#ctx0" brushRef="#br0" timeOffset="1250">1214 642,'0'0,"0"0,0-25,25 25,-25-24,25-1,0 0,0 1,-1-1,26 0,-25 25,-1 0,-24 0,25 25,0 0,-25-1,25 1,-25 0,0-1,0 1,0-74</inkml:trace>
  <inkml:trace contextRef="#ctx0" brushRef="#br0" timeOffset="1640">1636 0,'0'24,"24"1,1 0,25 0,-25-1,-1 26,1-1,0 25,-25 0,25-24,-25 24,0-25,0 1,0-26,-25 1,50 0,-25-25</inkml:trace>
  <inkml:trace contextRef="#ctx0" brushRef="#br0" timeOffset="2000">2107 370,'24'0,"-24"0,25 0,-25 0,25 0,0 0,0 0,-1 0,1 0,0 0,0 0,-1-49</inkml:trace>
  <inkml:trace contextRef="#ctx0" brushRef="#br0" timeOffset="2312">2156 617,'0'0,"25"0,-25-24,25 48,0-24,-1 0,-24 0,25-24,0-1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" units="1/cm"/>
          <inkml:channelProperty channel="Y" name="resolution" value="30" units="1/cm"/>
        </inkml:channelProperties>
      </inkml:inkSource>
      <inkml:timestamp xml:id="ts0" timeString="2009-11-12T12:19:16.854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fitToCurve" value="1"/>
    </inkml:brush>
  </inkml:definitions>
  <inkml:trace contextRef="#ctx0" brushRef="#br0">0 223,'0'0,"0"25,25 24,-25-24,0 25,0 24,0-25,0 26,0-26,0-24,25-25</inkml:trace>
  <inkml:trace contextRef="#ctx0" brushRef="#br0" timeOffset="250">396 124,'0'25,"0"-1,0 1,0 25,0-1,0 1,0-1,0 26,0-26,0 1,0-25</inkml:trace>
  <inkml:trace contextRef="#ctx0" brushRef="#br0" timeOffset="500">25 495,'25'0,"-25"-24,49 24,1 0,-1 0,1 0,-1 0,1 0</inkml:trace>
  <inkml:trace contextRef="#ctx0" brushRef="#br0" timeOffset="766">792 124,'-25'-25,"25"0,0 25,-25 0,25 0,-24 25,24 0,-25 24,25 26,0-26,-25 1,50 24,-25-24,25 24,-25-49</inkml:trace>
  <inkml:trace contextRef="#ctx0" brushRef="#br0" timeOffset="1032">866 520,'0'25,"25"0,-25 24,25-24,-1 0,1-25,24 0,-24 0,0-25,0 0,-25-24,0 24,0 0,-25-24,0 24,0-25,25 26,-24-1,24 50</inkml:trace>
  <inkml:trace contextRef="#ctx0" brushRef="#br0" timeOffset="1344">1163 495,'0'25,"25"0,-1 0,1 0,25-25,-1 0,-24 0,-1-25,1 0,0 0,0 0,-25 1,0-1,0 25,0-25,0 25,0 25,-25 0,25 49,0 0,0 1,-25-1,25-24,0-1,-25 1,1-26,-1 1,0 0,-24-25,24 0,0 0,-24-25,24 0,25 1,0-51</inkml:trace>
  <inkml:trace contextRef="#ctx0" brushRef="#br0" timeOffset="1813">1534 421,'0'0,"0"25,0 0,25-1,-25 1,0 0,24 0,1 0,0-25,0 0,-1 0,1 0,-25-25,25 0,0 0,-1 0,-24 1,0 24,0-25,0 25,0 0,0 25,0-1,0 1,0 0,0 0,50 0,-75-25</inkml:trace>
  <inkml:trace contextRef="#ctx0" brushRef="#br0" timeOffset="2188">1930 570,'0'25,"0"-25,0 0,0 0,0-25,0 0,0 25,24-25,1-24,-25 24,25 0,0-24,-1 49,1-25,-25 25,25 25,-25-25,25 24,-25 1,0 25,0-26,0 1,0 0,0 0,0-50</inkml:trace>
  <inkml:trace contextRef="#ctx0" brushRef="#br0" timeOffset="2641">2400 0,'0'25,"24"24,1 1,0-1,-25 1,0-1,0 1,0 0,0-1,0 1,-25-26,25 26,-25-25,1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" units="1/cm"/>
          <inkml:channelProperty channel="Y" name="resolution" value="30" units="1/cm"/>
        </inkml:channelProperties>
      </inkml:inkSource>
      <inkml:timestamp xml:id="ts0" timeString="2009-11-12T12:19:19.932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fitToCurve" value="1"/>
    </inkml:brush>
  </inkml:definitions>
  <inkml:trace contextRef="#ctx0" brushRef="#br0">0 0,'25'0,"0"0,24 0,1 20,-1-20,0 0,1 0,-25 0,-1 0,26 0,-50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" units="1/cm"/>
          <inkml:channelProperty channel="Y" name="resolution" value="30" units="1/cm"/>
        </inkml:channelProperties>
      </inkml:inkSource>
      <inkml:timestamp xml:id="ts0" timeString="2009-11-12T12:19:20.401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fitToCurve" value="1"/>
    </inkml:brush>
  </inkml:definitions>
  <inkml:trace contextRef="#ctx0" brushRef="#br0">0 0,'25'24,"-25"1,0 25,25-1,-25 26,0-50,0 24,0 1,0 0,25-1,-25-24</inkml:trace>
  <inkml:trace contextRef="#ctx0" brushRef="#br0" timeOffset="235">223 74,'25'0,"0"0,-25 0,25 0,-25 50,0-26,25 26,-25 0,0-1,0-24,0 25,0-25,0 24,0-98</inkml:trace>
  <inkml:trace contextRef="#ctx0" brushRef="#br0" timeOffset="485">50 297,'0'0,"25"0,-1 0,26 0,0 0,-1 0,1 0,-1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" units="1/cm"/>
          <inkml:channelProperty channel="Y" name="resolution" value="30" units="1/cm"/>
        </inkml:channelProperties>
      </inkml:inkSource>
      <inkml:timestamp xml:id="ts0" timeString="2009-11-12T12:19:21.151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fitToCurve" value="1"/>
    </inkml:brush>
  </inkml:definitions>
  <inkml:trace contextRef="#ctx0" brushRef="#br0">151 0,'0'0,"-25"0,25 25,-25 24,0 1,0 24,1 1,24-1,-25-24,25 24,0-24,25-1,-1 1,-24 0</inkml:trace>
  <inkml:trace contextRef="#ctx0" brushRef="#br0" timeOffset="266">225 570,'0'0,"0"25,0-25,0 25,0-50,0 0,0 1,0-26,0 25,25-49,0 24,-1-24,1-1,0 50,24 1,-24 24,0 0,0 24,0 26,-25-25,-25 24,25-24,-25 0,-25 0,26 0,-1-25,0 25,0-25,25 24,0-24,25 25,-25 0,25-25,-25 25,25 0,-1-25,1 24,74-24,-99 0</inkml:trace>
  <inkml:trace contextRef="#ctx0" brushRef="#br0" timeOffset="735">622 471,'0'0,"0"25,24 0,-24 0,25-1,0 1,0-25,-1 0,1 0,25-25,-25 1,-25 24,24-25,1 0,0 0,-25 0,0 25,0 25,0 0,-25 0,25 0,0-1,0 1,-25 0</inkml:trace>
  <inkml:trace contextRef="#ctx0" brushRef="#br0" timeOffset="1125">1018 173,'0'25,"-25"-25,25 25,0 0,0 0,50-1,-75-24</inkml:trace>
  <inkml:trace contextRef="#ctx0" brushRef="#br0" timeOffset="1313">770 273,'-25'24,"25"1</inkml:trace>
  <inkml:trace contextRef="#ctx0" brushRef="#br0" timeOffset="1531">1216 397,'0'-25,"0"25,25 0,0 0,0 0,0 25,-25-25,24 0,-24 25,-24-1,24-24,-25 25,0 0,0 0,25 0,-25-1,25-24,0 25,0-25,0 25,25-25,0 0,0-25</inkml:trace>
  <inkml:trace contextRef="#ctx0" brushRef="#br0" timeOffset="1844">1390 546,'25'0,"-1"0,1 0,25 0,-25-25,24 25,-24-25,0 0,0 25,-25-49,-25 24,25 0,-25 25,0-25,-24 25,24 25,0-25,0 25,0 0,1 24,24-24,0 25,24 24,-24-24,25 24,-25-24,0 24,0-24,0-26,0 26,0-25,-25 0,1-25,24 24,-25-24,0 0,-24 0,49-24,-25-1</inkml:trace>
  <inkml:trace contextRef="#ctx0" brushRef="#br0" timeOffset="2360">1811 521,'0'0,"0"25,0-1,25 1,-25 0,25 0,0-25,-1 0,1-25,0 0,0 0,0 1,-25-26,0 25,0-24,-25 24,25 0,-25 0,0 25,0 0,1 0,-1 25,25-25</inkml:trace>
  <inkml:trace contextRef="#ctx0" brushRef="#br0" timeOffset="2703">2010 397,'0'0,"0"0,0 25,0-1,24 1,-24 25,0-25,25-1,-25-24</inkml:trace>
  <inkml:trace contextRef="#ctx0" brushRef="#br0" timeOffset="2906">2282 546,'0'0,"-25"0,25-25,0 25,0-25,25 0,-25 25,25-25,0 1,0-1,-1 0,26 0,-25 0,-1 0</inkml:trace>
  <inkml:trace contextRef="#ctx0" brushRef="#br0" timeOffset="3172">2530 521,'0'25,"0"-1,-25 1,25 0,-25 0,25 0,0-25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" units="1/cm"/>
          <inkml:channelProperty channel="Y" name="resolution" value="30" units="1/cm"/>
        </inkml:channelProperties>
      </inkml:inkSource>
      <inkml:timestamp xml:id="ts0" timeString="2009-11-12T12:19:24.807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fitToCurve" value="1"/>
    </inkml:brush>
  </inkml:definitions>
  <inkml:trace contextRef="#ctx0" brushRef="#br0">2 102,'0'25,"0"-25,0 49,0-24,0-1,25 1,0 0,24-25,1 0,0-25,-26 25,1-25,0 1,-25-1,-25-24,0 24,1-24,-26 24,25 0,0 25,1 0,-26 25,50-25</inkml:trace>
  <inkml:trace contextRef="#ctx0" brushRef="#br0" timeOffset="360">325 77,'0'25,"25"0,-1-1,1 1,25 0,0-25,-1 0,-24 0,0 0,0 0,-1-25,-24 0,0 1,25-1,-25 0,0 1,0 24,0 0,0 49,0-24,0 24,25 0,-25 1,0 24,-25 0,25 0,-25 0,1 0,24-25,-50-24,25 24,-24-24,-1-25,-25 0,26 0,24 0,-25-25,25 1,25-26</inkml:trace>
  <inkml:trace contextRef="#ctx0" brushRef="#br0" timeOffset="938">896 28,'-25'25,"25"-1,0 26,0-26,0 1,25 0,-1-1,1 1,0-25,0 0,25 0,-26-25,1 1,0 24,0-25,-25 0,25 25,-25-24,-25 48,25 1,0-25,-25 25,25-1,0 1,0 0</inkml:trace>
  <inkml:trace contextRef="#ctx0" brushRef="#br0" timeOffset="1344">1268 250,'0'25,"0"-50,0 25,25-25,-25 1,25-1,-1 0,1-24,0 24,0-24,24 49,-24-25,0 25,0 25,-25-25,25 25,-25 24,0-24,0-1,0 1,0 0,0-1,0 1,0 0,25-1,-25-24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" units="1/cm"/>
          <inkml:channelProperty channel="Y" name="resolution" value="30" units="1/cm"/>
        </inkml:channelProperties>
      </inkml:inkSource>
      <inkml:timestamp xml:id="ts0" timeString="2009-11-12T12:19:27.073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fitToCurve" value="1"/>
    </inkml:brush>
  </inkml:definitions>
  <inkml:trace contextRef="#ctx0" brushRef="#br0">52 0,'51'25,"0"50,0 0,-25 25,0 25,-52-1,26-24,-51-25,25-25,-25 25,25-50,1 0,-1 0,0 0,26-125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" units="1/cm"/>
          <inkml:channelProperty channel="Y" name="resolution" value="30" units="1/cm"/>
        </inkml:channelProperties>
      </inkml:inkSource>
      <inkml:timestamp xml:id="ts0" timeString="2009-11-12T12:19:28.839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fitToCurve" value="1"/>
    </inkml:brush>
  </inkml:definitions>
  <inkml:trace contextRef="#ctx0" brushRef="#br0">0 27,'0'0,"24"0,26 0,0 0,-1 0,26-24,-26 24,1 0,-25 0,-1 0</inkml:trace>
  <inkml:trace contextRef="#ctx0" brushRef="#br0" timeOffset="250">24 246,'25'0,"0"0,25 0,-1 0,-24-24,25 24,-26 0,1 0,25-49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" units="1/cm"/>
          <inkml:channelProperty channel="Y" name="resolution" value="30" units="1/cm"/>
        </inkml:channelProperties>
      </inkml:inkSource>
      <inkml:timestamp xml:id="ts0" timeString="2009-11-12T11:49:54.167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fitToCurve" value="1"/>
    </inkml:brush>
  </inkml:definitions>
  <inkml:trace contextRef="#ctx0" brushRef="#br0">0 524,'24'0,"-24"0,25 0,-1-25,1 0,0 0,-1 0,1-25,24 25,-24-25,0-25,-1 26,1 24,0-25,-25 25,24 0,-24 0,0 0,0 25,-24 0,24 25,-25-25,0 25,-24 0,24 0,1 0,-1 0,0 0,1-1,-1 1,0 0,25-25,0 25,0-25,25 0,0 0,-1-25,26 25,-26-50,26 26,-1 24,-24-25,-1 0,1 0,0 25,-1-25,1 25,-25-25,0 50,0-25,0 25,0-25,0 25,0 25,0-1,0 1,-25 0,25-25,-24 25,24-25,-25 0,25-25,0 25,0-25,0 25,25-25,-50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" units="1/cm"/>
          <inkml:channelProperty channel="Y" name="resolution" value="30" units="1/cm"/>
        </inkml:channelProperties>
      </inkml:inkSource>
      <inkml:timestamp xml:id="ts0" timeString="2009-11-12T12:19:31.557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fitToCurve" value="1"/>
    </inkml:brush>
  </inkml:definitions>
  <inkml:trace contextRef="#ctx0" brushRef="#br0">31 125,'-24'0,"24"0,0 24,0 25,0 0,24 0,1 1,0-1,0 0,-1 0,26-24,24-25,-25 0,1 0,-1-25,-24-24,0 0,-25 24,-25-49,0 25,0 0,-24 0,0 0,-1 24,25 25,-24 0,24 0,1 0,24 25</inkml:trace>
  <inkml:trace contextRef="#ctx0" brushRef="#br0" timeOffset="407">600 272,'0'24,"0"-24,0 0,0 0,25 25,-25-25,0 0</inkml:trace>
  <inkml:trace contextRef="#ctx0" brushRef="#br0" timeOffset="672">946 26,'0'-24,"-25"24,0 0,1 0,-1 0,0 0,1 24,24 1,0-1,0-24,0 25,24 0,1-25,0 24,-1-24,1-24,-25 24,25 0,-25-25,25 25,-25-25,0 25,0 0,0 25,24 0,-24-1,0 25,0 0,0 0,0 1,0-1,0-25,-24 25,24-24,-25-25,0 25,-24-25,24 0,0 0,1 0,24-25,0 0</inkml:trace>
  <inkml:trace contextRef="#ctx0" brushRef="#br0" timeOffset="1250">1168 2,'0'0,"0"24,0-24,0 25,0-1,0 26,0-1,-24 0,24 24,0-23,0-1,24-25,-24 25,25-24,0-25,-1 0,1 25,0-50,-1 25,1 0,0 0,-25-25,0 25,49 0,-49 0</inkml:trace>
  <inkml:trace contextRef="#ctx0" brushRef="#br0" timeOffset="1657">1292 198,'0'25,"0"-1,0 1,24 24,-24-24,0 24,0 0,25 0,-25-24,0-1,0 1,0-1,0-24,25 25,-25-25</inkml:trace>
  <inkml:trace contextRef="#ctx0" brushRef="#br0" timeOffset="1969">1588 198,'0'25,"0"-25,0 49,0-25,0 26,25-1,-25 0,25-25,-1 1,-24 0,25-25,0 0,0 0,-1-25,1 0,0-24,-25 0,24 0,-24 0,0-25,-24 25,24 0,-25 24,-24 1,24-1,0 25,0 25,1-1,-1 1,25 0</inkml:trace>
  <inkml:trace contextRef="#ctx0" brushRef="#br0" timeOffset="2579">2058 272,'0'0,"25"0,-1 0,1 0,0 0,24 0,1 0,-1-25,-24 25,49 0,-25 0,-24 0,24 0,-24 0,0 0,-1 0,-24 0,50 0,-75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" units="1/cm"/>
          <inkml:channelProperty channel="Y" name="resolution" value="30" units="1/cm"/>
        </inkml:channelProperties>
      </inkml:inkSource>
      <inkml:timestamp xml:id="ts0" timeString="2009-11-12T12:19:35.417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fitToCurve" value="1"/>
    </inkml:brush>
  </inkml:definitions>
  <inkml:trace contextRef="#ctx0" brushRef="#br0">1 305,'0'0,"0"25,0 0,0 0,25 0,0 0,-1 25,1-24,25-1,-1-25,-24 25,0-50,24 25,-24-25,0-1,-25 1,24-25,-24 25,0 0,-24-25,-1 0,0 0,0-1,1 1,-1 50,-25-25,26 50,-26 0,50 0,-25 0</inkml:trace>
  <inkml:trace contextRef="#ctx0" brushRef="#br0" timeOffset="687">571 355,'0'0,"0"0,0 25,0-25,0 0,0 25,0-25,0 0,24 25</inkml:trace>
  <inkml:trace contextRef="#ctx0" brushRef="#br0" timeOffset="984">794 129,'0'25,"0"-25,24 25,1 1,-25-1,25 0,0 0,-1 0,-24 0,25 0,-25 0,0 0,0 0,-25 0,1-25,-1 25,0-25,-24 0,24 0,0 0,0-25,25 25,0-25,0 0,25 25,0-25,0 0,24 0,1 0,-26 0,26 0,-25 0,-25 0,24-26,-24 26,0-25,-24 25,24 0,-25 0,0 25,0 0,-24 0,24 0,0 25,25-50</inkml:trace>
  <inkml:trace contextRef="#ctx0" brushRef="#br0" timeOffset="1547">1338 129,'0'-25,"0"0,0 0,0 25,-24-25,-1 25,0 0,0 25,1 0,-1 25,0-25,25 0,0 1,0-1,25-25,0 25,24-25,-24 0,0-25,-1 25,1-25,0 25,-25 0,0-26,0 52,0-26,0 50,25-25,-25 0,0 0,-25 0,25 0,0 0,0 25,-25-25,0-25,1 26,-26-1,1-25,24 0,-25 0,26-25,-1 25,25-26,0 1</inkml:trace>
  <inkml:trace contextRef="#ctx0" brushRef="#br0" timeOffset="2140">1660 280,'0'0,"0"-25,0 25,0-25,25 0,-25-26,25 26,-25 0,25 25,0-25,-1 25,-24 0,25 0,0 25,0 0,-1 0,-24 26,0-26,-24 0,-1 25,0-25,0 0,-24 0,24 0,0 0,0 0,25-25,0 0,25 25,0-25,25 0,-1 0,1 0,-1 0,1-25,-26 25,1 0,0 0,-25 0,0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" units="1/cm"/>
          <inkml:channelProperty channel="Y" name="resolution" value="30" units="1/cm"/>
        </inkml:channelProperties>
      </inkml:inkSource>
      <inkml:timestamp xml:id="ts0" timeString="2009-11-12T12:19:39.292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fitToCurve" value="1"/>
    </inkml:brush>
  </inkml:definitions>
  <inkml:trace contextRef="#ctx0" brushRef="#br0">0 623,'0'0,"24"0,26 0,-25 0,24-24,1 24,-1 0,1 0,0 0,-1-25,-24 25,0 0,-25 25,24-25,-24 0</inkml:trace>
  <inkml:trace contextRef="#ctx0" brushRef="#br0" timeOffset="406">49 772,'0'0,"0"0,25 0,0 0,-1 0,26 0,0 0,-1 0,1 0,-1-25,-24 25,0 0,0 25,-1-25,-24 0,0 0</inkml:trace>
  <inkml:trace contextRef="#ctx0" brushRef="#br0" timeOffset="2500">1140 276,'0'0,"0"25,-25 25,25-1,0 26,25-26,-1 1,-24-25,50-1,-25 1,24 0,-24-25,25-25,-26 25,26-25,-50 1,0-26,0 25,0-24,-25-26,-24 26,24-1,-25 0,25 1,1 24,24 25,-25 0,25 25</inkml:trace>
  <inkml:trace contextRef="#ctx0" brushRef="#br0" timeOffset="2937">1635 450,'0'25,"0"-25,0 24,0-24,0 25,0-25,0 25,0-25,25 0</inkml:trace>
  <inkml:trace contextRef="#ctx0" brushRef="#br0" timeOffset="3250">1883 351,'-25'24,"25"1,0 0,0 0,0 24,25-24,-25 0,25 0,0 0,-1-1,1 1,0-25,24 0,-24 0,0-25,0 25,24-24,-24-26,-25 0,0 1,0-1,0 1,-25-1,1 0,-1 26,0-1,-25 25,1 0,-1 0,26 0,-1 25,0-1,25-98</inkml:trace>
  <inkml:trace contextRef="#ctx0" brushRef="#br0" timeOffset="3844">2403 78,'0'0,"0"25,0-1,0 1,0 0,0 25,0-26,0 26,0 0,0-26,0 26,25-25,0-25,-25 25,50-25,-26 0,1 0,25-25,-26 25,1 0,-25 0,25-50</inkml:trace>
  <inkml:trace contextRef="#ctx0" brushRef="#br0" timeOffset="4187">2602 202,'0'0,"0"25,0-1,0 1,0 25,0-25,24 24,-24 1,25-1,-25 1,0-25,25 0,-25-25,0 24,74-24,-98 0</inkml:trace>
  <inkml:trace contextRef="#ctx0" brushRef="#br0" timeOffset="4515">2899 103,'25'24,"0"1,-1 25,1-1,0-24,0 50,0-26,-1 1,-24-1,25 1,-50-25,25 0,-24-1,-1 1,0-25,25 0,-25-25,0 1,25-1,0 0,25-25,0 1,0 24,24-25,-24 1,25-1,-1 1,-24 24,0-25,-25 1,0 24,0 0,-25 0,25 0,-50 25,26 0,24 0,-75 25</inkml:trace>
  <inkml:trace contextRef="#ctx0" brushRef="#br0" timeOffset="5344">1164 896,'25'0,"-25"0,50 0,-26 0,51 0,-1-25,25 25,0-24,1 24,23-25,1 25,0 0,-25 0,25 0,-49 0,24 0,-50 0,26 0,-51 0,1 0</inkml:trace>
  <inkml:trace contextRef="#ctx0" brushRef="#br0" timeOffset="5922">1140 1194,'0'0,"0"0,24 0,-24 0,50 0,-1 0,1 0,49 0,0 0,-24 0,49-25,-1 25,1 0,0-25,0 25,-25 0,-24 0,-1 0,-24 0,-1 0,-24 0,-25 0,25 0,-25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" units="1/cm"/>
          <inkml:channelProperty channel="Y" name="resolution" value="30" units="1/cm"/>
        </inkml:channelProperties>
      </inkml:inkSource>
      <inkml:timestamp xml:id="ts0" timeString="2009-11-12T12:20:20.854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fitToCurve" value="1"/>
    </inkml:brush>
  </inkml:definitions>
  <inkml:trace contextRef="#ctx0" brushRef="#br0">149 149,'0'0,"25"50,-25 0,0 0,-25 24,25 1,0-25,0 24,0-24,0 25,0-25,0-26,0 1</inkml:trace>
  <inkml:trace contextRef="#ctx0" brushRef="#br0" timeOffset="313">100 224,'0'0,"25"0,-1 25,1 0,25 25,-25-1,24-24,-24 25,0-25,0 25,-1-26,1 1,0 0,-25 0</inkml:trace>
  <inkml:trace contextRef="#ctx0" brushRef="#br0" timeOffset="594">447 149,'0'25,"0"-25,0 50,0 0,0 0,0 24,25-24,-25 0,0-1,0 1,0-25,0 0,25 0</inkml:trace>
  <inkml:trace contextRef="#ctx0" brushRef="#br0" timeOffset="844">670 498,'0'25,"0"-25,0 24,0 1,25 0,-25 0,0 0,0 0</inkml:trace>
  <inkml:trace contextRef="#ctx0" brushRef="#br0" timeOffset="1032">695 324,'0'0,"99"0,-124 0</inkml:trace>
  <inkml:trace contextRef="#ctx0" brushRef="#br0" timeOffset="1188">893 75,'0'0,"0"25,0 0,25 49,-25 1,0-25,25 24,-25 1,0-50,0 24,0-24,-25 25,25-25</inkml:trace>
  <inkml:trace contextRef="#ctx0" brushRef="#br0" timeOffset="1422">819 547,'0'0,"25"0,0 0,-1 0,1-24,0 24,0 0</inkml:trace>
  <inkml:trace contextRef="#ctx0" brushRef="#br0" timeOffset="1594">1042 547,'0'0,"25"0,0 0,0-24,0 24,-1-25,1 25,0-25,-25 25,0-25,25 0,-50 0,25 25,-25 0,0 25,1-25,-1 25,0 0,25 25,-25-26,50 1,-25 0,25 0,0 0,-1 0,26-25,-25 0,24 25</inkml:trace>
  <inkml:trace contextRef="#ctx0" brushRef="#br0" timeOffset="1985">1464 149,'0'0,"0"25,0 0,0 25,0 25,25-26,-25 1,0 0,0 0,0-1,0-24,0 0</inkml:trace>
  <inkml:trace contextRef="#ctx0" brushRef="#br0" timeOffset="2219">1638 523,'0'24,"0"1,0 0,24 0,-24 25,50-25,-50 0</inkml:trace>
  <inkml:trace contextRef="#ctx0" brushRef="#br0" timeOffset="2422">1613 274,'0'25,"25"-25,-1-50</inkml:trace>
  <inkml:trace contextRef="#ctx0" brushRef="#br0" timeOffset="2563">1861 0,'0'25,"0"-25,0 50,0 0,25 24,-25 1,0-1,24-24,-24 0,0 0,75-25,-125-1</inkml:trace>
  <inkml:trace contextRef="#ctx0" brushRef="#br0" timeOffset="2813">2059 324,'0'0,"0"24,-25 1,1 0,-1 0,25 0,0 0,0 0,0 0,25-1,-1 1,1-25,0 25,25-25,-1 25,-24-25,25 0,-25 0</inkml:trace>
  <inkml:trace contextRef="#ctx0" brushRef="#br0" timeOffset="3344">0 995,'0'0,"25"0,25 0,0 0,-1 0,26 0,-26 0,26 0,-1 0,0 0,26 0,-1 0,0 0,-25 0,26 0,-1 0,25-25,-25 25,25-24,-25 24,25 0,0-25,-24 25,-1 0,-25 0,1 0,-26 0,1 0,0 0,-50 0,24 0,-24 0,0 0,25-50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" units="1/cm"/>
          <inkml:channelProperty channel="Y" name="resolution" value="30" units="1/cm"/>
        </inkml:channelProperties>
      </inkml:inkSource>
      <inkml:timestamp xml:id="ts0" timeString="2009-11-12T12:20:25.214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fitToCurve" value="1"/>
    </inkml:brush>
  </inkml:definitions>
  <inkml:trace contextRef="#ctx0" brushRef="#br0">273 49,'0'25,"0"0,0 24,0 26,0-26,25 1,-25 24,0-49,25 25,24-25,-73-1</inkml:trace>
  <inkml:trace contextRef="#ctx0" brushRef="#br0" timeOffset="218">670 0,'-25'0,"25"24,-25 1,-24 0,-1 0,-24 24,-1 1,26-25,-1 24,25-24,1 0,24-25,0 25,0-25,24 0,1 0,25 25,-1-25,1 0,0 0,24 24,-24-24,-26 25,26-25,-50 25</inkml:trace>
  <inkml:trace contextRef="#ctx0" brushRef="#br0" timeOffset="562">1042 446,'0'-25,"0"0,0 25,0-24,-25-1,25 0,-24 0,24 0,-25 1,25-1,-25 25,0 0,0 0,1 25,24-1,-25 1,25 0,0 0,0 0,25-1,-1-24,1 25,0-25,0 0,0-25,-1 25,1 0,-25 0,25 0,-25 0,25 0,-25 25,0-25,0 25,0 0,0 0,0-25,0 24</inkml:trace>
  <inkml:trace contextRef="#ctx0" brushRef="#br0" timeOffset="1047">1340 322,'25'-25,"-25"0,24 1,-24-1,25 25,0 0,-25 0,25 0,-25 0,0 25,0-1,0 1,0 0,-25 0,0 0,0-1,1 1,24 0,-25 0,25 0,0-25,0 0,0 24,25-24,-1 0,-24 0,25 0,25 0</inkml:trace>
  <inkml:trace contextRef="#ctx0" brushRef="#br0" timeOffset="1406">1786 347,'0'0,"0"-25,0 0,-25 0,25 25,-24-24,-1 24,0 0,0 0,-24 0,24 24,0 1,0 0,25 0,0 0,0-1,25-24,0 25,0-25,-1 0,1 0,25 0,-25 0,-1 0,1 0,-25-25,0 25,25 0,-25 25,0-25,0 25,0-25,0 0,0 25</inkml:trace>
  <inkml:trace contextRef="#ctx0" brushRef="#br0" timeOffset="1843">1985 396,'-25'25,"25"-25,25 25,-25-25,0-25,0 25,25-25,-25 1,24-26,1 0,-25 26,25-1,0 0,0 25,-1 0,-24 25,0 0,25-1,-25 1,0 0,0 0,-25 0,25-1,0-73</inkml:trace>
  <inkml:trace contextRef="#ctx0" brushRef="#br0" timeOffset="2250">2605 74,'-25'0,"25"0,-25 0,0 25,1-25,-1 25,0 24,25-24,-25 0,25 0,25 24,-25-24,25-25,0 25,-1 0,1-25,0 0,0-50</inkml:trace>
  <inkml:trace contextRef="#ctx0" brushRef="#br0" timeOffset="2531">2605 297,'0'25,"0"0,25 0,-25-1,0 1,24-25,-24 25,0 0</inkml:trace>
  <inkml:trace contextRef="#ctx0" brushRef="#br0" timeOffset="2968">0 793,'0'0,"25"0,0 0,0 25,24-25,1 0,0 0,49 0,-25 0,50 0,-25-25,1 25,24 0,0 0,25 0,-25-25,0 25,0 0,0 0,0-24,0 24,0 0,-25-25,25 25,-25-25,-24 25,-1-25,-24 25,-26 0,1-25,0 25,-25 0,0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" units="1/cm"/>
          <inkml:channelProperty channel="Y" name="resolution" value="30" units="1/cm"/>
        </inkml:channelProperties>
      </inkml:inkSource>
      <inkml:timestamp xml:id="ts0" timeString="2009-11-12T12:20:29.386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fitToCurve" value="1"/>
    </inkml:brush>
  </inkml:definitions>
  <inkml:trace contextRef="#ctx0" brushRef="#br0">37 197,'-25'-25,"25"25,0-24,0 24,0-25,0 50,0-1,0 26,0 24,0-25,0 25,0 0,0-25,0 25,25-74</inkml:trace>
  <inkml:trace contextRef="#ctx0" brushRef="#br0" timeOffset="265">283 0,'0'0,"0"24,0 26,0-1,0 25,0-25,0 25,0-25,0 1,24-1,-24 0</inkml:trace>
  <inkml:trace contextRef="#ctx0" brushRef="#br0" timeOffset="484">37 443,'24'0,"-24"-24,25 24,24 0,-24-25,48 25,26 0,-50 0</inkml:trace>
  <inkml:trace contextRef="#ctx0" brushRef="#br0" timeOffset="687">775 394,'-25'-25,"25"25,-24-24,-1-1,25 25,-25-24,1 24,24 0,-25 24,1-24,-1 25,25-1,-25 1,25 0,25-1,-25 1,25 0,-1-1,1-24,-1 0,1 0,0-24,-1 24,-24-25,0 0,25 25,-25-24,0 24,0 0,0 24,0-24,0 25,0 0,0-1,24 1,-24-25</inkml:trace>
  <inkml:trace contextRef="#ctx0" brushRef="#br0" timeOffset="1171">849 345,'0'0,"24"0,-24 24,25 1,-1-25,1 25,0 24,-1-24,1-1,-25 1,24 0,1-25,-25 0,25 0,-25-25,24 0,-24 1,0-26,25 1,-25 24,24 1,-24-1,0 1,25 24</inkml:trace>
  <inkml:trace contextRef="#ctx0" brushRef="#br0" timeOffset="1578">1513 345,'0'0,"-25"0,25-25,0 25,-24-24,24 24,-25 0,0 0,1 0,-1 0,1 24,24-24,-25 25,0-25,25 24,0 1,0-25,0 25,25-1,0-24,-1 0,1 0,-1 0,1 0,0-24,-25 24,24-25,-24 25,25-25,-25 1,0 24,0 0,0 24,24 1,-24 0,0-25,0 24,25 1,-25-25,0 25,25-25,-25 0,0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" units="1/cm"/>
          <inkml:channelProperty channel="Y" name="resolution" value="30" units="1/cm"/>
        </inkml:channelProperties>
      </inkml:inkSource>
      <inkml:timestamp xml:id="ts0" timeString="2009-11-12T12:21:06.276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fitToCurve" value="1"/>
    </inkml:brush>
  </inkml:definitions>
  <inkml:trace contextRef="#ctx0" brushRef="#br0">32 199,'0'0,"-25"25,25-25,0 50,0-26,0 26,25-25,-25 24,25-24,24 0,-24 0,0-1,-1 1,1-25,0 0,0-25,-1 25,1-24,-25-1,25 0,-25 0,0-24,0-1,0 1,-25-1,25 1,0 24,-25 25,1-25,24 25,-25 25,0-25,25 25,-25-1,25-24</inkml:trace>
  <inkml:trace contextRef="#ctx0" brushRef="#br0" timeOffset="485">502 323,'0'0,"0"25,0-25,0 0,0 25,0-25,0 24,25-73</inkml:trace>
  <inkml:trace contextRef="#ctx0" brushRef="#br0" timeOffset="797">774 175,'0'-25,"0"0,0 25,25-25,-1 1,-24 24,25 0,0-25,-25 25,24 0,-24 25,25-25,-25 24,0 1,0 0,0 0,0-1,-25 1,1 0,-1 24,0-24,25 0,-24-25,24 25,-25-25,50 24,-25-24,24 0,1 0,0 0,-1 0,1-24,0 24,0 0,-1 0,-24 0,0 0,25 0</inkml:trace>
  <inkml:trace contextRef="#ctx0" brushRef="#br0" timeOffset="1547">1219 1,'0'25,"0"-25,0 25,0 0,0-1,-25 1,25 0,0 24,0-24,25 0,-25 0,0-1,0 1,25-25,-25 0,24 25,1-25,0-25,0 25,-1 0,-24 0,25-25,0 25,-25 0</inkml:trace>
  <inkml:trace contextRef="#ctx0" brushRef="#br0" timeOffset="1985">1392 100,'0'0,"0"25,0 0,0 0,0-1,25 26,-25-1,0 1,0-25,0-1,0 26,0-50,0 25,0 0,0-25,0 0</inkml:trace>
  <inkml:trace contextRef="#ctx0" brushRef="#br0" timeOffset="6953">1590 26,'0'0,"25"-25,-1 25,26 0,-25 0,24 0,-24 0,-1 0,1 0,-25 25,25-25,-25 0,0 25,0 0,0-1,0 1,0 0,0 24,0-24,0 25,0-26,0 1,0 0,0 0,0-25,0 24</inkml:trace>
  <inkml:trace contextRef="#ctx0" brushRef="#br0" timeOffset="7453">1615 298,'24'0,"1"-24,0 24,24 0,1 0,-26 0,26 24,-25-24,-1 0,1 0,0 0,-25-74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" units="1/cm"/>
          <inkml:channelProperty channel="Y" name="resolution" value="30" units="1/cm"/>
        </inkml:channelProperties>
      </inkml:inkSource>
      <inkml:timestamp xml:id="ts0" timeString="2009-11-12T12:22:04.698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fitToCurve" value="1"/>
    </inkml:brush>
  </inkml:definitions>
  <inkml:trace contextRef="#ctx0" brushRef="#br0">0 252,'25'0,"-25"0,25 0,24 0,1 25,24-25,25 0,25 0,-25-25,0 25,25-25,0 25,-24-25,-1 25,-25 0,-24 0,-1 0,1 25,-25-25</inkml:trace>
  <inkml:trace contextRef="#ctx0" brushRef="#br0" timeOffset="313">1264 0,'25'0,"0"25,24-25,1 25,0 26,-1-26,1 0,-26 0,-24 1,0-1,-24 0,-1 0,-25 0,1-50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" units="1/cm"/>
          <inkml:channelProperty channel="Y" name="resolution" value="30" units="1/cm"/>
        </inkml:channelProperties>
      </inkml:inkSource>
      <inkml:timestamp xml:id="ts0" timeString="2009-11-12T12:22:05.589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fitToCurve" value="1"/>
    </inkml:brush>
  </inkml:definitions>
  <inkml:trace contextRef="#ctx0" brushRef="#br0">25 475,'0'0,"0"25,0-25,0 25,0 0,0 0,0 0,0-25,0-25,0 25,0-50,0 0,0 25,0-50,24 0,1 25,0 0,0 0,24 25,-24 25,0 0,25-50</inkml:trace>
  <inkml:trace contextRef="#ctx0" brushRef="#br0" timeOffset="297">74 475,'0'0,"0"-25,50 25,-25 0,24-25,1 25,-1 0,-24 0</inkml:trace>
  <inkml:trace contextRef="#ctx0" brushRef="#br0" timeOffset="468">0 600,'25'0,"-25"0,49 0,1-25,-1 25,1 0</inkml:trace>
  <inkml:trace contextRef="#ctx0" brushRef="#br0" timeOffset="625">372 575,'0'0,"0"25,0-50,25 25,-25-25,24 0,26 0,-25 0,0 25,-1-25,1 25,0 25,-25-25,25 25,0-25,-1 25,1 0,0-25</inkml:trace>
  <inkml:trace contextRef="#ctx0" brushRef="#br0" timeOffset="953">967 225,'0'0,"0"50,0-25,0 50,0-25,0 0,0-25,25 0,0 0,24 0,-24-25,0 0,0 0,0 0,-25-25,0 0,0 0,-25-25,-25 25,25 0,1 25,-1-25,25 50</inkml:trace>
  <inkml:trace contextRef="#ctx0" brushRef="#br0" timeOffset="1312">1389 450,'0'25,"-25"-25,25 25,25-25,-25 25,25-25,-1 0,26 25,-25-25,0 0,-1-25,1 25,-25 0,0-25,0 25,0 25,0-25,0 25,0-25,0 25,0 0</inkml:trace>
  <inkml:trace contextRef="#ctx0" brushRef="#br0" timeOffset="1656">1587 250,'0'0,"0"25,0-25,0 0,0 25,25-25,-25 0</inkml:trace>
  <inkml:trace contextRef="#ctx0" brushRef="#br0" timeOffset="1797">1488 325,'0'0,"0"-25</inkml:trace>
  <inkml:trace contextRef="#ctx0" brushRef="#br0" timeOffset="1937">1711 475,'0'0,"0"0,0 25,25 0,25-25,-1 0,-24 25,25-50,-26 25,1 0,0-25,0 25,-25-25,0 0,25 25,-25 0,0 0,0 25,0 25,0 0,0 24,0 1,0 0,0 0,-25 0,0-25,0-25,-24 25,-1-25,-24-25,24 25,-24-50,24 25,25-50,0 0,25-25,25-75</inkml:trace>
  <inkml:trace contextRef="#ctx0" brushRef="#br0" timeOffset="2406">2158 500,'0'0,"0"25,0 0,25-25,-1 25,1 0,25-25,-25 24,24-48,-24 24,25 0,-26-25,1 25,-25-25,25 25,-25-25,0 25,0 25,0-25,0 25,0-25,0 25,0-25</inkml:trace>
  <inkml:trace contextRef="#ctx0" brushRef="#br0" timeOffset="2781">2455 225,'0'25,"0"-25,-24 25,24-25,0-25</inkml:trace>
  <inkml:trace contextRef="#ctx0" brushRef="#br0" timeOffset="2922">2232 225,'0'0,"-25"25,25-25,50 0,-50 25</inkml:trace>
  <inkml:trace contextRef="#ctx0" brushRef="#br0" timeOffset="3109">2703 0,'0'25,"0"-25,0 50,0-25,0 50,0 0,0-25,0 25,0-25,0-25,50 25,-75-25</inkml:trace>
  <inkml:trace contextRef="#ctx0" brushRef="#br0" timeOffset="3328">2902 300,'0'0,"-25"0,0 25,0 0,1 0,-1 25,0-25,25 0,0-25,0 25,25 0,-25-25,49 25,-24-25,25 0,-1 25,1-25,25 25,-51-25,26 0,-25 0,0 24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" units="1/cm"/>
          <inkml:channelProperty channel="Y" name="resolution" value="30" units="1/cm"/>
        </inkml:channelProperties>
      </inkml:inkSource>
      <inkml:timestamp xml:id="ts0" timeString="2009-11-12T12:22:09.823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fitToCurve" value="1"/>
    </inkml:brush>
  </inkml:definitions>
  <inkml:trace contextRef="#ctx0" brushRef="#br0">53 125,'0'0,"0"-25,0 25,0 25,0 0,-25 24,25 26,0 25,-25-26,25-24,0 25,0-51,25 1</inkml:trace>
  <inkml:trace contextRef="#ctx0" brushRef="#br0" timeOffset="234">303 374,'0'0,"0"-25,-25 0,0 25,-25 25,0 0,25 24,0 1,0 0,25-25,0 24,0-24,25 0,25-25,0 25</inkml:trace>
  <inkml:trace contextRef="#ctx0" brushRef="#br0" timeOffset="469">378 498,'-25'25,"25"0,0 0,0-1,25 1,0-25,0 0,25 0,-25 0,0-25,-25 1,0 24,0-50,-25 25,25-25,-25 25,0 0,0 1</inkml:trace>
  <inkml:trace contextRef="#ctx0" brushRef="#br0" timeOffset="750">528 597,'0'25,"25"-25,-25 50</inkml:trace>
  <inkml:trace contextRef="#ctx0" brushRef="#br0" timeOffset="891">678 423,'0'-25,"25"1,24-1,-24 25,25 0,-25 0,0 0,0 25,-25-1,0 1,-25 0,0 0,0 0,0 0,25 0,-25 0,25-1,0-24,0 25,25-25,0-49</inkml:trace>
  <inkml:trace contextRef="#ctx0" brushRef="#br0" timeOffset="1172">977 548,'0'0,"-25"25,50-25,-25 24,25-24,25 0,-25 0,25 0,-25-24,-25-1,0 25,0-25,0-25,-25 25,25 0,-25 0,0 1,25-1</inkml:trace>
  <inkml:trace contextRef="#ctx0" brushRef="#br0" timeOffset="1438">1127 498,'0'0,"0"25,0-25,0 25,25-25,-25 25</inkml:trace>
  <inkml:trace contextRef="#ctx0" brushRef="#br0" timeOffset="1625">1277 573,'0'0,"0"-25,25 25,-25-25,25 0,0 0,0 0,0 0,0 0,0 25,0 0,0 0,0 0,-25 25,25 0,-25 0,0 25,0-25,25-25</inkml:trace>
  <inkml:trace contextRef="#ctx0" brushRef="#br0" timeOffset="1938">1876 274,'0'0,"0"-25,-25 0,0 25,0 0,25 25,-25-25,0 25,0 25,0-25,25 24,0-24,0 0,0 0,25 0,-25-25,50 25,-25-25,25 25,0-25,-25 0</inkml:trace>
  <inkml:trace contextRef="#ctx0" brushRef="#br0" timeOffset="2234">1851 523,'0'0,"0"25,0 0,0-1,0 1,25 0,-25 0,0-25,25 25,-25-25,25 25</inkml:trace>
  <inkml:trace contextRef="#ctx0" brushRef="#br0" timeOffset="2484">2251 0,'0'25,"0"-25,0 50,0-25,0 25,0-1,0 1,0 25,0-1,0-24,0 0,-25-25,25 0</inkml:trace>
  <inkml:trace contextRef="#ctx0" brushRef="#br0" timeOffset="2750">2001 423,'0'0,"25"-25,0 25,25 0,-25 0,0 25,25-25,-25 0,0 0,0 0</inkml:trace>
  <inkml:trace contextRef="#ctx0" brushRef="#br0" timeOffset="2984">2351 349,'0'25,"0"-25,0 24,25 1,-25 0,25 25,-25-50,25 25,-25-25</inkml:trace>
  <inkml:trace contextRef="#ctx0" brushRef="#br0" timeOffset="3266">2625 523,'0'0,"0"25,0-25,0 0,0 0,0 0,0-25,0 0,0 0,25 0,0-25,0 1,0 24,-25-25,50 25,-25 0,0 0,0 25,50 0,-75 0</inkml:trace>
  <inkml:trace contextRef="#ctx0" brushRef="#br0" timeOffset="3594">3025 573,'25'0,"-25"0,25 0,50-25,-100 25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" units="1/cm"/>
          <inkml:channelProperty channel="Y" name="resolution" value="30" units="1/cm"/>
        </inkml:channelProperties>
      </inkml:inkSource>
      <inkml:timestamp xml:id="ts0" timeString="2009-11-12T11:50:31.979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fitToCurve" value="1"/>
    </inkml:brush>
  </inkml:definitions>
  <inkml:trace contextRef="#ctx0" brushRef="#br0">0 173,'0'0,"0"0,0 0,0 24,0 1,0 24,0 1,0-26,0 1,0 0,25-1,-25 1</inkml:trace>
  <inkml:trace contextRef="#ctx0" brushRef="#br0" timeOffset="266">150 99,'0'25,"25"-1,-25 25,0 1,0-1,0-24,0 24,0-24,0-1,0 1,0 0,0-1</inkml:trace>
  <inkml:trace contextRef="#ctx0" brushRef="#br0" timeOffset="516">0 370,'25'0,"0"0,0 0,0-25,0 25,0 0,0 0</inkml:trace>
  <inkml:trace contextRef="#ctx0" brushRef="#br0" timeOffset="719">598 50,'0'-25,"0"0,-25 25,25 0,0 0,-24 0,24 25,-25 24,0 1,25-1,-25 0,25 0,0 1,0-26,0 1,0 0,0-1,25 1,-25 0</inkml:trace>
  <inkml:trace contextRef="#ctx0" brushRef="#br0" timeOffset="1000">374 370,'0'0,"25"0,-25 0,25 0,0 0,0 0,0 0,0 0,-25 0,25 0,-25 0,0 0,24 25,-24-25,0 0,0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" units="1/cm"/>
          <inkml:channelProperty channel="Y" name="resolution" value="30" units="1/cm"/>
        </inkml:channelProperties>
      </inkml:inkSource>
      <inkml:timestamp xml:id="ts0" timeString="2009-11-12T12:21:14.620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fitToCurve" value="1"/>
    </inkml:brush>
  </inkml:definitions>
  <inkml:trace contextRef="#ctx0" brushRef="#br0">0 0,'0'25,"0"-1,0 1,25 25,-25 24,-25 0,25 0,0-25,0 1,0-1,0-24,25 0,-25-25,0 24</inkml:trace>
  <inkml:trace contextRef="#ctx0" brushRef="#br0" timeOffset="344">446 124,'-25'0,"25"-25,-24 25,-1 0,0 0,0 0,1 0,-1 25,25-1,0 1,0 0,25-1,24 26,-24-25,24 24,1-24,-25-1,0 1,-1 25,-24-50,-24 24,24 1,-50-25,25 25,-24-25,24 0,-25 0,26 0,24 0</inkml:trace>
  <inkml:trace contextRef="#ctx0" brushRef="#br0" timeOffset="781">719 124,'25'0,"-25"24,0 26,0-26,0 26,0-1,0 1,24-1,-24-24,0 0,25-25,-25 24,0-24,0 0,0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" units="1/cm"/>
          <inkml:channelProperty channel="Y" name="resolution" value="30" units="1/cm"/>
        </inkml:channelProperties>
      </inkml:inkSource>
      <inkml:timestamp xml:id="ts0" timeString="2009-11-12T12:21:24.073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fitToCurve" value="1"/>
    </inkml:brush>
  </inkml:definitions>
  <inkml:trace contextRef="#ctx0" brushRef="#br0">74 293,'0'0,"-25"0,25 0,0 25,0-1,0 25,0 1,25-1,0 0,0-24,-1-1,1 1,24-25,-24 0,0-25,-1 1,-24-1,25-24,-25-25,0 0,-25 0,1 25,-1 0,-24 24,24 1,-24 24,24 0,-25 24,26 1,-1-25,50 25</inkml:trace>
  <inkml:trace contextRef="#ctx0" brushRef="#br0" timeOffset="453">543 293,'0'0,"0"25,0-1,0-24,0 25,0-1,0 1,25-25</inkml:trace>
  <inkml:trace contextRef="#ctx0" brushRef="#br0" timeOffset="688">716 268,'0'0,"0"25,25 0,-25-1,25 1,-1-1,1 1,0 0,0-25,-1-25,1 25,0-25,-25-24,0 25,0-26,0 26,-25-50,0 25,1 24,24 1,-25 24,0 0,0 24,1 1</inkml:trace>
  <inkml:trace contextRef="#ctx0" brushRef="#br0" timeOffset="1063">1112 121,'0'-25,"0"1,24-1,1 25,0-25,-1 25,1 25,0-25,0 25,-25-1,24-24,-24 25,-24-1,-1 26,0-26,0 1,1-1,24 26,-25-26,25-24,25 25,-25-1,24-24,1 0,0 25,0-25,-1-25,26 25</inkml:trace>
  <inkml:trace contextRef="#ctx0" brushRef="#br0" timeOffset="1438">1754 96,'0'-24,"-25"-1,25 0,-25 25,1-24,-1 24,25 0,-25 0,1 24,-1-24,0 25,25 0,0-1,0 1,25-25,0 24,-1-24,1 0,0 0,-1 0,1-24,0 24,-25 0,25-25,-25 25,0 0,24 0,-24 0,25 25,0-1,-25 1,24 0,1-1,-25 25,0-24,0 0,0-1,-25 1,1-1,-1 1,-24 0,24-1,-25-24,1 0,24 0,1 0,-1 0,25 0,-25-49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" units="1/cm"/>
          <inkml:channelProperty channel="Y" name="resolution" value="30" units="1/cm"/>
        </inkml:channelProperties>
      </inkml:inkSource>
      <inkml:timestamp xml:id="ts0" timeString="2009-11-12T12:21:26.761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fitToCurve" value="1"/>
    </inkml:brush>
  </inkml:definitions>
  <inkml:trace contextRef="#ctx0" brushRef="#br0">50 148,'0'0,"24"0,-24 25,0 0,0 24,0 0,0 26,-24-26,24 25,0-24,0-1,74-24,-99 0</inkml:trace>
  <inkml:trace contextRef="#ctx0" brushRef="#br0" timeOffset="250">0 148,'0'0,"25"25,24 0,-24-1,25 26,-1-26,1 1,0 25,-25-26,-1 1,1 0,0-25</inkml:trace>
  <inkml:trace contextRef="#ctx0" brushRef="#br0" timeOffset="484">347 0,'0'0,"0"24,0 26,0-1,25 1,-25-1,0 1,25-26,-25 26,0-25,0 24,50-24,-50 0</inkml:trace>
  <inkml:trace contextRef="#ctx0" brushRef="#br0" timeOffset="718">571 420,'25'0,"-1"-25,1 25,0 0,25-24,-25 24,-1-25,1 0,0 25,-25-25,0 1,0 24,-25-25,25 0,-25 25,1 0,24 0,-25 0,0 25,0-25,0 25,25-1,-25 26,25-25,25 24,-25-24,25 24,0-24,0 0,0-1,24-24,-24 0,25-24</inkml:trace>
  <inkml:trace contextRef="#ctx0" brushRef="#br0" timeOffset="1171">968 346,'-25'25,"25"-25,0 24,0 1,0 0,0 0,0-25,0 24,0-24,0-24,0 24,0-25,0-25,0 26,25-26,0 25,-25 25,25-24,-1 24,1 24,0-24,0 25,-25 0,25 0,-25-1,0 1,0 0,25-25,-25 0,24-25,-24 0,25 1,0-1,0-25,0 26,-1-1,1 25,-25-25,25 50,0-25,0 25,-25-1,25 1,-1 0,1 0,-25-1,25 1,-25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" units="1/cm"/>
          <inkml:channelProperty channel="Y" name="resolution" value="30" units="1/cm"/>
        </inkml:channelProperties>
      </inkml:inkSource>
      <inkml:timestamp xml:id="ts0" timeString="2009-11-12T12:21:31.729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fitToCurve" value="1"/>
    </inkml:brush>
  </inkml:definitions>
  <inkml:trace contextRef="#ctx0" brushRef="#br0">0 397,'0'24,"0"1,24 25,1-25,0-1,25 1,-26 0,26-25,0 0,24-50,-49 26,0-1,0-25,-50 1,25-26,-25 1,0 24,0 25,1 0,-1 25,-25 0,25 0,25 25</inkml:trace>
  <inkml:trace contextRef="#ctx0" brushRef="#br0" timeOffset="328">620 421,'0'0,"0"25,-25-25,25 25,0-25,0 25,0-25,25 0</inkml:trace>
  <inkml:trace contextRef="#ctx0" brushRef="#br0" timeOffset="516">818 421,'0'0,"0"-24,0-1,0 0,25-25,-25 26,0-26,0 0,0 25,0 1,0 24,0 0,0 24,0 26,0 0,0-1,0 1,0 0,0-1,0-24,25 0,-25 0</inkml:trace>
  <inkml:trace contextRef="#ctx0" brushRef="#br0" timeOffset="844">1017 173,'0'0,"-25"25,25 0,0 0,0 0,0-25,0 24,0-24,25 0,-1-24,1 24,0-25,25 25,-26 0,1 0,0 25,0-1,0-24,-25 25,0 0,0 0,0 0,0-1,-25 1,25 0,0-25,-25 25,25-25</inkml:trace>
  <inkml:trace contextRef="#ctx0" brushRef="#br0" timeOffset="1203">1091 148,'25'0,"0"-24,-1 24,1-25,0 25,0 0,25 0,-26 0</inkml:trace>
  <inkml:trace contextRef="#ctx0" brushRef="#br0" timeOffset="1391">1488 248,'0'0,"0"-25,25 0,-25 0,25 0,-25 1,0-1,24 0,-24-25,25 26,-25 24,0 24,0 1,0 25,0-1,0 26,25-25,-25 24,0-24,0-26,0 1,0 0,0 0,0-25,0 25,50-25,-75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" units="1/cm"/>
          <inkml:channelProperty channel="Y" name="resolution" value="30" units="1/cm"/>
        </inkml:channelProperties>
      </inkml:inkSource>
      <inkml:timestamp xml:id="ts0" timeString="2009-11-12T12:21:34.182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fitToCurve" value="1"/>
    </inkml:brush>
  </inkml:definitions>
  <inkml:trace contextRef="#ctx0" brushRef="#br0">74 202,'0'25,"0"-1,0 25,0-1,0 1,25 0,-25 0,0-25,0 25,0-49</inkml:trace>
  <inkml:trace contextRef="#ctx0" brushRef="#br0" timeOffset="188">0 251,'25'-49,"-25"1,25-1,-1 24,26-23,-25 23,24 25,1 0,-25 25,0-1,-25 25,0 0,-25-1,0 25,-25-24,26-25,-1 25,0-49,0 25,25-1,0-24,25 24,0-24,24 0,-24 25,25-1,-25-24,-1 24,1-24,0 25</inkml:trace>
  <inkml:trace contextRef="#ctx0" brushRef="#br0" timeOffset="563">422 422,'0'24,"0"-24,24 24,-24-24,25 25,0-25,0 0,24 0,-24 0,0-25,0 25,0-24,-1 24,-24-24,0 24,0-25,25 25,-25 0,0 0,0 25,0-1,0 0,25 1,-25-1,0 0,0-24</inkml:trace>
  <inkml:trace contextRef="#ctx0" brushRef="#br0" timeOffset="969">694 56,'0'24,"0"-24,0 25,0-1,0 25,0-49,0 24,0 1</inkml:trace>
  <inkml:trace contextRef="#ctx0" brushRef="#br0" timeOffset="1157">570 105,'0'24,"-24"-24,24 25,0-1,0 0,0-48</inkml:trace>
  <inkml:trace contextRef="#ctx0" brushRef="#br0" timeOffset="1391">893 251,'25'-24,"-25"24,0-25,24 1,1 0,-25 24,25 0,0-25,0 50,0-25,-25 24,0 0,0 1,0-1,0 0,-25 1,0-1,25 25,-25-49,25 24,0 1,0-1,0-24,25 24,-25-24,25 0,0 0,-1 0</inkml:trace>
  <inkml:trace contextRef="#ctx0" brushRef="#br0" timeOffset="1735">1364 300,'0'-25,"-25"1,25 0,0-1,-24 1,24 24,-25 24,0-24,25 49,-25-25,25 1,0-1,25-24,-25 24,25-24,0 0,-25 0,24 0,-24-24,25 24,-25-24,0 24,0-25,25 50,-25-25,0 48,25-23,-25-1,25 25,-25 0,0-1,0 26,-25-26,25 1,-25 0,0-1,-24 1,24-49,-25 25,-24-25,24 0,-24 0,24-25,25-24,0-48</inkml:trace>
  <inkml:trace contextRef="#ctx0" brushRef="#br0" timeOffset="2344">1563 422,'0'0,"24"24,1-24,25 0,-25 0,24 0,-24-24,0 24,0-25,-25 1,0-1,0 1,-25 0,0-1,0 1,0 24,-24 0,-1 24,25-24,1 25</inkml:trace>
  <inkml:trace contextRef="#ctx0" brushRef="#br0" timeOffset="2657">1835 324,'0'0,"25"24,-25 1,0-25,0-25</inkml:trace>
  <inkml:trace contextRef="#ctx0" brushRef="#br0" timeOffset="2829">1984 422,'-25'0,"25"-25,0 25,0-24,0-1,0 1,25 0,-25-25,25 0,-25 25,25 0,0-1,24 25,-24-24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" units="1/cm"/>
          <inkml:channelProperty channel="Y" name="resolution" value="30" units="1/cm"/>
        </inkml:channelProperties>
      </inkml:inkSource>
      <inkml:timestamp xml:id="ts0" timeString="2009-11-12T12:21:39.307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fitToCurve" value="1"/>
    </inkml:brush>
  </inkml:definitions>
  <inkml:trace contextRef="#ctx0" brushRef="#br0">1 465,'0'24,"0"1,0 24,25 1,0-26,-1 26,1-26,0 1,-1-25,26 0,-25-49,-1 24,1-24,-25-1,-25 1,25 0,-24 0,-1-1,0 26,25-1,-25 0,1 25,-1 25,0-25,1 25,24-25</inkml:trace>
  <inkml:trace contextRef="#ctx0" brushRef="#br0" timeOffset="500">521 489,'0'0,"0"25,0-25,0 25,0-25,0 24,0-24,0 25,0-25</inkml:trace>
  <inkml:trace contextRef="#ctx0" brushRef="#br0" timeOffset="891">694 391,'0'25,"0"-1,0 1,24-1,26 26,-50-26,25 26,-1-26,1-24,0 0,24 0,-24 0,0-24,0-26,-1 26,-24-26,0 26,-24-25,-1-1,25 26,-25-26,-24 50,24-24,0 24,0 24,1-24,-1 25,25-25</inkml:trace>
  <inkml:trace contextRef="#ctx0" brushRef="#br0" timeOffset="1375">1312 169,'0'0,"0"25,0-1,-25 1,25 0,0 24,0-24,0-1,0 1,0 24,0-24,25-1,-25-24,25 25,0-25,-1 0,1-25,0 25,0-24,24 24,-49 0</inkml:trace>
  <inkml:trace contextRef="#ctx0" brushRef="#br0" timeOffset="1719">1411 292,'25'25,"-25"0,25-25,-1 24,-24 26,25-26,-25 25,25-24,-25 0,0 24,0-24,24-1,-24-24</inkml:trace>
  <inkml:trace contextRef="#ctx0" brushRef="#br0" timeOffset="2094">1782 144,'25'0,"-25"25,25 0,-1-1,1 26,0-26,-1 1,1 24,-25-24,25 0,0 24,-25-25,0 1,-25 0,25-1,-25-24,-24 25,24-25,-24-25,-1 25,25-24,-24-1,24 0,25 25,25-24,-25-1,49 25,-24-24,25-1,-1 0,0 25,1-24,-1-1,1 0,-25 1,-1-1,1 0,-25-24,0 24,0-24,-25 25,25-1,-24 0,-1 25,0-24,0 24,1 0,-1 24,0-24,0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" units="1/cm"/>
          <inkml:channelProperty channel="Y" name="resolution" value="30" units="1/cm"/>
        </inkml:channelProperties>
      </inkml:inkSource>
      <inkml:timestamp xml:id="ts0" timeString="2009-11-12T12:22:20.776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fitToCurve" value="1"/>
    </inkml:brush>
  </inkml:definitions>
  <inkml:trace contextRef="#ctx0" brushRef="#br0">1808 235,'0'0,"0"-25,-25 25,1 0,-1 0,0-24,-25 24,1 0,-25 0,-1 24,1-24,0 0,-1 25,-24 0,25 0,-25 0,0 0,25 25,-1-25,1 25,25-25,-1 0,1 0,24 0,0 0,25 24,0-24,0 0,0 25,25-25,0 0,24 0,-24 0,24 0,1 0,24 0,0 0,1-25,24 25,-25 0,25-25,0 0,25 0,0 0,0 0,0 0,-1 0,1 0,0 25,0-25,-25 0,25 0,0 0,-1 0,1 0,-25 0,25-25,-25 25,25-25,-25 25,-25-25,1 0,-26 0,1 0,-1 0,-24-25,0 25,0 0,-1-25,1 25,-25 0,0-24,-25 24,25 0,-24 0,-26 0,25-25,-24 0,24 0,-25 25,-24-25,25 25,-50-24,24 24,1 0,-25 25,49-25,-24 0,-25 25,0-25,0 25,0-25,0 0,0 25,-25 0,25-25,-25 50,50-25,-1 25,26 0</inkml:trace>
  <inkml:trace contextRef="#ctx0" brushRef="#br0" timeOffset="1125">1412 385,'25'0,"-25"0,0 50,24 0,-24 0,-24 0,24-25,0-1,0 1,24 0,-24 0</inkml:trace>
  <inkml:trace contextRef="#ctx0" brushRef="#br0" timeOffset="1360">1858 310,'0'0,"0"25,0 0,0 0,0 0,0 25,0 0,0-25,0 0,0 25,0-26,0-24</inkml:trace>
  <inkml:trace contextRef="#ctx0" brushRef="#br0" timeOffset="1610">1461 585,'25'0,"0"0,0 0,24 0,25 0,-24-25,0 25,-1 0,1 0</inkml:trace>
  <inkml:trace contextRef="#ctx0" brushRef="#br0" timeOffset="1813">2155 535,'0'0,"-25"-25,25 0,-25 0,1 25,-1 0,0 0,0 0,0 25,25 0,-24 0,24 0,0-25,24 25,-24-25,25 25,0-25,0 0,0 0,-1-25,1 25,0 0,-25-25,25 25,-25-25,0 50,0-25,0 25,0-25,24 25,-24-25,0 24,0-24</inkml:trace>
  <inkml:trace contextRef="#ctx0" brushRef="#br0" timeOffset="2266">2353 435,'0'25,"0"-25,0 25,25 0,-25 0,0 0,24-25,-24 25,25-25,-25 25,25-25,0 0,-25-25,25 25,-1 0,-24-25,0 0,25 0,-25 0,0 0,0 0,0 0,0 25,0 0,0 25</inkml:trace>
  <inkml:trace contextRef="#ctx0" brushRef="#br0" timeOffset="2672">2873 485,'0'-25,"0"25,0 0,0-25,-25 25,25-25,0 25,-25-25,1 25,24-25,-25 25,0 0,0 0,1 0,-1 0,0 0,0 25,25 0,0-25,-24 25,24 0,24 0,-24 0,25 0,0-25,0 25,-25-25,24 0,1 0,0 0,0 0,-1 0,1-25,-25 25,25-25,-25 0,0 25,0-25,0 25,0 0,0 25,0-25,25 25,-25 0,0-25,0 25,0 0,25-25,-25 25,0-25,0 24,24-24,-24 0</inkml:trace>
  <inkml:trace contextRef="#ctx0" brushRef="#br0" timeOffset="5156">1412 1108,'0'25,"-25"-25,25 25,-25-25,1 25,-1 0,0 0,0 0,-24 25,-1 0,1 0,-1-1,-24 1,0 0,-1 25,26-25,-26 0,1 0,0 0,0 24,-1-24,1 25,0-25,-1 25,26-25,24 0,-25-25,26-1,-1 1,0 0,25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" units="1/cm"/>
          <inkml:channelProperty channel="Y" name="resolution" value="30" units="1/cm"/>
        </inkml:channelProperties>
      </inkml:inkSource>
      <inkml:timestamp xml:id="ts0" timeString="2009-11-12T12:22:26.636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fitToCurve" value="1"/>
    </inkml:brush>
  </inkml:definitions>
  <inkml:trace contextRef="#ctx0" brushRef="#br0">428 99,'0'-25,"-25"25,0-24,0-1,1 25,-26 0,25 0,-24 25,-1-1,25 26,-24-1,24 25,0 0,0 0,25-25,0 25,25-25,0 1,0-1,0-49,49 0,-25 0,-24-25,25-24,-50 24,0 1,0-26,-25 26,0-1,0 25,1-24,-26 24,50 24,-25-24,25 0</inkml:trace>
  <inkml:trace contextRef="#ctx0" brushRef="#br0" timeOffset="453">552 395,'-25'25,"25"-1,0-24,25 25,-25-1,24 26,-24-26,25-24,0 25,0-25,0 0,-1-25,1 25,0-24,-25-1,25 0,-25 1,0 24,0-25,24 25,-24 0,0 25,0-1,0 1,0 0,0-25,25 24,0-24,-25 25</inkml:trace>
  <inkml:trace contextRef="#ctx0" brushRef="#br0" timeOffset="875">849 222,'-25'0,"25"25,0-25,0 25,0-25</inkml:trace>
  <inkml:trace contextRef="#ctx0" brushRef="#br0" timeOffset="1031">651 321,'0'0</inkml:trace>
  <inkml:trace contextRef="#ctx0" brushRef="#br0" timeOffset="1218">998 567,'0'-24,"0"24,0-25,0 0,24 25,-24-24,25-1,0 1,0-1,0 25,-25 0,24 0,-24 0,25 0,0 25,-25-1,0 1,0-25,25 24,-25 1</inkml:trace>
  <inkml:trace contextRef="#ctx0" brushRef="#br0" timeOffset="1531">1295 444,'25'0,"-25"0,25-24,-1 24,1-25,0 25,-25-25,25 25,-25-24,0 24,0 0,0-25,0 25,-25 0,0 25,0-25,1 24,-1 1,0 0,25-1,0 1,0-25,25 24,-25-24,25 25,24-25,-24 0</inkml:trace>
  <inkml:trace contextRef="#ctx0" brushRef="#br0" timeOffset="1890">1716 247,'-24'0,"-1"0,0 0,0 0,0 25,25-25,0 24,-24-24,48 25,-24 0,0-25,25 24,0-24,0 25,0-25,-1 0,1 0,-25 0,0 0,-25 0,1 0,24 25,-25-25,0 24,25-24,0 0,0 25,0-25,0 0,25 24,-25-24,25 0,-25 0</inkml:trace>
  <inkml:trace contextRef="#ctx0" brushRef="#br0" timeOffset="2328">1815 0,'0'0,"0"25,25 0,-25 24,0 0,0 1,0-1,0 0,0-24,0 0,25-1,-25 1</inkml:trace>
  <inkml:trace contextRef="#ctx0" brushRef="#br0" timeOffset="2562">1989 272,'0'0,"0"24,0 1,0 0,25-1,-25 1,0 0,0-25,24 24,-24-24</inkml:trace>
  <inkml:trace contextRef="#ctx0" brushRef="#br0" timeOffset="2781">2063 74,'0'0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" units="1/cm"/>
          <inkml:channelProperty channel="Y" name="resolution" value="30" units="1/cm"/>
        </inkml:channelProperties>
      </inkml:inkSource>
      <inkml:timestamp xml:id="ts0" timeString="2009-11-12T12:22:30.261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fitToCurve" value="1"/>
    </inkml:brush>
  </inkml:definitions>
  <inkml:trace contextRef="#ctx0" brushRef="#br0">396 124,'0'0,"25"25,-25-25,0 24,0-24,0 25,25 0,-25-1,0 1,25 25,-25-26,0 26,25-1,-25 1,0 24,0-24,0-1,24-24,-24 24,0 1,25-25,-25 24,0 0,25 1,-25-1,0 1,0-1,0-24,0 25,25-26,-25 1,0 0,0 0,0-25,0 24,25-24,-25 0,0 0</inkml:trace>
  <inkml:trace contextRef="#ctx0" brushRef="#br0" timeOffset="640">74 1386,'0'0,"25"24,-25 1,0 25,0 24,0 0,-25-25,25 26,0-26,-25-24,25 0,0-50</inkml:trace>
  <inkml:trace contextRef="#ctx0" brushRef="#br0" timeOffset="843">0 1386,'0'0,"0"-50,0 25,0 1,24 24,1 0,25 0,-1 0,-24 0,25 24,-25-24,-25 25,0 0,-25 0,0-1,0 1,0 0,25 0,-24-25,24 24,24-24,1 25,0-25,25 0,24 25,-24 0,-1-25,-24 24,25 1,-50 0,0-1,0 1,0 0,-50 0,0-25,1 24,-1-24,1 25,-1-25,25-25,25 25</inkml:trace>
  <inkml:trace contextRef="#ctx0" brushRef="#br0" timeOffset="1312">570 1509,'0'25,"0"-25,0 25,0 0,0 24,0-24,25-1,0 1,-1 0,1-25,25 0,-25 0,-1 0,1-25,0 0,-25 1,25-1,-25 0,0 1,0 24,0 0,0 24,0 1,0 0,0-1,0-24,0 25</inkml:trace>
  <inkml:trace contextRef="#ctx0" brushRef="#br0" timeOffset="1687">942 1287,'25'0,"0"0,-25 24,25 1,-25 0,0 0,0 24,24 1,-24-1,0 1,0-1,0-24,0-25</inkml:trace>
  <inkml:trace contextRef="#ctx0" brushRef="#br0" timeOffset="1921">1116 1608,'-25'0,"50"25,-25 0,0-1,25 1,-1 0,1-25,0 0,0 0,0-25,-1 0,1 1,-25-1,0 0,25 1,-25-1,0 0,0 25,0 0,0 25,0 0,0 24,0-24,0-1,25 1,-25-25,0 25</inkml:trace>
  <inkml:trace contextRef="#ctx0" brushRef="#br0" timeOffset="2281">1612 1237,'0'25,"0"0,0-1,0 1,0 25,25-1,-25 1,0-1,0 1,0-1,0-24</inkml:trace>
  <inkml:trace contextRef="#ctx0" brushRef="#br0" timeOffset="2500">1463 1534,'25'0,"-25"0,25 0,24-25,-24 25,25 0,-26 0,1-24</inkml:trace>
  <inkml:trace contextRef="#ctx0" brushRef="#br0" timeOffset="2687">1810 1212,'0'0,"0"0,0 50,0-25,0-1,0 26,0-1,0 1,0-25,-25 24,25 1,0-26,0-48</inkml:trace>
  <inkml:trace contextRef="#ctx0" brushRef="#br0" timeOffset="2937">1934 1460,'0'0,"0"25,-24 24,48-24,-24 0,25 24,0-24,0-1,0-24,24 0,-24 0,0-24,0 24,-1-25,1 0,0 1,-25-1,25 0,-25 25,0 0,0 25,0 0,0-1,0 26,0-26,0 1,0 0,0 0,0-25</inkml:trace>
  <inkml:trace contextRef="#ctx0" brushRef="#br0" timeOffset="3671">1686 0,'0'0,"0"0,25 25,-25-25,25 25,0-25,-1 24,26 1,0 0,24 0,25-25,-24 24,-1-24,1 25,24 0,0-1,0 26,25-25,-25-1,25 26,1-1,-1 1,-25-1,0 1,25-1,0 1,25-25,-25 24,0-24,0 24,0 1,0-1,0 1,-25-1,0 1,1-1,-1-24,-25 0,-24-1,-1 1,-24-74</inkml:trace>
  <inkml:trace contextRef="#ctx0" brushRef="#br0" timeOffset="5046">4489 1163,'-25'0,"50"25,-25-1,0 1,25 25,0-26,0-24,-1 25,26-25,-25 0,24 0,-24-25,-25 25,25-24,-25-1,0 25,0-25,0 25,0 0,0 25,0 24,0-24,0 25,0-1,-25 1,0-1,1-24,-1 24,0-24,0-25,0 0,-24 0,24-25,-25 1,26-1,24-25</inkml:trace>
  <inkml:trace contextRef="#ctx0" brushRef="#br0" timeOffset="5531">5184 1386,'0'0,"-25"-25,0 25,0-25,25 50,-25-25,1 0,-1 25,25-1,0 1,0-25,25 25,24-25,-24 0,0-25,0 25,0 0,-25 0,0 0,0 0,24 25</inkml:trace>
  <inkml:trace contextRef="#ctx0" brushRef="#br0" timeOffset="5843">5283 1435,'0'0,"0"25,25-25,0 0,24 25,1-50,-1 25,26 0,-50-25,-1 25,1-25,-25 1,0 24,0-25,-25 25,1 0,-26 0,25 25,0-1,1 1,24 25,-25 24,25-25,25 25,-25 1,0-26,0-24,0 24,0-24,-25 0,25 0,-25-25,0 0,0 0</inkml:trace>
  <inkml:trace contextRef="#ctx0" brushRef="#br0" timeOffset="6265">5283 1262,'25'0,"0"0,24-25,1 25,-1-25</inkml:trace>
  <inkml:trace contextRef="#ctx0" brushRef="#br0" timeOffset="6421">5779 1435,'0'0,"0"25,0 0,-25-25,25 24,0-24,0 0,25-24,-25-1,0 0,25 0,-25-24,25 49,-25-25,24 25,1 0,0 25,-25-25,25 25,-25-1,0-24,0 25,25-25,-25 0,24-25,1 25,0 0,0-24,0-1,-1 25,1 0,-25-25,25 25,-25 25,25-25,0 25,-25-1,25 26,-25-25,24-1</inkml:trace>
  <inkml:trace contextRef="#ctx0" brushRef="#br0" timeOffset="6937">6325 1435,'0'-49,"0"49,0 0,0 24,25-24,-1 25,-24 0,25-25,0 0,0 0,0-25,-1 25,1-25,-25 25,0-24,25-1,-25 25,0 25,0-25,0 24,25-24,0 25</inkml:trace>
  <inkml:trace contextRef="#ctx0" brushRef="#br0" timeOffset="7250">6746 1435,'-24'-25,"24"25,0-24,0-1,0 25,24-25,1 0,-25 1,25 24,0-25,24 25,-24 0</inkml:trace>
  <inkml:trace contextRef="#ctx0" brushRef="#br0" timeOffset="7500">7069 940,'0'0,"25"25,-25 24,0 1,0-1,0 1,-25-1,25 1,-25-25,25-1,0 1</inkml:trace>
  <inkml:trace contextRef="#ctx0" brushRef="#br0" timeOffset="7734">7193 1262,'0'0,"0"0,-25 25,25-1,0-24,25 25,0 0,24-25,-24 25,25-25,-1 0,-24 0,25 0,-25 0,-1-25,1 0,-25 0,0 1,25 24,-25 0,-25 24,25 1,25 0,-25 0,0-1,0 1,0 0,0 0,50-25,-50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" units="1/cm"/>
          <inkml:channelProperty channel="Y" name="resolution" value="30" units="1/cm"/>
        </inkml:channelProperties>
      </inkml:inkSource>
      <inkml:timestamp xml:id="ts0" timeString="2009-11-12T12:23:20.557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fitToCurve" value="1"/>
    </inkml:brush>
  </inkml:definitions>
  <inkml:trace contextRef="#ctx0" brushRef="#br0">0 149,'0'-25,"0"0,0 25,25-25,0 25,0-24,0 24,-1-25,26 25,-25 0,24-25,1 25,-25 0,0 0,-1 25,1-25,-25 25,0-1,25-24,-25 25,0 0,25 24,-25-24,0 0,0 24,0 1,0-26,0 1,0 0,0-1,0 1,0-25,0 25,0-50</inkml:trace>
  <inkml:trace contextRef="#ctx0" brushRef="#br0" timeOffset="610">497 742,'0'0,"-25"0,25 0,0 0,-25 0,25 0,-25 0,25 24,0-24,-25 0,25 25,0-25,0 25,0-25,25 0,-25 0,25 0,-25 0,0-25,25 25,-25 0,0 0,0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" units="1/cm"/>
          <inkml:channelProperty channel="Y" name="resolution" value="30" units="1/cm"/>
        </inkml:channelProperties>
      </inkml:inkSource>
      <inkml:timestamp xml:id="ts0" timeString="2009-11-12T11:51:04.979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fitToCurve" value="1"/>
    </inkml:brush>
  </inkml:definitions>
  <inkml:trace contextRef="#ctx0" brushRef="#br0">0 251,'0'24,"0"0,0 1,0-1,0 0,0 0,0-24,0 25,0-50,0 25,0-48,0 24,0-49,26 24,-26 1,26-1,-26 1,53 23,-53 1,26 24,1 0,-1 0,1 24</inkml:trace>
  <inkml:trace contextRef="#ctx0" brushRef="#br0" timeOffset="391">52 275,'0'-24,"27"24,-27 0,26 0,0 0,27 0,-26 0,-1 0,0 0,1 0,78 0,-131 0</inkml:trace>
  <inkml:trace contextRef="#ctx0" brushRef="#br0" timeOffset="672">26 445,'0'0,"26"0,1 0,-1 0,0 0,1 0,-1 0,27 0,-27 0,1 0,25 0,-52 0,27 0,-27 0,0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" units="1/cm"/>
          <inkml:channelProperty channel="Y" name="resolution" value="30" units="1/cm"/>
        </inkml:channelProperties>
      </inkml:inkSource>
      <inkml:timestamp xml:id="ts0" timeString="2009-11-12T12:23:33.104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fitToCurve" value="1"/>
    </inkml:brush>
  </inkml:definitions>
  <inkml:trace contextRef="#ctx0" brushRef="#br0">13 0,'0'0,"0"24,0 26,0 24,0 0,0 0,0 0,0-24,0-1,0-24,25 0,48-25,-97 0</inkml:trace>
  <inkml:trace contextRef="#ctx0" brushRef="#br0" timeOffset="235">234 0,'0'0,"0"24,0 1,25 49,-1 0,-24 25,25-49,-25 24,0-25,24-24,-24 0</inkml:trace>
  <inkml:trace contextRef="#ctx0" brushRef="#br0" timeOffset="469">87 420,'0'0,"24"0,1-25,-1 0,26 1,-1 24,0-75</inkml:trace>
  <inkml:trace contextRef="#ctx0" brushRef="#br0" timeOffset="641">701 271,'0'-24,"-25"-1,1 0,-1 1,1 24,-1 0,1 24,-1 1,25 24,-25 1,25-1,25-24,-25 0,25-1,-1-24,25 0,-24 0,-1 0,1-24,-25 24,25-25,-25 0,0 25,24-24,-24 24,0 0,0 24,25 1,-25 0,0-25,0 24,0 1</inkml:trace>
  <inkml:trace contextRef="#ctx0" brushRef="#br0" timeOffset="1063">824 321,'24'25,"-24"-1,25 1,-25 0,25-1,24-24,-25 25,25-50,-24 25,-1-24,-24-1,25 0,-25 1,0-26,0 1,0 24,0 0</inkml:trace>
  <inkml:trace contextRef="#ctx0" brushRef="#br0" timeOffset="1328">1364 222,'0'0,"0"-25,0 1,0-1,0 0,-24 25,24-25,-25 50,25-25,-24 50,-1-26,25 1,0 24,0-24,0 0,0 0,25-25,-1 24,-24-24,25-24,-1 24,-24 0,25-25,-25 25,24-25,-24 25,0 0,25 25,-25-25,25 25,-25-50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" units="1/cm"/>
          <inkml:channelProperty channel="Y" name="resolution" value="30" units="1/cm"/>
        </inkml:channelProperties>
      </inkml:inkSource>
      <inkml:timestamp xml:id="ts0" timeString="2009-11-12T12:23:35.120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fitToCurve" value="1"/>
    </inkml:brush>
  </inkml:definitions>
  <inkml:trace contextRef="#ctx0" brushRef="#br0">0 0,'0'25,"0"25,25 0,-25 24,0-24,0 25,0-25,0-1,0 1</inkml:trace>
  <inkml:trace contextRef="#ctx0" brushRef="#br0" timeOffset="234">446 224,'0'0,"0"-25,-24 25,-1-25,0 25,0 0,0 25,25-25,-24 25,24 0,24 0,1-25,0 25,25 0,-1 0,-24 0,0 0,-1-1,-24 1,0 0,0 0,-24-25,-1 25,0-25,-24 0,24 0,0 0,0 0,25-25</inkml:trace>
  <inkml:trace contextRef="#ctx0" brushRef="#br0" timeOffset="625">669 224,'0'0,"0"25,25 0,-25 0,25 0,-25 0,0 0,25 24,-25-24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" units="1/cm"/>
          <inkml:channelProperty channel="Y" name="resolution" value="30" units="1/cm"/>
        </inkml:channelProperties>
      </inkml:inkSource>
      <inkml:timestamp xml:id="ts0" timeString="2009-11-12T12:23:36.167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fitToCurve" value="1"/>
    </inkml:brush>
  </inkml:definitions>
  <inkml:trace contextRef="#ctx0" brushRef="#br0">49 98,'0'0,"0"24,25 25,-25 1,0-1,25 0,-25-25,0 25,0-24,0-1</inkml:trace>
  <inkml:trace contextRef="#ctx0" brushRef="#br0" timeOffset="203">0 122,'0'0,"25"25,-1-1,26 1,0 0,-25 24,24-25,1 1,-1-1,-24-24,0 25,50-25,-75 0</inkml:trace>
  <inkml:trace contextRef="#ctx0" brushRef="#br0" timeOffset="422">298 0,'0'0,"0"24,0 1,24-1,-24 25,0 25,25-25,-25-24,0 24,0-25,0 1,25 24</inkml:trace>
  <inkml:trace contextRef="#ctx0" brushRef="#br0" timeOffset="640">546 368,'0'0,"25"0,0 0,-1 0,1-25,0 25,0-24,0 24,-25-25,0 1,24 24,-48-25,24 1,0 24,-25-25,0 50,0-25,0 24,1 1,-1-1,25 1,-25-1,25 1,0-1,25 1,0-25,24 24,-24-24,0 0,24 0</inkml:trace>
  <inkml:trace contextRef="#ctx0" brushRef="#br0" timeOffset="1031">869 368,'0'0,"0"0,0 0,0-25,24 1,1-1,-25 1,25 24,0 0,-25 0,25 24,-25-24,25 25,-25-25,0 24,24-24,-24 0,25 0,0 0,0-24,24 24,-24-25,0 1,0 24,0 0,0 0,-1 0,1 24,-25 1,25-25,-25 24,25 1,-25-25,25 24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" units="1/cm"/>
          <inkml:channelProperty channel="Y" name="resolution" value="30" units="1/cm"/>
        </inkml:channelProperties>
      </inkml:inkSource>
      <inkml:timestamp xml:id="ts0" timeString="2009-11-12T12:23:38.089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fitToCurve" value="1"/>
    </inkml:brush>
  </inkml:definitions>
  <inkml:trace contextRef="#ctx0" brushRef="#br0">25 368,'0'24,"0"25,0 1,0-26,0 1,0-1,0 1,0-50,0 1,0-25,0-1,0-48,0 25,25-1,24-24,-24 49,25 24,-26 1,1 24,0 0,0 24,-25 1,-25 24,0 0,-24 0,-1 0,0 0,26-24,-26-1,50-24,0 25,25-25,0 24,-1 1,26-25,0 24,-26 1,26-25,0 25,24-25,-49 0</inkml:trace>
  <inkml:trace contextRef="#ctx0" brushRef="#br0" timeOffset="453">446 392,'0'25,"-24"-25,24 24,0 1,24 0,1-25,0 24,25-24,-1 0,1 0,-25-24,-1-1,1 0,0 25,-25-24,25-1,-25 50,0-25,0 24,0 1,0 0,0-1,0-24,0 25</inkml:trace>
  <inkml:trace contextRef="#ctx0" brushRef="#br0" timeOffset="812">744 221,'0'0,"0"0,0 24,0-24,0 25,0-25,0-25</inkml:trace>
  <inkml:trace contextRef="#ctx0" brushRef="#br0" timeOffset="953">595 147,'-25'0,"25"0,-24 0,24 25,24-25,-24 24</inkml:trace>
  <inkml:trace contextRef="#ctx0" brushRef="#br0" timeOffset="1140">918 294,'25'-24,"-1"-1,1 1,0 24,0-25,0 25,-1 25,-24-25,0 24,0 1,-24-1,24 1,-25 24,25 0,0-25,0 1,0 0,0-1,25-24,-1 0,76 0,-76 0</inkml:trace>
  <inkml:trace contextRef="#ctx0" brushRef="#br0" timeOffset="1406">1290 392,'25'0,"-25"25,0-1,24-24,26 0,-25 0,24 0,-24-24,0-1,0-24,0 25,-50-25,25 0,-25 24,0 1,0 24,1 0,-1 0,0 24,25 25,0 0,0 25,0-25,25 25,-25-25,25 0,-25 24,0-24,0-24,-25 24,25 0,-25-25,0 1,0-25,-24 0,24-25,0 1,0-25,25 24,0-24</inkml:trace>
  <inkml:trace contextRef="#ctx0" brushRef="#br0" timeOffset="1875">1587 491,'0'0,"25"24,-25-24,50 25,-25-25,24 24,-24-48,25 24,-26-25,1 25,0-49,0 24,-25 1,0-25,-25 24,0 1,0-1,1 1,-1 24,-25 24,25-24,1 25,-1-25,25 24,49-24,-24 25</inkml:trace>
  <inkml:trace contextRef="#ctx0" brushRef="#br0" timeOffset="2218">1984 466,'0'0,"0"25,0-1,25 1,-25-25,0 24,0-24,25 0,-25-24,0-1,25 1,-25-1,25-24,-1 24,1-24,0 25,0-1,24 1,-24 24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" units="1/cm"/>
          <inkml:channelProperty channel="Y" name="resolution" value="30" units="1/cm"/>
        </inkml:channelProperties>
      </inkml:inkSource>
      <inkml:timestamp xml:id="ts0" timeString="2009-11-12T12:23:40.964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fitToCurve" value="1"/>
    </inkml:brush>
  </inkml:definitions>
  <inkml:trace contextRef="#ctx0" brushRef="#br0">24 347,'0'25,"0"25,25-1,0 1,24-25,1 0,-1-25,1-25,-26-25,1-24,-25 24,-25-24,1-1,-26 1,1 24,-1 25,1 25,24 0,0 25,1 0</inkml:trace>
  <inkml:trace contextRef="#ctx0" brushRef="#br0" timeOffset="312">568 0,'0'25,"0"-1,0 1,25 0,-25 0,50 0,-26-1,26-24,-26 0,26 0,-50-24,25 24,-25-25,24 0,-24-25,25 50,-25-24,0 24,25 24,-25 26,0 0,0-1,0 1,-25 0,25 24,-25-24,1-1,-1-24,-25 0,26 0,-26-25,26-25,-1 0,0 0,25-24</inkml:trace>
  <inkml:trace contextRef="#ctx0" brushRef="#br0" timeOffset="750">1063 298,'0'0,"0"24,-25 1,50 0,-25 0,25 0,-1-25,1 25,25-25,-26 0,1-25,0 25,-1-25,1 0,-25 0,0 0,25 1,-25 24,0 0,0 24,0 1,0 0,0 0,0-50</inkml:trace>
  <inkml:trace contextRef="#ctx0" brushRef="#br0" timeOffset="1109">1533 471,'0'-24,"0"24,0-25,25 0,-1 0,1 0,24 0,-24-24,25 24,-1 25,-24-25,0 50,-1-25,1 25,0 0,-25-1,24 1,-24 25,25-25,-25 24,0-24,0 0,0-25,0-25</inkml:trace>
  <inkml:trace contextRef="#ctx0" brushRef="#br0" timeOffset="48422">618 968,'0'-25,"0"50,25-25,-25 49,24 1,-24 25,0-26,0 1,0-1,0 1,0-25,0 0,0 0</inkml:trace>
  <inkml:trace contextRef="#ctx0" brushRef="#br0" timeOffset="48656">840 968,'0'0,"0"0,0 25,0 24,25-24,-25 25,0-1,0 1,0 0,0-26,0 1,0 0,0 0</inkml:trace>
  <inkml:trace contextRef="#ctx0" brushRef="#br0" timeOffset="48906">667 1340,'25'0,"0"0,-1 0,26 0,-25-25,-1 25,26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" units="1/cm"/>
          <inkml:channelProperty channel="Y" name="resolution" value="30" units="1/cm"/>
        </inkml:channelProperties>
      </inkml:inkSource>
      <inkml:timestamp xml:id="ts0" timeString="2009-11-12T12:23:43.026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fitToCurve" value="1"/>
    </inkml:brush>
  </inkml:definitions>
  <inkml:trace contextRef="#ctx0" brushRef="#br0">0 622,'25'0,"0"0,0 0,24 0,26-24,-26 24,26 0,-1-25,0 25,26-25,-1 25,25-25,-25 25,0-24,25 24,0-25,0 25,0 0,0 0,25-25,0 25,24 0,1-24,-25 24,24 0,-24 0,0 0,25-25,-26 25,1 0,25 0,-1 0,-49-25,50 25,0 0,-26 0,1-25,25 25,-1-24,-24 24,0-25,24 0,1 25,-25-24,0 24,24-25,-24 25,25 0,-26-25,26 25,-50 0,50 0,-26-24,1 24,0 24,0-24,0 0,-1 0,1 0,-25 0,0 0,25 0,-50 0,50 0,-25 0,25 0,-25 0,25 0,-25 0,49-24,-49 24,25 0,0 0,-1-25,1 25,-25 0,25-25,0 25,-25 0,-25-25,50 25,0 0,-25-24,0 24,24-25,-48 25,24-25,0 25,-25 0,0-24,-25 24,50 0,-24 0,-1 0,0 0,0 0,-24 0,24 0,0 0,0 0,-24 0,-26 0,1 24,-1-24,-24 0,0 0,-25 0,25 0,-25 0</inkml:trace>
  <inkml:trace contextRef="#ctx0" brushRef="#br0" timeOffset="35313">8581 375,'-25'0,"25"-25,0 25,0-24,0 24,0 24,25 1,-25 0,0 24,0 1,0-1,0-24,0 24,25-24,-25 0,0-1,24-24</inkml:trace>
  <inkml:trace contextRef="#ctx0" brushRef="#br0" timeOffset="35625">8829 326,'0'0,"0"24,0 1,0 25,0-26,0 1,0 24,25 1,-25-25,0-1</inkml:trace>
  <inkml:trace contextRef="#ctx0" brushRef="#br0" timeOffset="35844">8606 598,'0'-25,"24"25,1 0,25-25,-25 25,49-25,-24 25</inkml:trace>
  <inkml:trace contextRef="#ctx0" brushRef="#br0" timeOffset="36016">9250 326,'0'-25,"-24"0,24 1,-25-1,0 0,25 25,-25 0,0 25,25 0,-24 24,24-24,-25 24,25 1,0-26,25 26,-25-26,0 1,0 25,24-26,-24 1</inkml:trace>
  <inkml:trace contextRef="#ctx0" brushRef="#br0" timeOffset="36281">9002 598,'0'0,"0"0,25-25,0 25,0 0,24 0,-24-25,0 50</inkml:trace>
  <inkml:trace contextRef="#ctx0" brushRef="#br0" timeOffset="36688">8358 943,'0'0,"0"25,24 24,-24-24,0 25,0-26,0 26,0-26,0 26,0-100</inkml:trace>
  <inkml:trace contextRef="#ctx0" brushRef="#br0" timeOffset="36938">8606 869,'-25'25,"25"-25,-25 25,0-1,0 1,1 0,-1-1,0 1,0-25,25 25,0 0,0-25,25 0,0 24,0-24,-1 0,1 25,0-25,25 0,-26 25,1-25</inkml:trace>
  <inkml:trace contextRef="#ctx0" brushRef="#br0" timeOffset="37266">8804 1017,'0'0,"0"25,0-25,0 25,0 0,25-1,0 1,-25-25,24 25,1-25,0-25,0 25,0 0,-1-25,1 1,-25 24,0 0,0 0,0 24,0-24,0 25,0 0,0-25,25 0,-25 24</inkml:trace>
  <inkml:trace contextRef="#ctx0" brushRef="#br0" timeOffset="38141">9151 993,'0'24,"0"1,0-25,25 25,-25 0,25-1,0-24,-25 0,24 0,1 0,0-24,0 24,0-25,-25 0,0 25,0-25,0 25,0-24,0 24,0 0</inkml:trace>
  <inkml:trace contextRef="#ctx0" brushRef="#br0" timeOffset="38453">9598 1067,'0'0,"74"0,-99 0</inkml:trace>
  <inkml:trace contextRef="#ctx0" brushRef="#br0" timeOffset="47375">11879 795,'0'0,"0"0,0 25,25 0,-25-1,0 26,0-26,0 26,0-1,0-24,0 24,-25-24,25 24,74-49,-98 25</inkml:trace>
  <inkml:trace contextRef="#ctx0" brushRef="#br0" timeOffset="47688">12127 795,'0'25,"0"0,0-25,0 49,25-24,-25-1,0 1,0 24,0-24,0 0,0 0,0-1,0-24,49 25,-73-25</inkml:trace>
  <inkml:trace contextRef="#ctx0" brushRef="#br0" timeOffset="47969">11953 1067,'0'0,"25"0,0 0,25-25,-26 25,1 0,0 0,0 0,0 0,-1 0</inkml:trace>
  <inkml:trace contextRef="#ctx0" brushRef="#br0" timeOffset="49438">11730 1684,'25'0,"0"0,0 0,24 0,-24-24,25 24,-1 0,-24 24,25-24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" units="1/cm"/>
          <inkml:channelProperty channel="Y" name="resolution" value="30" units="1/cm"/>
        </inkml:channelProperties>
      </inkml:inkSource>
      <inkml:timestamp xml:id="ts0" timeString="2009-11-12T12:23:45.886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fitToCurve" value="1"/>
    </inkml:brush>
  </inkml:definitions>
  <inkml:trace contextRef="#ctx0" brushRef="#br0">249 76,'0'0,"-25"0,25-26,-25 26,25-25,-24 0,-1 25,0 25,0-25,1 25,-1 26,0-26,25 26,-24-1,24 26,24-26,1 26,0-51,-1 0,26 0,-1-50,-24 0,0 0,-25-1,0 1,0-25,0 25,-25 25,0-26,1 1,-1 25,25 0,-25 0</inkml:trace>
  <inkml:trace contextRef="#ctx0" brushRef="#br0" timeOffset="421">372 353,'0'25,"0"-25,25 25,0-25,0 0,-1 0,26-25,-50 0,24 25,-24-25,25 0,-25 25,0-26,0 52,0-26,0 25,25 0,-25 0,0-25,0 25,0-25</inkml:trace>
  <inkml:trace contextRef="#ctx0" brushRef="#br0" timeOffset="1078">521 126,'0'0,"0"25,0 1,0-26,-25 50</inkml:trace>
  <inkml:trace contextRef="#ctx0" brushRef="#br0" timeOffset="1218">422 151,'-25'0,"25"0,0 0,0 0,0-25</inkml:trace>
  <inkml:trace contextRef="#ctx0" brushRef="#br0" timeOffset="1421">694 328,'0'0,"0"-25,0-1,0 26,24-25,-24 25,25-25,-25 50,25-25,-25 25,25-25,-25 26,0-1,0-101</inkml:trace>
  <inkml:trace contextRef="#ctx0" brushRef="#br0" timeOffset="1609">916 303,'0'-26,"25"26,0 0,-1-25,1 25,0 0,0-25,-25 25,0-25,0 25,0 0,-25 0,25 0,-50 0,26 0,-1 25,0 25,25-24,0-1,0 0,0 0,25-25,0 25,24-50,1 25</inkml:trace>
  <inkml:trace contextRef="#ctx0" brushRef="#br0" timeOffset="1921">1213 151,'0'0,"0"0,-25 26,25-26,0 25,0-25,25 25,-25 0,25 0,-25 1,0-1,0 0,0 0,0-25,-25 25,25-25,0 0</inkml:trace>
  <inkml:trace contextRef="#ctx0" brushRef="#br0" timeOffset="2187">1312 101,'0'25,"0"-25,0 25,0 1,0-1,0 0,0 0,25 0,-25 1,0-1</inkml:trace>
  <inkml:trace contextRef="#ctx0" brushRef="#br0" timeOffset="2375">1460 227,'0'0,"0"25,0 0,0 1,0-1,0 0,25-25,-25-50</inkml:trace>
  <inkml:trace contextRef="#ctx0" brushRef="#br0" timeOffset="2531">1460 101,'0'-51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" units="1/cm"/>
          <inkml:channelProperty channel="Y" name="resolution" value="30" units="1/cm"/>
        </inkml:channelProperties>
      </inkml:inkSource>
      <inkml:timestamp xml:id="ts0" timeString="2009-11-12T12:24:22.011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fitToCurve" value="1"/>
    </inkml:brush>
  </inkml:definitions>
  <inkml:trace contextRef="#ctx0" brushRef="#br0">1 124,'0'0,"0"25,0 0,0 50,0-26,0 26,0-25,0-1,25-24,-25 0,0 0,0-25,25-25,-25 0,0 0,25 0,-25-24,25-1,-1 25,-24 25,25 0,-25 0,25 25,-25 0,25 0,-25 0,0-1,0 1,0 0,49 0,-49-25</inkml:trace>
  <inkml:trace contextRef="#ctx0" brushRef="#br0" timeOffset="437">670 100,'0'-25,"-24"0,24 0,0 25,-25-25,25 25,-25 0,25 25,-25 0,1 0,-1 0,25-1,-25 26,25-25,0 25,0-1,25 1,-25 0,0-25,0-1,0 1</inkml:trace>
  <inkml:trace contextRef="#ctx0" brushRef="#br0" timeOffset="718">299 398,'0'0,"25"0,-1 0,26 0,-25-25,24 25,1 0,-1 0</inkml:trace>
  <inkml:trace contextRef="#ctx0" brushRef="#br0" timeOffset="890">819 348,'0'25,"0"-25</inkml:trace>
  <inkml:trace contextRef="#ctx0" brushRef="#br0" timeOffset="1234">101 100,'0'0,"24"24,-24 1,0 0,0 25,25-1,-25-24,0 25,0-25</inkml:trace>
  <inkml:trace contextRef="#ctx0" brushRef="#br0" timeOffset="3421">51 746,'0'0,"0"0,0 0,0 24,0 26,0-25,25 25,-25-1,0-24,0 25,0-25,0 0,0-1,0 1,25-25</inkml:trace>
  <inkml:trace contextRef="#ctx0" brushRef="#br0" timeOffset="4062">348 671,'0'0,"0"25,0 0,0 24,0 26,0-25,25 24,-25-24,0 0,0-1,0-24,25 0,-50-25</inkml:trace>
  <inkml:trace contextRef="#ctx0" brushRef="#br0" timeOffset="4531">769 596,'-24'-24,"24"24,-25 0,25 0,-25 0,25 24,-25 1,25 0,0 25,0 0,0-26,0 51,0-25,0-1,0 1,0 0,0-25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" units="1/cm"/>
          <inkml:channelProperty channel="Y" name="resolution" value="30" units="1/cm"/>
        </inkml:channelProperties>
      </inkml:inkSource>
      <inkml:timestamp xml:id="ts0" timeString="2009-11-12T12:24:31.979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fitToCurve" value="1"/>
    </inkml:brush>
  </inkml:definitions>
  <inkml:trace contextRef="#ctx0" brushRef="#br0">26 49,'0'0,"0"25,0 0,0 25,-25-25,25 0,0 25,0-26,0 26,25-25,-25-25,0-50</inkml:trace>
  <inkml:trace contextRef="#ctx0" brushRef="#br0" timeOffset="219">346 0,'0'24,"-25"1,25 0,0 25,25-25,-25 25,0-25,0 24,0-24,0 0,25 0,-25 0</inkml:trace>
  <inkml:trace contextRef="#ctx0" brushRef="#br0" timeOffset="875">149 747,'0'0,"0"25,0-1,0 1,0 0,0 25,0-25,0 0,0 0,0-25,0 25,0-50,0 25,0-25,0-25,0 25,0-25,24 1,1-1,0 0,-25 25,24 0,1 0,0 25,-1 0,1 0,-25 0</inkml:trace>
  <inkml:trace contextRef="#ctx0" brushRef="#br0" timeOffset="1250">198 796,'25'0,"-1"0,1-24,0 24,24 0,-24 0,-1 0</inkml:trace>
  <inkml:trace contextRef="#ctx0" brushRef="#br0" timeOffset="1469">198 946,'25'0,"-25"25,49-25,-24 0,24 0,0-25,0 25,25 0,-24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" units="1/cm"/>
          <inkml:channelProperty channel="Y" name="resolution" value="30" units="1/cm"/>
        </inkml:channelProperties>
      </inkml:inkSource>
      <inkml:timestamp xml:id="ts0" timeString="2009-11-12T12:24:26.807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fitToCurve" value="1"/>
    </inkml:brush>
  </inkml:definitions>
  <inkml:trace contextRef="#ctx0" brushRef="#br0">0 48,'0'0,"25"0,0-24,0 24,26 0,-26-24,25 24,-25 0,26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" units="1/cm"/>
          <inkml:channelProperty channel="Y" name="resolution" value="30" units="1/cm"/>
        </inkml:channelProperties>
      </inkml:inkSource>
      <inkml:timestamp xml:id="ts0" timeString="2009-11-12T11:48:16.714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fitToCurve" value="1"/>
    </inkml:brush>
  </inkml:definitions>
  <inkml:trace contextRef="#ctx0" brushRef="#br0">0 149,'25'0,"0"25,-25 25,25 0,-25-1,25 26,-1-50,-24 0,25 0,0-25,0 0,0-25,-1-25,-24 0,25 1,-25-1,0 25,0 0,0 50,0 0,0 49,0 26,0-1,0 1,-25-1,25 1,-24-1,-1-24,25-25,-25-1,0-24,0-25,1 0,-1-25,0-24,25-51,0 1</inkml:trace>
  <inkml:trace contextRef="#ctx0" brushRef="#br0" timeOffset="437">422 498,'0'0,"25"24,-25-24,25 25,0-50,-1 25,1-24,0-1,0 0,0-25,-25 25,-25-25,25 1,-25-1,0 25,0 0,1 0,-1 25,0 25,50 0,-50 0</inkml:trace>
  <inkml:trace contextRef="#ctx0" brushRef="#br0" timeOffset="703">571 274,'25'25,"-25"-1,25 1,-25 0,0 0,24 0,1 0,-25-25,25 25</inkml:trace>
  <inkml:trace contextRef="#ctx0" brushRef="#br0" timeOffset="859">794 448,'0'0,"0"0,25 0,0 0,0 0,0 0,-1-25,1 0,0 0,-25 0,0-24,0 24,-25 0,25 0,-25 0,25 25,-24 0,-1 25,25 25,0 24,0-24,0 25,0-1,0-24,0 0,0 0,25-1,-50 1,25-25,0 0,0-25</inkml:trace>
  <inkml:trace contextRef="#ctx0" brushRef="#br0" timeOffset="1234">720 149,'0'-25,"25"25,-25-24,25 24,24-25,-24 25,25 0,-1 25</inkml:trace>
  <inkml:trace contextRef="#ctx0" brushRef="#br0" timeOffset="1390">1067 473,'0'0,"25"-25,-25 0,0 0,25 0,0-25,-25 1,25 24,-1 0,-24 25,25 0,0 0,-25 25,25 0,-25 0,0-1,0 1,0 0,0-25,25 0,-25-25,0 0,24 1,-24-1,25 0,-25 0,25 25,-25 0,25 0,-25 25,25 0,-25 0,0-1,25 1,-25 0,0 0,0 0</inkml:trace>
  <inkml:trace contextRef="#ctx0" brushRef="#br0" timeOffset="1859">1489 224,'0'0,"0"25,0 0,0 0,0 24,25-24,0 0,0-25,-1 25,-24-25,50-25,-25 25,0-25,0-25,-25 26,24-1,-24 0,25 0,-25 25,0-25,0 50,0 0,0-25,0 25,25 0</inkml:trace>
  <inkml:trace contextRef="#ctx0" brushRef="#br0" timeOffset="2140">1911 448,'0'-25,"-25"25,25-25,25 0,-25 0,0 0,0-24,0 24,0 0,25 0,0 0,-25 25,24 0,1 0</inkml:trace>
  <inkml:trace contextRef="#ctx0" brushRef="#br0" timeOffset="2375">2110 0,'0'0,"0"25,0 0,0 25,0-26,0 26,0-25,0 25,0-25,0 0,0 24,0-49</inkml:trace>
  <inkml:trace contextRef="#ctx0" brushRef="#br0" timeOffset="2609">2209 199,'0'0,"0"0,0 25,-25 0,50 0,-25 0,0-1,25 1,-1 0,1 0,-25-25,25 0,0 0,25 0,-26-25,1 0,-25 0,25 1,-25-1,0 0,25 0,-25 0,0 25,0 0,-25 25,25 0,0 25,0-26,0 1,0 25,0-25,0-25,0 25,0-25,0 25,0-25,0-25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" units="1/cm"/>
          <inkml:channelProperty channel="Y" name="resolution" value="30" units="1/cm"/>
        </inkml:channelProperties>
      </inkml:inkSource>
      <inkml:timestamp xml:id="ts0" timeString="2009-11-12T12:24:26.307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fitToCurve" value="1"/>
    </inkml:brush>
  </inkml:definitions>
  <inkml:trace contextRef="#ctx0" brushRef="#br0">0 25,'25'0,"-1"0,1 0,24 0,-24-22,49 22,0 0,-49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" units="1/cm"/>
          <inkml:channelProperty channel="Y" name="resolution" value="30" units="1/cm"/>
        </inkml:channelProperties>
      </inkml:inkSource>
      <inkml:timestamp xml:id="ts0" timeString="2009-11-12T12:24:26.979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fitToCurve" value="1"/>
    </inkml:brush>
  </inkml:definitions>
  <inkml:trace contextRef="#ctx0" brushRef="#br0">0-1,'0'0,"21"0,-21 0,0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" units="1/cm"/>
          <inkml:channelProperty channel="Y" name="resolution" value="30" units="1/cm"/>
        </inkml:channelProperties>
      </inkml:inkSource>
      <inkml:timestamp xml:id="ts0" timeString="2009-11-12T12:24:27.542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fitToCurve" value="1"/>
    </inkml:brush>
  </inkml:definitions>
  <inkml:trace contextRef="#ctx0" brushRef="#br0">224 0,'0'25,"-24"0,-1-1,1 1,-26 0,26 25,-1-1,1 1,-1-25,25-1,0 1,0-25,0 0,25 25,-1-25,1 0,24 25,-24-25,24 25,-25-25,26 0,-1 0,-25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" units="1/cm"/>
          <inkml:channelProperty channel="Y" name="resolution" value="30" units="1/cm"/>
        </inkml:channelProperties>
      </inkml:inkSource>
      <inkml:timestamp xml:id="ts0" timeString="2009-11-12T12:24:27.323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fitToCurve" value="1"/>
    </inkml:brush>
  </inkml:definitions>
  <inkml:trace contextRef="#ctx0" brushRef="#br0">0 0,'23'0,"-23"25,0 0,0 24,0 1,0 25,0-25,0 25,0-25,0-25,0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" units="1/cm"/>
          <inkml:channelProperty channel="Y" name="resolution" value="30" units="1/cm"/>
        </inkml:channelProperties>
      </inkml:inkSource>
      <inkml:timestamp xml:id="ts0" timeString="2009-11-12T12:24:33.854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fitToCurve" value="1"/>
    </inkml:brush>
  </inkml:definitions>
  <inkml:trace contextRef="#ctx0" brushRef="#br0">10 229,'-27'0,"54"25,-27 0,0 26,0 0,0-26,26 26,-26-25,0-1,0-25,0 25,0-25,0-25,0 0,26-26,-26-25,0-1,27 27,-1-26,0 25,0 0,1 26,-1 25,0-26,1 26,-1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" units="1/cm"/>
          <inkml:channelProperty channel="Y" name="resolution" value="30" units="1/cm"/>
        </inkml:channelProperties>
      </inkml:inkSource>
      <inkml:timestamp xml:id="ts0" timeString="2009-11-12T12:24:28.214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fitToCurve" value="1"/>
    </inkml:brush>
  </inkml:definitions>
  <inkml:trace contextRef="#ctx0" brushRef="#br0">0 73,'0'0,"0"24,0 0,25 0,-25 1,25-1,-25 0,25 1,0-1,-25-24,25 0,0 0,0 0,0-24,0-1,0 1,0 0,-25-1,0 1,0-24,0 23,0 25,0-24,0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" units="1/cm"/>
          <inkml:channelProperty channel="Y" name="resolution" value="30" units="1/cm"/>
        </inkml:channelProperties>
      </inkml:inkSource>
      <inkml:timestamp xml:id="ts0" timeString="2009-11-12T12:24:27.854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fitToCurve" value="1"/>
    </inkml:brush>
  </inkml:definitions>
  <inkml:trace contextRef="#ctx0" brushRef="#br0">25 0,'-25'0,"25"25,0 0,0 0,0 0,25 0,-25 1,25-26,0 0,-1 0,1 0,0-26,0 26,-25-25,25 25,-25 0,0 25,0 1,0-26,0 25,0-25,25-25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" units="1/cm"/>
          <inkml:channelProperty channel="Y" name="resolution" value="30" units="1/cm"/>
        </inkml:channelProperties>
      </inkml:inkSource>
      <inkml:timestamp xml:id="ts0" timeString="2009-11-12T12:24:28.589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fitToCurve" value="1"/>
    </inkml:brush>
  </inkml:definitions>
  <inkml:trace contextRef="#ctx0" brushRef="#br0">0-2,'77'0,"-103"0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" units="1/cm"/>
          <inkml:channelProperty channel="Y" name="resolution" value="30" units="1/cm"/>
        </inkml:channelProperties>
      </inkml:inkSource>
      <inkml:timestamp xml:id="ts0" timeString="2009-11-12T12:24:34.261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fitToCurve" value="1"/>
    </inkml:brush>
  </inkml:definitions>
  <inkml:trace contextRef="#ctx0" brushRef="#br0">0 26,'25'0,"25"0,0 0,-25-21,50 21,-25 0,0 0,-1 21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" units="1/cm"/>
          <inkml:channelProperty channel="Y" name="resolution" value="30" units="1/cm"/>
        </inkml:channelProperties>
      </inkml:inkSource>
      <inkml:timestamp xml:id="ts0" timeString="2009-11-12T12:24:34.526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fitToCurve" value="1"/>
    </inkml:brush>
  </inkml:definitions>
  <inkml:trace contextRef="#ctx0" brushRef="#br0">0 52,'25'0,"0"0,25 0,-1 0,26-26,-26 26,26 0,-1 0,-24 0,25 0,-50 0,24 0,-49-25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" units="1/cm"/>
          <inkml:channelProperty channel="Y" name="resolution" value="30" units="1/cm"/>
        </inkml:channelProperties>
      </inkml:inkSource>
      <inkml:timestamp xml:id="ts0" timeString="2009-11-12T11:47:31.182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fitToCurve" value="1"/>
    </inkml:brush>
  </inkml:definitions>
  <inkml:trace contextRef="#ctx0" brushRef="#br0">229 174,'-25'0,"25"0,-24 0,-1 0,25 0,-25 0,0 49,1-24,24 50,-25-26,0 26,1 0,24-26,0 1,0-25,24 25,1-26,0 1,24 0</inkml:trace>
  <inkml:trace contextRef="#ctx0" brushRef="#br0" timeOffset="313">723 248,'0'25,"0"0,0 0,-24 24,24 1,0 0,0 0,0-26,0 26,0-25,0 0,0 0</inkml:trace>
  <inkml:trace contextRef="#ctx0" brushRef="#br0" timeOffset="579">501 372,'0'0,"0"-24,25-1,-1 0,26 25,-26-25,26 25,-1 0,1 0,24 0,-25 0,-24 0,0 25</inkml:trace>
  <inkml:trace contextRef="#ctx0" brushRef="#br0" timeOffset="860">526 745,'0'0,"24"25,-24-25,50 0,-26 0,26 0,-25 0,24-25,25 25</inkml:trace>
  <inkml:trace contextRef="#ctx0" brushRef="#br0" timeOffset="1125">1267 198,'0'25,"0"0,0 0,0 25,0-1,0 1,0 0,0 0,0-1,-25-24,25 0,0 0</inkml:trace>
  <inkml:trace contextRef="#ctx0" brushRef="#br0" timeOffset="1375">1144 223,'0'-25,"0"25,24-24,1-1,-25 25,25 0,24 0,-24 25,24-25,1 24,-1 26,1-25,-1 25,-24-1,-1 1,1 0,-25-25,0 24,-25-24,1 0,-1 0,-24 0,-1 0,1-25,-1 0,26 25,-1-50,0 25,25-25</inkml:trace>
  <inkml:trace contextRef="#ctx0" brushRef="#br0" timeOffset="1797">1786 273,'0'0,"0"-25,0 0,0 0,25 25,-25-24,25 24,-1 0,1 0,-25 0,25 24,-25-24,24 25,-24 0,0 0,0 0,-24 25,-1-26,0 1,25 0,-24-25,24 25,-25-25,25 25,25-25,-25 0,24 25,1-25,0 25,-1-25,1 24,0-24,-25 25,25-25,-25 25,0 0,-25-25,0 25,0-25,1 25,-1-25,-24 25,24-25,0 0,0-25,1 0,24 25</inkml:trace>
  <inkml:trace contextRef="#ctx0" brushRef="#br0" timeOffset="2563">2083 0,'24'0,"-24"0,25 0,0 0,0 0,24 0,0 24,1 1,-25 0,24 25,-24 0,-1 24,-24 26,25-26,-25 1,-25-26,25 1,-24 0,-1 0,25-1,-25-24,1 25,24-25,-25 0,25-25,0 0,-25 24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" units="1/cm"/>
          <inkml:channelProperty channel="Y" name="resolution" value="30" units="1/cm"/>
        </inkml:channelProperties>
      </inkml:inkSource>
      <inkml:timestamp xml:id="ts0" timeString="2009-11-12T11:49:14.104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fitToCurve" value="1"/>
    </inkml:brush>
  </inkml:definitions>
  <inkml:trace contextRef="#ctx0" brushRef="#br0">129 198,'0'0,"-25"-25,0 25,1 0,-1 0,25 25,-24-25,24 25,0 0,24 24,-24 1,0-1,0 1,0-1,0 1,0-25,-24-1,24-24,0 0,24 0</inkml:trace>
  <inkml:trace contextRef="#ctx0" brushRef="#br0" timeOffset="282">277 446,'0'25,"0"-25,24 24,-24-48,25 24,0-25,-25 0,0 0,0 0,0 1,-25-1,0-25,1 26,24-1,0 25,0 0,0 0</inkml:trace>
  <inkml:trace contextRef="#ctx0" brushRef="#br0" timeOffset="469">474 396,'25'25,"24"-50,-24 25,24-25,-25 1,1-1,0 0,-25 0,0 1,-25-1,25 0,-25 25,25 25,-24 0,24-1,-25 51,25-1,0 0,-24 1,24-26,24 1,-24-26,0 1,25-25</inkml:trace>
  <inkml:trace contextRef="#ctx0" brushRef="#br0" timeOffset="782">548 124,'0'0,"25"0,-1 0,1 0,-1 0</inkml:trace>
  <inkml:trace contextRef="#ctx0" brushRef="#br0" timeOffset="922">745 272,'0'25,"0"0,0-25,25 25,-1-1,-24-24,25 0,0 0,-1 0,1-24,0-1,-1 25,-24-25,0 25,25-25,-25 25,0 0,0 25,0 0,0 0,0-1,0 26,0-50,25 25,-25-25</inkml:trace>
  <inkml:trace contextRef="#ctx0" brushRef="#br0" timeOffset="1250">1164 0,'0'0,"-24"25,24-1,0 1,-25 25,25-25,0 24,0-24,0 24,0-24,0 0</inkml:trace>
  <inkml:trace contextRef="#ctx0" brushRef="#br0" timeOffset="1453">1189 248,'0'0,"-49"24,24 1,0 0,25 0,0-1,0 26,0-25,25 0,0-1,24-24,-25 25,26-25,-26 25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" units="1/cm"/>
          <inkml:channelProperty channel="Y" name="resolution" value="30" units="1/cm"/>
        </inkml:channelProperties>
      </inkml:inkSource>
      <inkml:timestamp xml:id="ts0" timeString="2009-11-12T12:23:48.792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fitToCurve" value="1"/>
    </inkml:brush>
  </inkml:definitions>
  <inkml:trace contextRef="#ctx0" brushRef="#br0">0 0,'25'25,"-25"-1,0 1,0-1,0 26,0-50,0 0</inkml:trace>
  <inkml:trace contextRef="#ctx0" brushRef="#br0" timeOffset="390">198 25,'0'24,"24"1,-24-25,0 24,0 1,0-25,0 25,25-25,-25 0,0 24,0-24,0 0,0 25,25-25,-25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" units="1/cm"/>
          <inkml:channelProperty channel="Y" name="resolution" value="30" units="1/cm"/>
        </inkml:channelProperties>
      </inkml:inkSource>
      <inkml:timestamp xml:id="ts0" timeString="2009-11-12T12:23:49.964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fitToCurve" value="1"/>
    </inkml:brush>
  </inkml:definitions>
  <inkml:trace contextRef="#ctx0" brushRef="#br0">0 0,'0'0,"0"24,0-24,0 25,0-25,0 24,0 1,0-25,0 0,0 24,0-24</inkml:trace>
  <inkml:trace contextRef="#ctx0" brushRef="#br0" timeOffset="281">125 0,'25'0,"-25"24,0-24,0 25,0-25,25 24,-25 1,0-25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" units="1/cm"/>
          <inkml:channelProperty channel="Y" name="resolution" value="30" units="1/cm"/>
        </inkml:channelProperties>
      </inkml:inkSource>
      <inkml:timestamp xml:id="ts0" timeString="2009-11-12T12:23:50.854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fitToCurve" value="1"/>
    </inkml:brush>
  </inkml:definitions>
  <inkml:trace contextRef="#ctx0" brushRef="#br0">0 25,'0'-25,"25"50,-25 0,0-25,0 24,0 1,0 0,0 0,25 0,-25 0,0 0</inkml:trace>
  <inkml:trace contextRef="#ctx0" brushRef="#br0" timeOffset="282">272 0,'0'0,"0"25,0 0,0-1,24 1,-24 0,0 0,0 25,0-25,25 0,-50 25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" units="1/cm"/>
          <inkml:channelProperty channel="Y" name="resolution" value="30" units="1/cm"/>
        </inkml:channelProperties>
      </inkml:inkSource>
      <inkml:timestamp xml:id="ts0" timeString="2009-11-12T12:23:51.745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fitToCurve" value="1"/>
    </inkml:brush>
  </inkml:definitions>
  <inkml:trace contextRef="#ctx0" brushRef="#br0">27 0,'0'25,"0"0,0 0,0 24,0 1,0-25,0 24,-24 1,24-25,0-1,24-24,-24 25</inkml:trace>
  <inkml:trace contextRef="#ctx0" brushRef="#br0" timeOffset="250">224 50,'0'25,"0"-1,0 1,0 25,0-25,0 24,0 1,0-25,0 24,0-24,0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" units="1/cm"/>
          <inkml:channelProperty channel="Y" name="resolution" value="30" units="1/cm"/>
        </inkml:channelProperties>
      </inkml:inkSource>
      <inkml:timestamp xml:id="ts0" timeString="2009-11-12T12:24:40.432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fitToCurve" value="1"/>
    </inkml:brush>
  </inkml:definitions>
  <inkml:trace contextRef="#ctx0" brushRef="#br0">52 174,'-25'0,"25"-25,0 25,0 0,-25 0,25 25,0 0,25-1,-50 26,50 0,-25-1,0 1,0 24,0-24,0 0,0-1,0 1,0-25,0-1,0-24,25 0,-25 0</inkml:trace>
  <inkml:trace contextRef="#ctx0" brushRef="#br0" timeOffset="422">275 124,'0'25,"0"0,0 0,0 24,0-24,25 25,-25-1,0 1,0-1,0 1,0 0,0-1,0-24,0 0,0-50</inkml:trace>
  <inkml:trace contextRef="#ctx0" brushRef="#br0" timeOffset="766">27 496,'25'0,"-25"0,25 0,24 0,-24-25,0 50,0-25,0 0,0-99</inkml:trace>
  <inkml:trace contextRef="#ctx0" brushRef="#br0" timeOffset="1079">499 323,'0'0,"0"0,-25 24,25 1,0 0,-25 25,25-26,0 26,0 0,-25-25,25-1,0 1,0-25,0 0,0 0</inkml:trace>
  <inkml:trace contextRef="#ctx0" brushRef="#br0" timeOffset="1625">474 174,'0'25,"25"-25,-1 24,-24 1,0 0,-24 0,24 24,-25 1,25 24,0-24,0 25,0-26,25-24,-25 25,24-26,-24 1,25-25,-25 0,25 0</inkml:trace>
  <inkml:trace contextRef="#ctx0" brushRef="#br0" timeOffset="1969">623 471,'0'25,"24"0,-24 0,0 0,25 24,25-24,-25 0,-1 0,26-25,-25-25,0 0,-1 0,-24 1,0-26,-24 0,-1 1,0-1,0 0,-24 26,24 24,0 0,25 0,-25 0</inkml:trace>
  <inkml:trace contextRef="#ctx0" brushRef="#br0" timeOffset="2313">995 347,'0'0,"0"25,0 0,24 0,1 0,0-25,0 24,24-24,-24 0,0-24,-25-1,25 0,-25 0,0 25,25-25,-25 1,0 24,0 0,0 24,0 26,0 0,0-1,0 26,0-1,0-24,-25-1,25-24,-25 0,0-25,0 25,1-25,-1-25,0 0,0 0,0 1,50-51</inkml:trace>
  <inkml:trace contextRef="#ctx0" brushRef="#br0" timeOffset="2750">1342 372,'0'0,"0"25,0 0,0 24,25-24,0 25,-25-25,24 0,1-1,0-24,0 0,24 0,-24 0,0-49,0 24,-25 0,25 0,-25-24,24 24,-24-25,0 25,0 25,0 0,-24 25,24 0,0 25,0-26,0 1,24 25,-24-25,0 0,0-25</inkml:trace>
  <inkml:trace contextRef="#ctx0" brushRef="#br0" timeOffset="3172">1764 546,'-25'25,"25"0,0-25,0 24,0 1,0-50,0 1,25-1,-25-25,0 25,0-24,0-1,0 0,24 26,-24 24,0-25,0 25,0 25,0-1,25 26,-25 0,25-26,-25 26,25 0,0-25,-1-25,-24 24,25-24,0-24,0-1,0 0,-25-25,0 25,24-24,-24-1,0 25,0 1,0 24,-24 0,24 0,0 24,0-24,49 0,-74 25</inkml:trace>
  <inkml:trace contextRef="#ctx0" brushRef="#br0" timeOffset="3875">2160 0,'0'0,"25"0,-25 0,25 25,-25 0,25 0,0 24,-1-24,1 25,-25-1,25 1,-25-1,0 1,0 24,0-24,-25 0,25-1,0-24,0 0,-25-25,25 0,0 0</inkml:trace>
  <inkml:trace contextRef="#ctx0" brushRef="#br0" timeOffset="4688">2433 397,'0'0,"25"0,-25-25,25 25,0 0,0 0,-1 0,-24 0,25 0,25 0,-50 0</inkml:trace>
  <inkml:trace contextRef="#ctx0" brushRef="#br0" timeOffset="4907">2458 521,'0'0,"25"0,-25 0,25 0,0 0,-1 0,26 0,-25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" units="1/cm"/>
          <inkml:channelProperty channel="Y" name="resolution" value="30" units="1/cm"/>
        </inkml:channelProperties>
      </inkml:inkSource>
      <inkml:timestamp xml:id="ts0" timeString="2009-11-12T12:24:54.104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fitToCurve" value="1"/>
    </inkml:brush>
  </inkml:definitions>
  <inkml:trace contextRef="#ctx0" brushRef="#br0">0 1116,'0'0,"24"0,-24 0,25 0,-25 0,25 0,-25 0,25 0,-25 0,0 0,0 0,0 0</inkml:trace>
  <inkml:trace contextRef="#ctx0" brushRef="#br0" timeOffset="469">347 571,'-25'0,"0"25,25 0,-25-1,1 51,24-1,-25 0,25 1,0-1,0 0,0 1,0-1,0 0,0 1,25-26,-25 1,24-26,-24 1,0-74</inkml:trace>
  <inkml:trace contextRef="#ctx0" brushRef="#br0" timeOffset="938">496 744,'25'0,"-25"-24,24 24,-24 0,25 0,-25 0,0 0,0 24,0 1,-25 0,25 0,-24 0,24-1,0 1,0-25,0 25,0 0,0-25,24 0,-24 24,25-24,-25 25,25 0,-25-25,0 25,0-25,0 0,0 25,0-25,-25 0,0 0,25 0,50 0,-100 0</inkml:trace>
  <inkml:trace contextRef="#ctx0" brushRef="#br0" timeOffset="1344">446 1166,'25'0,"0"0,0 0,24 0,-24 0,0 0,0 0,-1 0,1 0,-25 0</inkml:trace>
  <inkml:trace contextRef="#ctx0" brushRef="#br0" timeOffset="1547">545 1364,'0'0,"0"25,0-25,0 24,0-24,-24 25,48-25,-24 0,25 0,-25 0,25 0,0 0,-25 25,25-25,-25 0,24 25,-24-25,0 24,0 1,0-25,0 25,-24-25,24 25,0-25,-25 0,25 0</inkml:trace>
  <inkml:trace contextRef="#ctx0" brushRef="#br0" timeOffset="1953">545 1289,'0'0,"25"-24,-25 24,25 0,0 0,-25 0,25 0,-1 0,-24-25,25 25</inkml:trace>
  <inkml:trace contextRef="#ctx0" brushRef="#br0" timeOffset="2235">818 621,'0'24,"0"1,25 25,-25-1,0 1,0-1,0 26,0-51,0 26,-25-25,25 0,0-1,25-24</inkml:trace>
  <inkml:trace contextRef="#ctx0" brushRef="#br0" timeOffset="2469">868 1042,'0'25,"25"-25,-1 24,-24-24,25 0,25 25,-25-25,-1 0,1 0,0 0,0-25,0 25,-25-24,0-1,0 25,-25-25,25 0,-25 25,0 0,0-25</inkml:trace>
  <inkml:trace contextRef="#ctx0" brushRef="#br0" timeOffset="2797">1190 1067,'0'0,"0"24,25-24,-25 0,25 0,0 0,-1 0,1 0,-25-24,25 24,-25-25,0 0,-25 25,25-25,0 0,-25 25,1 0,24 0,-25 0</inkml:trace>
  <inkml:trace contextRef="#ctx0" brushRef="#br0" timeOffset="3078">1289 1042,'0'0,"25"25,-25-25,0 24,25 1,-25 0,0 0,0-1,0 1,0 0,0 24,-25-49,0 25,25 0,-24-25,-1 25,0-25,25-25,-50 25,75-25</inkml:trace>
  <inkml:trace contextRef="#ctx0" brushRef="#br0" timeOffset="3453">1488 1116,'25'0,"0"0,-25-25,24 25,1 0,0 0,-25 0,0 0,25 0,-25 0,0 25,-25-25,25 25,-25 0,-24-1,24 1,0 0,25 0,0-25,0 24,0-24,25 0,-25 25,25-25,-1 0,26 0,-25 0</inkml:trace>
  <inkml:trace contextRef="#ctx0" brushRef="#br0" timeOffset="4407">1711 645,'0'-24,"25"24,0 0,-25-25,25 25,-1 0,1 0,0-25,0 25,-25 25,0-25,0 0,0 25,-25-1,25-24,-25 25,25 0,0-25,0 0,0 25,0-25,25 24,-25-24,25 25,-25 0,25 0,-25 0,0-25,0 24,0 1,0-25,0 0,0 25,-25-25,25 0,0 0,49 0,-73 0</inkml:trace>
  <inkml:trace contextRef="#ctx0" brushRef="#br0" timeOffset="4969">1810 1042,'0'0,"25"0,0 0,0 0,0 0,-1-25,26 25,-25 0,-25 0,25 0,-1 0,-24 0</inkml:trace>
  <inkml:trace contextRef="#ctx0" brushRef="#br0" timeOffset="5219">1860 1166,'0'24,"0"1,0-25,0 25,0 0,0-1,0-24,0 25,0-50,25 25,-25 0,0 0,25 0,-1 0,1 0,0 0,0 25,-25 0,25 0,-25 0,0 24,-25-24,25 0,-25-1,25 1,-25-25,25 25,-25-25,25 0,0 0</inkml:trace>
  <inkml:trace contextRef="#ctx0" brushRef="#br0" timeOffset="5657">1835 1141,'25'0,"-25"0,25 0,0 0,-1 0,1 0,0-25,0 25,0 0,-1 0</inkml:trace>
  <inkml:trace contextRef="#ctx0" brushRef="#br0" timeOffset="5969">2257 943,'25'0,"-25"0,24 0,-24 0,25 0,0 0,-25 0,25 0,-25-25,25 25,-25 0,0 0</inkml:trace>
  <inkml:trace contextRef="#ctx0" brushRef="#br0" timeOffset="6203">2356 794,'25'0,"-25"25,0 0,0-1,0 26,0-25,0-1,0 1,0 0,0 0,0-25,0 25</inkml:trace>
  <inkml:trace contextRef="#ctx0" brushRef="#br0" timeOffset="6703">2629 521,'0'0,"0"0,0 0,0-24,0 24,0-25,25 25,0 0,-1-25,1 25,0 0,0 0,-25 0,0 25,25-25,-25 25,0-25,0 24,-25 1,25 0,0-25,0 25,-25 0,25-25,0 24,25-24,-25 0,0 0,25 25,-25-25,24 0,-24 0,25 0</inkml:trace>
  <inkml:trace contextRef="#ctx0" brushRef="#br0" timeOffset="7141">2579 943,'25'0,"-25"0,25 0,0 0,24 0,-24 0,25-25,-25 25,-1 0,1 0,0 0,-25 0,25 0</inkml:trace>
  <inkml:trace contextRef="#ctx0" brushRef="#br0" timeOffset="7407">2629 1141,'0'0,"0"25,0-1,-25-24,25 25,0-25,0 25,0-25,25-25,-25 25,25 0,0 0,-1 0,1 0,0 0,0 25,0 0,-25-25,0 24,0 1,0 0,0 0,0 0,0-1,-25 1,25-25,-25 25,25-25,-25 0,25 0,0 0,-25-25</inkml:trace>
  <inkml:trace contextRef="#ctx0" brushRef="#br0" timeOffset="7860">2679 1091,'0'-24,"24"24,1 0,0 0,0 0,0-25,-1 25,1 0,0 0,0-25</inkml:trace>
  <inkml:trace contextRef="#ctx0" brushRef="#br0" timeOffset="8266">3051 521,'0'25,"0"0,0 0,-25 24,25-24,0 25,0-1,0 1,0-25,0 24,0-24,49 0,-73-25</inkml:trace>
  <inkml:trace contextRef="#ctx0" brushRef="#br0" timeOffset="8516">3051 893,'0'0,"24"25,-24-25,25 25,0-1,0-24,0 0,-1 0,-24 0,25 0,-25 0,0-24,0 24,0-25,0 0,-25 0,1 1,48-1,-48 25</inkml:trace>
  <inkml:trace contextRef="#ctx0" brushRef="#br0" timeOffset="8813">3224 918,'0'25,"50"-25,-25 0,-1 0,1 0,0 0,0 0,0-25,-1 25,-24-25,0 0,0 1,0-1,0 25,-24-25,-1 25,0 0,0 0</inkml:trace>
  <inkml:trace contextRef="#ctx0" brushRef="#br0" timeOffset="9094">3398 868,'0'25,"0"-25,25 25,-25 0,0-1,0 1,0 0,0 0,0 0,0-1,-25 1,25 0,-25 0,25-1,-50 1,26-25,-26 0,25 0,0 0,1 0,-1-25,50 1</inkml:trace>
  <inkml:trace contextRef="#ctx0" brushRef="#br0" timeOffset="9453">3547 943,'0'0,"24"-25,-24 25,25 0,0 25,-25-25,0 0,0 24,-25-24,25 25,-25-25,1 25,24 0,0-25,0 0,0 25,0-25,0 0,24 0,1 0,-25 24</inkml:trace>
  <inkml:trace contextRef="#ctx0" brushRef="#br0" timeOffset="9891">3770 472,'25'0,"-25"0,25 0,-1 0,1 0,-25 0,0 0,0 25,-25-25,1 24,24 1,0-25,-25 25,25 0,0 0,25-25,-25 24,0-24,0 0,24 0,-24 25,25-25,0 0,25 0,-26 25</inkml:trace>
  <inkml:trace contextRef="#ctx0" brushRef="#br0" timeOffset="10188">3745 893,'25'0,"-25"-25,25 25,-25 0,25 0,-1 0,1 0,-25 0,25 0,-25 0,50 0,-75 0</inkml:trace>
  <inkml:trace contextRef="#ctx0" brushRef="#br0" timeOffset="10391">3795 1091,'-25'0,"50"0,-25 0,25 0,-25 0,24 25,-24 0,0 0,25-1,-25 1,0 0,-25 0,25-1,0 1,-24 0,24 0,0 0,0-25,0 0</inkml:trace>
  <inkml:trace contextRef="#ctx0" brushRef="#br0" timeOffset="10735">3770 1042,'25'-25,"0"25,-1 0,1-25,25 25,-25 0,-1 0,1 0,0 0,0-25</inkml:trace>
  <inkml:trace contextRef="#ctx0" brushRef="#br0" timeOffset="11172">3968 1,'0'0,"25"0,-25 0,25 0,0 0,0 25,-1 0,1 74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" units="1/cm"/>
          <inkml:channelProperty channel="Y" name="resolution" value="30" units="1/cm"/>
        </inkml:channelProperties>
      </inkml:inkSource>
      <inkml:timestamp xml:id="ts0" timeString="2009-11-12T12:25:07.620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fitToCurve" value="1"/>
    </inkml:brush>
  </inkml:definitions>
  <inkml:trace contextRef="#ctx0" brushRef="#br0">0 340,'0'0,"25"-25,0 25,0 0,0 0,25 0,0 0,-26 0,1 0,25 0,-50 0,25 0,-25 25,0-25</inkml:trace>
  <inkml:trace contextRef="#ctx0" brushRef="#br0" timeOffset="344">0 415,'25'0,"0"0,-25 0,25 0,0 0,25 0,-25 0,24 0,-24 0,25 0,-25 0,-25 0,25 0,0 0,-25 0,25 0</inkml:trace>
  <inkml:trace contextRef="#ctx0" brushRef="#br0" timeOffset="734">673 265,'0'0,"0"25,50 0,-26 0,-24-25,25 25,0 0,0 0,25-25,-25 0,0 0,0 0,0-25,0 0,-25 25,24-25,-24 0,-24 0,-1-25,0 25,0-24,0 24,0 0,0 25,25 0</inkml:trace>
  <inkml:trace contextRef="#ctx0" brushRef="#br0" timeOffset="1094">1196 290,'0'0,"0"0,0 25,25-25,-25 25,0-25,0 0</inkml:trace>
  <inkml:trace contextRef="#ctx0" brushRef="#br0" timeOffset="1328">1569 41,'-24'-25,"24"25,0 0,-25-25,25 25,-25 0,0 25,0-25,0 25,25 0,-25 0,25 0,25 0,-25 0,25-25,0 0,0 0,-25 0,25 0,-25 0,25-25,-25 25,0 0,24 0,-24 25,0-1,25 1,-25 0,0 25,0-25,0 0,0-25,-25 25,1 0,24-25,-25 25,0-25,-25 0,25-25,0 25,0 0,25-25,0 0</inkml:trace>
  <inkml:trace contextRef="#ctx0" brushRef="#br0" timeOffset="1906">1694 66,'25'0,"-25"0,25-25,25 25,-25 0,24 0,-24 0,0 0,-25 0,25 25,0-25,-25 0,0 0,25 25,-25 0,0-25,0 25,0 24,0-24,0 0,0 0,0 0,0 0,-25 0,25 0,0 0,-25-25,25 25,0-25,0 0</inkml:trace>
  <inkml:trace contextRef="#ctx0" brushRef="#br0" timeOffset="2297">1819 265,'24'0,"1"-25,0 25,0 0,25 0,-25 0,0-25</inkml:trace>
  <inkml:trace contextRef="#ctx0" brushRef="#br0" timeOffset="2547">2242 66,'0'0,"0"25,-25 25,25-25,0 24,25-24,0 25,0-25,0-25,25 25,-1-25,1 0,0 0,-25 0,25 0,-25-25,-1 0,-24 0,25-25,-50 25,25-24,0-1,-24 25,-1 0,-25 0,0 25,25 25,-50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" units="1/cm"/>
          <inkml:channelProperty channel="Y" name="resolution" value="30" units="1/cm"/>
        </inkml:channelProperties>
      </inkml:inkSource>
      <inkml:timestamp xml:id="ts0" timeString="2009-11-12T12:25:18.386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fitToCurve" value="1"/>
    </inkml:brush>
  </inkml:definitions>
  <inkml:trace contextRef="#ctx0" brushRef="#br0">152 545,'0'-24,"0"24,-25 0,25-25,0 0,0 0,0 0,-25 25,25-24,0-1,0 25,-24 0,-1-25,25 50,-24-25,-1 25,25-1,0 1,0 25,0-25,0-1,0 1,25 0,-1-25,25 0,-24 0,-25-25,25 25,-25-25,24 25,-24-24,0-1,0 25,0 0,0 25,0-25,0 24,0 1,0-25,0 0,0 25,25-25</inkml:trace>
  <inkml:trace contextRef="#ctx0" brushRef="#br0" timeOffset="625">176 0,'25'0,"-25"24,24 1,1 0,24 0,-24 25,-1-1,1 26,-1-1,1 0,-25 1,0-26,0 1,0-25,0 0,0-25,0 24,0-24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" units="1/cm"/>
          <inkml:channelProperty channel="Y" name="resolution" value="30" units="1/cm"/>
        </inkml:channelProperties>
      </inkml:inkSource>
      <inkml:timestamp xml:id="ts0" timeString="2009-11-12T12:25:20.370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fitToCurve" value="1"/>
    </inkml:brush>
  </inkml:definitions>
  <inkml:trace contextRef="#ctx0" brushRef="#br0">0 51,'0'0,"0"25,24-25,-24 50,0-26,25 26,-25-1,0-24,0 24,0-24,0 0,25-1,-25 1</inkml:trace>
  <inkml:trace contextRef="#ctx0" brushRef="#br0" timeOffset="406">471 51,'0'-24,"-25"24,0-25,25 25,-25 0,1 0,-26 0,50 0,-25 25,0-1,25-24,0 25,25 0,-25 0,50 24,-25-24,24-1,-24 26,25-26,-25 26,-25-25,0-1,0 1,-25-25,0 0,0 25,-25-25,1 0,24 0,0 0,0-25,25 25,0 0</inkml:trace>
  <inkml:trace contextRef="#ctx0" brushRef="#br0" timeOffset="844">669 150,'0'0,"0"25,0 0,25-1,-25 1,0 0,25-1,-25 1,0 0,0-25,0 25,25-1,-25-24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" units="1/cm"/>
          <inkml:channelProperty channel="Y" name="resolution" value="30" units="1/cm"/>
        </inkml:channelProperties>
      </inkml:inkSource>
      <inkml:timestamp xml:id="ts0" timeString="2009-11-12T12:25:22.042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fitToCurve" value="1"/>
    </inkml:brush>
  </inkml:definitions>
  <inkml:trace contextRef="#ctx0" brushRef="#br0">0 17,'0'0,"0"0,0-25,0 25,0 0,0 25,25 0,-25 0,0 25,0 0,0 0,0 0,0-25,0 0,0 0,24-75</inkml:trace>
  <inkml:trace contextRef="#ctx0" brushRef="#br0" timeOffset="406">149 117,'0'0,"-25"0,25 25,-25-25,0 25,25 0,-25 0,25 25,0-25,0 0,0 25,25-25,0 0,0 0</inkml:trace>
  <inkml:trace contextRef="#ctx0" brushRef="#br0" timeOffset="640">174 342,'0'0,"0"25,24 0,1-25,0 0,25 0,-1-25,-24 25,0-50,0 25,-1 0,-24 0,-24 0,24 0,-25 0,0 25,0 0,0 0,1 0</inkml:trace>
  <inkml:trace contextRef="#ctx0" brushRef="#br0" timeOffset="922">422 192,'0'25,"0"0,0 0,24-25,-24 25,0 0,25-25,-25 25</inkml:trace>
  <inkml:trace contextRef="#ctx0" brushRef="#br0" timeOffset="1515">595 142,'0'0,"25"0,0-25,0 25,-1 0,-24 0,25 0,-25 0,0 0,-25 25,25-25,-24 25,-1 0,25 0,-25 25,25-25,0 0,0 0,0 0,0-25,25 25,-25-25,25 0,-1-25</inkml:trace>
  <inkml:trace contextRef="#ctx0" brushRef="#br0" timeOffset="1828">769 217,'-25'25,"25"-25,0 0,0 25,25 0,-25-25,25 25,-25-25,24 0,1 0,25 0,-25-25,-25 25,24-25,-24 0,0 0,0 0,-24 25,24-25,-25 0,0 25,0 0,25 0,-25 0,50 0,-50 0</inkml:trace>
  <inkml:trace contextRef="#ctx0" brushRef="#br0" timeOffset="2156">942 192,'0'0,"0"25,0-25,0 25,0 0,25-25,0 25,-25-25</inkml:trace>
  <inkml:trace contextRef="#ctx0" brushRef="#br0" timeOffset="2328">1141 267,'-25'25,"25"-50,0 25,0-25,25 25,-25-25,25 0,-25 25,25-25,-1 25,1-25,0 25,0 25,0-25,-1 25,-24-25,25 25,-25 0,25 0,-25 0</inkml:trace>
  <inkml:trace contextRef="#ctx0" brushRef="#br0" timeOffset="2969">1736 142,'0'0,"0"-25,-25 25,25 0,0 0,-24 0,24 0,-25 0,0 0,25 0,-25 25,0-25,25 25,0-25,0 25,0 0,0 0,25-25,0 25,0-25,0 0,-1 0,-24 0,25 0</inkml:trace>
  <inkml:trace contextRef="#ctx0" brushRef="#br0" timeOffset="3312">1711 317,'0'25,"0"0,0-25,0 25,0 0,0-25,25 25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" units="1/cm"/>
          <inkml:channelProperty channel="Y" name="resolution" value="30" units="1/cm"/>
        </inkml:channelProperties>
      </inkml:inkSource>
      <inkml:timestamp xml:id="ts0" timeString="2009-11-12T11:49:57.057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fitToCurve" value="1"/>
    </inkml:brush>
  </inkml:definitions>
  <inkml:trace contextRef="#ctx0" brushRef="#br0">0 74,'25'-25,"0"25,0 0,49 0,-24 0,-1 0,26-25,-26 25,26 0,-1 0,1-24,-1 24,-24 0,-26 0,26 24,-25-24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" units="1/cm"/>
          <inkml:channelProperty channel="Y" name="resolution" value="30" units="1/cm"/>
        </inkml:channelProperties>
      </inkml:inkSource>
      <inkml:timestamp xml:id="ts0" timeString="2009-11-12T12:25:25.823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fitToCurve" value="1"/>
    </inkml:brush>
  </inkml:definitions>
  <inkml:trace contextRef="#ctx0" brushRef="#br0">0 423,'0'0,"0"25,25-1,-25 1,24 0,1 0,0 0,0-25,-25 0,25-25,-25 0,24 25,-24-25,-24 0,24 1,0-1,-25 25,0-25,25 25,-25-25,0 25,75 0,-100 0</inkml:trace>
  <inkml:trace contextRef="#ctx0" brushRef="#br0" timeOffset="344">25 199,'0'0,"0"25,0-25,0 25,24-25,-24 0</inkml:trace>
  <inkml:trace contextRef="#ctx0" brushRef="#br0" timeOffset="516">99 199,'25'25,"-25"-25,0 0</inkml:trace>
  <inkml:trace contextRef="#ctx0" brushRef="#br0" timeOffset="688">322 100,'0'24,"0"1,0 0,0 25,0-25,0 24,0-24,0 0,0 25,0-25,0 0,25-25</inkml:trace>
  <inkml:trace contextRef="#ctx0" brushRef="#br0" timeOffset="953">595 298,'-24'0,"24"0,-25 0,0 0,0 25,25 0,-25-25,25 25,0 0,0-25,25 0,-25 25,25-25,-25 0,25 0,-25 0,0 25,0-25,0 24,0 1,0-25,0 25,0-25,0 25,0-25</inkml:trace>
  <inkml:trace contextRef="#ctx0" brushRef="#br0" timeOffset="1266">645 423,'0'0,"0"25,0-25,0 24,25 1,-25-25,25 25,-25-25,25 0,-1-25,1 25,-25-25,25 1,-25 24,0-25,0 25,0-25,0 50,0-25,0 25,0-25,0 0,0 24,0-24</inkml:trace>
  <inkml:trace contextRef="#ctx0" brushRef="#br0" timeOffset="1641">794 274,'-25'0,"25"0,0 0,0 24,0-24,0 0</inkml:trace>
  <inkml:trace contextRef="#ctx0" brushRef="#br0" timeOffset="1781">695 249,'0'0,"0"0,-25 25,25-25,0 0</inkml:trace>
  <inkml:trace contextRef="#ctx0" brushRef="#br0" timeOffset="2359">1117 75,'0'0,"-25"25,25-1,0 1,0 25,0 0,-25-1,25-24,0 0,0 25,0-25,0 0,0-1,0 1</inkml:trace>
  <inkml:trace contextRef="#ctx0" brushRef="#br0" timeOffset="2594">918 398,'0'0,"25"-25,0 25,24 0,1 0,0 0</inkml:trace>
  <inkml:trace contextRef="#ctx0" brushRef="#br0" timeOffset="2750">1241 348,'0'0,"0"25,0-25,0 25,25-25,-1 25,-24-25,50 0,-50 0,25 0,0-25,-25 25,25 0,-25-25,0 50,-25-25,25 25,0-25,25 0</inkml:trace>
  <inkml:trace contextRef="#ctx0" brushRef="#br0" timeOffset="3172">1489 0,'-25'25,"25"-25,0 25,0-25,0 25,25-25</inkml:trace>
  <inkml:trace contextRef="#ctx0" brushRef="#br0" timeOffset="3344">1390 50,'25'0,"-25"25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" units="1/cm"/>
          <inkml:channelProperty channel="Y" name="resolution" value="30" units="1/cm"/>
        </inkml:channelProperties>
      </inkml:inkSource>
      <inkml:timestamp xml:id="ts0" timeString="2009-11-12T12:25:46.307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fitToCurve" value="1"/>
    </inkml:brush>
  </inkml:definitions>
  <inkml:trace contextRef="#ctx0" brushRef="#br0">838 0,'0'0,"0"0,0 25,0-25,0 0,-26 0,26 24,0-24,0 0,-25 25,0 0,-1 0,1 0,0 25,-1 0,1-26,0 26,-1-25,-24 25,24-25,1 25,0-50,25 24,-25-24,25 25,0-25,25 0,-25 0</inkml:trace>
  <inkml:trace contextRef="#ctx0" brushRef="#br0" timeOffset="657">129 647,'-26'0,"26"0,-25 0,25 0,-25 0,0 25,25-25,-26 0,26 25,0-25,0 25,26-1,-1 1,0 0,-25 0,25 0,-25 0,0 0,0 0,0 0,0-25,0 24,-25 1,25-25,-25 0,0 0,25 0,-51-25,76 1</inkml:trace>
  <inkml:trace contextRef="#ctx0" brushRef="#br0" timeOffset="1032">230 871,'0'25,"25"-25,-25 0,26 0,-1 0,26-25,-51 0,25 25,-25-25,-25 0,25 25,-26-25,26 25,-25-25,0 25,25 0,0 0</inkml:trace>
  <inkml:trace contextRef="#ctx0" brushRef="#br0" timeOffset="1297">483 921,'25'0,"-25"0,26 0,-1 0,0-25,1 0,-1 0,-25 0,0 25,0-25,0 0,0 0,0 25,0-24,-25 48,25-24,-26 25,26 0,-25 0,25 25,0 25,0-26,0 1,0 0,25 0,-25-25,0-1,0-48</inkml:trace>
  <inkml:trace contextRef="#ctx0" brushRef="#br0" timeOffset="1657">458 697,'25'0,"-25"-25,25 25,26 0</inkml:trace>
  <inkml:trace contextRef="#ctx0" brushRef="#br0" timeOffset="1829">686 697,'0'25,"0"-25,0 24,0 1,25 0,0-25,-25 25,26-25,-1-25,-25 25,25-25,-25 25,26-25,-26 25,0 0,0-24,0 48,0-24,0 25,0 0,0-25,25 25,-25-25</inkml:trace>
  <inkml:trace contextRef="#ctx0" brushRef="#br0" timeOffset="2172">964 522,'0'0,"0"25,-25 0,25 25,0-25,0 0,0 0,25 0,-25-1,0 1</inkml:trace>
  <inkml:trace contextRef="#ctx0" brushRef="#br0" timeOffset="2375">1065 697,'0'0,"-25"25,25-1,0 1,0 0,0 0,0-25,25 25,1-25,-1 25,0-25</inkml:trace>
  <inkml:trace contextRef="#ctx0" brushRef="#br0" timeOffset="19422">458 1294,'0'0,"0"0,0-25,25 25,-25 0,0-25,0 25,0-25,0 25,0 0,0 0,-25-25,25 25,0 0,0 25,0-25,25 25,-25-25,0 25,0 0,0 0,0 0,0 0,25-25,-25 25,0-25,0 25,76-50,-101 25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" units="1/cm"/>
          <inkml:channelProperty channel="Y" name="resolution" value="30" units="1/cm"/>
        </inkml:channelProperties>
      </inkml:inkSource>
      <inkml:timestamp xml:id="ts0" timeString="2009-11-12T12:25:49.214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fitToCurve" value="1"/>
    </inkml:brush>
  </inkml:definitions>
  <inkml:trace contextRef="#ctx0" brushRef="#br0">0 25,'0'0,"25"24,-25 1,25 0,0 0,0 24,0 0,-1 26,1-26,-25 0,25 1,-25-25,74-1,-98 1</inkml:trace>
  <inkml:trace contextRef="#ctx0" brushRef="#br0" timeOffset="1156">149 643,'0'0,"0"24,0-24,0 25,0 0,0 0,25-1,-25 1,0 0,75-1,-100-24</inkml:trace>
  <inkml:trace contextRef="#ctx0" brushRef="#br0" timeOffset="1390">422 470,'0'0,"0"24,0 1,0 0,0 24,0-24,0 0,0-1,0 1,0 0,0 0,0-1</inkml:trace>
  <inkml:trace contextRef="#ctx0" brushRef="#br0" timeOffset="1609">521 667,'0'0,"0"25,0 0,0-25,25 25,-25-1,0 1,25-25,-25 25</inkml:trace>
  <inkml:trace contextRef="#ctx0" brushRef="#br0" timeOffset="1843">670 395,'0'25,"0"25,-25-26,25 26,0-1,0 1,0-26,0 1,0 0,0 0,0-25,0 24</inkml:trace>
  <inkml:trace contextRef="#ctx0" brushRef="#br0" timeOffset="2078">670 667,'0'0,"-25"25,25-25,0 25,0 0,25-1,-25-24,25 25,0-25,0 25,-1-25,51 0,-75 0</inkml:trace>
  <inkml:trace contextRef="#ctx0" brushRef="#br0" timeOffset="2515">1017 0,'0'0,"25"25,25-1,0 1,-1 0,1 0,49 24,-25-24,26-1,-1 26,0-25,-49-1,24 1,-24 0,-1-1,-24-48</inkml:trace>
  <inkml:trace contextRef="#ctx0" brushRef="#br0" timeOffset="2859">1861 544,'0'0,"-25"0,25 25,-25-25,25 24,0-24,0 25,0 0,25-1,-25-24,25 25,0 0,-25 0,0-1,0-24,0 25,0-25,-25 0,0 25,0-25,0-25,25 25,0-25</inkml:trace>
  <inkml:trace contextRef="#ctx0" brushRef="#br0" timeOffset="3187">2158 618,'-24'0,"24"25,0-25,0 24,0-24,0 25,0 0,0-25,24 25,-24-1,0-24</inkml:trace>
  <inkml:trace contextRef="#ctx0" brushRef="#br0" timeOffset="3422">2456 593,'0'0,"-25"0,25 0,-24 25,24-25,-25 25,25-1,0 1,0 0,0-25,0 25,25-1,-1-24</inkml:trace>
  <inkml:trace contextRef="#ctx0" brushRef="#br0" timeOffset="3640">2655 667,'0'0,"-25"0,25-24,-25 24,0 0,0 24,1-24,24 25,-25 0,25-25,25 25,-25-25,24 0,1 0,0 0,0 0,0 0,-25-25,24 25,-24 0,0 25,0-25,0 24,0-24,0 25,0-25</inkml:trace>
  <inkml:trace contextRef="#ctx0" brushRef="#br0" timeOffset="4062">2952 395,'-25'0,"25"25,0 0,0 0,25 24,-25 1,0-26,0 26,0-26,0 1,25 0,-25 0,0-25,0 0,0 0</inkml:trace>
  <inkml:trace contextRef="#ctx0" brushRef="#br0" timeOffset="4375">3101 593,'-25'0,"25"0,0 25,-25-25,1 25,-1-25,25 24,-25 1,25 0,0-25,0 25,0-25,0 0,0 24,25-24,0 0,-1 0,1 0,25 25,-25-25,-1 0,1 0,-25 0,0 0,0 25</inkml:trace>
  <inkml:trace contextRef="#ctx0" brushRef="#br0" timeOffset="31015">472 1261,'0'0,"-25"0,25 0,0 0,0 0,25 0,-25-25,0 25,25 0,-25-25,24 25,-24 0,25-25,-25 25,0 0,25 0,-25-24,25 24,-25 0,0 0,25 24,-25-24,0 25,24-25,-24 25,0 0,0-25,0 24,0 1,0 0,-24-25,24 24,-25 1,25-25,-25 0,0 25,25-25,-25 0,25 0,0 0,25 0,0 0,-25 0,25-25,0 25,-1 0,1 0,-25 0,0 0,25 0</inkml:trace>
  <inkml:trace contextRef="#ctx0" brushRef="#br0" timeOffset="37515">2382 1112,'0'0,"0"0,0-24,25 24,-25-25,0 25,0-25,0 25,24 0,-24-25,0 1,0 24,25 0,-25 0,25 0,-25 0,0 0,25 24,-25 1,0 0,0 0,0-1,0 1,0 0,0-1,-25 1,25 0,-25 0,25-25,-25 24,25 1,0-25,-24 0,24 25,24-25,-24 0,25 0,0 0,0 0,0 24,-1-24,1 0,-25 0,25 0,-25 0,0 25,25-25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" units="1/cm"/>
          <inkml:channelProperty channel="Y" name="resolution" value="30" units="1/cm"/>
        </inkml:channelProperties>
      </inkml:inkSource>
      <inkml:timestamp xml:id="ts0" timeString="2009-11-12T12:26:33.495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fitToCurve" value="1"/>
    </inkml:brush>
  </inkml:definitions>
  <inkml:trace contextRef="#ctx0" brushRef="#br0">0 0,'25'25,"-25"-25,25 25,-25 0,25 0,-1-1,1-24,0 25,0 0,0-25,-1 0,1 0,0 0,0 0,0 0,0 0,24 0,-24-25,25 25,-26 0,26 0,-25 0,0 0,-25 25,24-25,-24 0,0 0,0 25,0-25,25 0,-25-25,25 25,0-25,0 25,0-25,-1 25,1 0,0-24,0 24,0 0,-1 0,1 0,0 24,0-24,0 0,-1 25,1-25,0 25,0-25,0 0,0 0,-1 0,1 0,25 0,-25-25,24 25,-24-25,-25 25,25 0,-25-24,25 24,-25 0,0 0</inkml:trace>
  <inkml:trace contextRef="#ctx0" brushRef="#br0" timeOffset="1859">496 547,'0'25,"0"-1,0 1,0 0,25 0,-25 25,25-26,0 1,0 0,-25-25,49 25,-24-25,25 0,-25-25,-1 25,1-25,0 25,-25-49,25 24,-25 0,-25-25,25 1,-25-1,0 0,-24 25,24 1,0 24,-25 0,26 0,24 24,-25 1</inkml:trace>
  <inkml:trace contextRef="#ctx0" brushRef="#br0" timeOffset="4359">2035 25,'0'0,"-25"25,25-25,0 0,0 25,0-25,0 0,0 0,0 25,0-25,0 0,0 24,0-24,25 0,-25 0,0 25,0-25,0 0,0 25,0-25,25 25,-25-25,0 25,25-25,-25 0,24 0,-24 0,25 0,0 0,0 0,0-25,-1 25,1 0,25 0,-25-25,-25 25,24 0,1 0,-25 0,25 0,-25 0,0 0,25 25,-25-25,0 0,0 25,0-25,0 0,0 25,25-50,-25 25,0 0,25 0,-25-25,24 25,-24 0,25 0,-25-25,25 25,-25 0,0 0,25 0,-25 0,0-25,25 25,-25 0,0 0,24 0,-24 0,0 0,25 0,-25 0,0 0,25 0,0 0,0 0,-25 0,24 0,1 0,0 0,0 0,0 0,0 25,-1-25,-24 0,25 0,0 0,0 0,-25 0,25 0,-25 0,0 0,24 0,-24 0,25 0,0 0,-25 0,25 0,0-25,-25 25,0 0,25 0,-25-25,0 25,0 0,0 0</inkml:trace>
  <inkml:trace contextRef="#ctx0" brushRef="#br0" timeOffset="32391">2506 472,'0'0,"-24"0,24 0,0 0,-25 25,25-25,0 25,0 0,0 0,0 24,25-24,-25 0,24 0,1 0,-25-1,25-24,0 25,0-25,-1 0,1 0,-25-25,25 25,-25-24,25-1,-25 25,0-50,0 25,0-24,-25-1,25 0,-25 25,25 1,-25-1,25 25,-24 0,24 25,0-1,-25-24,25-24</inkml:trace>
  <inkml:trace contextRef="#ctx0" brushRef="#br0" timeOffset="33406">3970 0,'25'25,"-25"0,0 0,25-25,-25 25,25-1,-25-24,25 25,-25-25,24 0,1 0,0 0,0 0,0 0,0-25,-1 25,1-24,0 24,0-25,0 25,-1 0,-24 0,25 0,0 0,-25 25,25-25,-25 24,0-24,0 25,0-25,0 0,0 25,0-50,25 25,-25 0,0 0,24-25,-24 25,25 0,0-24,0 24,0 0,24 0,-24 0,0 0,25 0,-26 0,1 0,0 0,0 0,0 0,0 24,-1-24,1 0,0 0,25 0,-26 0,1-24,0 24,0 0,0-25,-1 25,-24 0,25-25,-25 25,25 0,-25 0,0 0,0 0,0 0,0 25</inkml:trace>
  <inkml:trace contextRef="#ctx0" brushRef="#br0" timeOffset="36187">4541 472,'0'0,"0"0,0 0,25-25,-25 25,0 0,25 0,-25-24,0 24,25-25,-25 25,24-25,-24 25,0-25,0 25,0 0,0-25,0 25,0 0,0-25,0 25,0 0,0 0,0 0,0 0,0 25,0-25,0 25,25 0,-25 0,0 0,25 24,-25 1,0-25,0 24,0-24,25 0,-25 0,0 0,0-25,0 25,0-25,25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" units="1/cm"/>
          <inkml:channelProperty channel="Y" name="resolution" value="30" units="1/cm"/>
        </inkml:channelProperties>
      </inkml:inkSource>
      <inkml:timestamp xml:id="ts0" timeString="2009-11-12T12:27:16.557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fitToCurve" value="1"/>
    </inkml:brush>
  </inkml:definitions>
  <inkml:trace contextRef="#ctx0" brushRef="#br0">0 75,'24'0,"-24"24,0-24,0 50,0-25,25 0,-25-1,0 26,0-25,0 0,0-1,0 1,25 0,-25-25,0 25</inkml:trace>
  <inkml:trace contextRef="#ctx0" brushRef="#br0" timeOffset="297">197 0,'0'0,"0"25,0 0,0 24,0-24,24 25,-24-25,0-1,0 1,0 0,25 0,-25 0</inkml:trace>
  <inkml:trace contextRef="#ctx0" brushRef="#br0" timeOffset="579">98 273,'25'0,"-25"0,24-25,-24 25,25 0,0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" units="1/cm"/>
          <inkml:channelProperty channel="Y" name="resolution" value="30" units="1/cm"/>
        </inkml:channelProperties>
      </inkml:inkSource>
      <inkml:timestamp xml:id="ts0" timeString="2009-11-12T12:27:17.417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fitToCurve" value="1"/>
    </inkml:brush>
  </inkml:definitions>
  <inkml:trace contextRef="#ctx0" brushRef="#br0">53 149,'0'0,"0"24,-25 1,25 0,-25 0,25 24,0 0,25-24,-25 0,0 0,25 24,-25-49,25 25,-25-1</inkml:trace>
  <inkml:trace contextRef="#ctx0" brushRef="#br0" timeOffset="328">202 322,'0'0,"0"24,0 1,0 0,0-25,0 25,0-1,0 1,0-25,0 25</inkml:trace>
  <inkml:trace contextRef="#ctx0" brushRef="#br0" timeOffset="687">375 297,'0'25,"0"-25,0 24,25-24,-1 25,1-25,0 25,0-25,-1 25,-24-25,0 24,0-24,-24 0,-1 25,25-25,-25 0,0 0,1 0,24 0,0-25</inkml:trace>
  <inkml:trace contextRef="#ctx0" brushRef="#br0" timeOffset="1015">647 248,'0'24,"25"-24,-25 25,0 0,0-1,0 1,0 0,25 0,-25-25,0 24,0-24,0 25</inkml:trace>
  <inkml:trace contextRef="#ctx0" brushRef="#br0" timeOffset="1297">821 396,'0'25,"0"-25,0 24,0-24,0 25,0-25,24 0</inkml:trace>
  <inkml:trace contextRef="#ctx0" brushRef="#br0" timeOffset="1547">920 396,'24'0,"-24"25,25-25,0 0,0 0,0 0,-1 0,1 0,-25-25,25 25,-25-25,-25 0,25 25,-25-24,1-1,-1 0,25 25,-25 0,25 0</inkml:trace>
  <inkml:trace contextRef="#ctx0" brushRef="#br0" timeOffset="1890">1217 297,'0'25,"0"-25,25 24,-25-24,24 25,-24-25,25 0,-25 0,0 0,25 0,-25-25,0 25,25-24,-25-1,0 0,0 1,0 24,0 0,0 24,0 1,0 0,0-1,0 1,0 0,0-25,0 25,0-25</inkml:trace>
  <inkml:trace contextRef="#ctx0" brushRef="#br0" timeOffset="2297">1415 272,'0'0,"0"25,0 0,0-1,0-24,25 25,-25-25,25 25,-25-25,24 0,1 0,-25-25,25 25,-25 0,0-25,25 25,-25-24,0-1,0 25,0 25,0-25,0 24,0 1,0-25,0 25,0-25,24 25,-24-25</inkml:trace>
  <inkml:trace contextRef="#ctx0" brushRef="#br0" timeOffset="2687">1663 396,'0'0,"0"25,0-25,0 0,24 0,-24 0,0-25,0 25,0-25,0 0,0 1,25-1,-25 25,0-25,0 25,0 0,0 0,0 25,25 0,-25-1,25 1,-1 0,-24-25,25 25,0-25,-25 0,25 0,-25 0,0 0,25-25,-25 25,0-25,0 0,0 1,0-1,0 0,0 25,0-24,0-1</inkml:trace>
  <inkml:trace contextRef="#ctx0" brushRef="#br0" timeOffset="3469">2034 0,'25'0,"-25"0,25 25,-25 0,24 0,1 24,-25 0,25 1,-25-25,0 24,0-24,0-1,0 1,0 0,-25-25,25 25,-25-25,25 0,0 0</inkml:trace>
  <inkml:trace contextRef="#ctx0" brushRef="#br0" timeOffset="3906">2282 346,'25'-24,"-25"24,24 0,1 0,-25 0,25 0,0 0,-1-25,-24 25,25-25</inkml:trace>
  <inkml:trace contextRef="#ctx0" brushRef="#br0" timeOffset="4125">2307 421,'0'0,"24"-25,-24 25,25 0,0 0,0 0,-25 0,24 0,1 0,-25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" units="1/cm"/>
          <inkml:channelProperty channel="Y" name="resolution" value="30" units="1/cm"/>
        </inkml:channelProperties>
      </inkml:inkSource>
      <inkml:timestamp xml:id="ts0" timeString="2009-11-12T12:27:22.792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fitToCurve" value="1"/>
    </inkml:brush>
  </inkml:definitions>
  <inkml:trace contextRef="#ctx0" brushRef="#br0">124 348,'24'0,"-24"0,0-25,0 25,0-25,0 0,0 0,0 25,0-25,0 1,0-1,0 25,0 0,0-25,0 50,0 0,0-1,0 1,25 0,-25-25,0 25,0 0,0 0,0 0,0 0,0-25,0 24,0-24</inkml:trace>
  <inkml:trace contextRef="#ctx0" brushRef="#br0" timeOffset="1265">0 547,'0'0,"24"0,1 0,0 0,0 0,24 0,1 0,-25 0,24-25,1 25,-25 0,24 0,1 0,-50 0</inkml:trace>
  <inkml:trace contextRef="#ctx0" brushRef="#br0" timeOffset="1625">49 721,'0'0,"0"25,0-25,0 25,0 24,0-24,0 0,0 0,-25 0,25 0,0-25,25 0,-25 0,25 0,0-25,0 25,-1 0,1-25,0 50,0-25,0 0,-25 25,24-25,-24 25,0-1,0 1,0 0,0-25,0 25,-24 0,24 0,0-25,-25 25,25-25,-25 24,25-24,-25 0,25 0,0 0</inkml:trace>
  <inkml:trace contextRef="#ctx0" brushRef="#br0" timeOffset="2219">124 696,'0'0,"24"0,-24 0,25 0,0 0,0 0,0 0,-1 0,1 0,0 0,0 0,0 0,49 0,-49 25</inkml:trace>
  <inkml:trace contextRef="#ctx0" brushRef="#br0" timeOffset="4125">719 74,'0'0,"0"25,-25 0,25 25,0-1,0 1,-25 25,25-25,0-1,0 1,0-25,25 0,-25 0,0-25,25 25</inkml:trace>
  <inkml:trace contextRef="#ctx0" brushRef="#br0" timeOffset="5406">843 447,'0'0,"0"0,0 25,0 0,0-25,25 25,-25 0,0-25,25 25,-1-25,1 0,-25 0,25 0,0 0,0 0,-25-25,24 25,-24-25,0 25,0-25,0-25,-24 25,-1 1,25-1,-25 0,0 25,25 0,-25 0,25 25,0-25,0-25</inkml:trace>
  <inkml:trace contextRef="#ctx0" brushRef="#br0" timeOffset="6062">1091 0,'25'0,"-25"0,25 0,-1 25,1-1,0-24,-25 50,25-25,0 25,-1-1,-24 1,25 25,-25-25,0-26,0 26,0-25,0 0,0 0,0-25,-25 25,25-25,0 0</inkml:trace>
  <inkml:trace contextRef="#ctx0" brushRef="#br0" timeOffset="8265">1413 497,'0'0,"0"0,25 0,0 0,-25 0,25 0,0 0,-1 0,1 0,0 0,0-25,0 25,-25 0,24 0,-24 0,0 0</inkml:trace>
  <inkml:trace contextRef="#ctx0" brushRef="#br0" timeOffset="8875">1612 273,'-25'0,"25"25,0 0,0 0,25 25,-25-26,0 1,0 0,0 0,0 0,0 0,25-25,-25 0,0-25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" units="1/cm"/>
          <inkml:channelProperty channel="Y" name="resolution" value="30" units="1/cm"/>
        </inkml:channelProperties>
      </inkml:inkSource>
      <inkml:timestamp xml:id="ts0" timeString="2009-11-12T12:27:32.339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fitToCurve" value="1"/>
    </inkml:brush>
  </inkml:definitions>
  <inkml:trace contextRef="#ctx0" brushRef="#br0">123 105,'0'0,"0"-24,0-1,0 25,25-25,-25 1,25 24,0 0,-25 0,24 0,1 0,-25 0,25 24,-25 1,0 0,0-1,0 1,-25 24,25-24,-25 0,1-1,-1 1,0 0,0-25,1 0,24 24,24-24,1-24,-25 24,25 0,24-25,-24 25,0 0,0 0,-25 0,24 0,-24 0,0 0,25 0,-25-49</inkml:trace>
  <inkml:trace contextRef="#ctx0" brushRef="#br0" timeOffset="593">0 450,'25'0,"-25"0,24 0,1 0,24 0,-24 0,25 0,-1-24,-24 24,24 0,-24 0,0 0,-1 0,1 0,-25 0,25 0</inkml:trace>
  <inkml:trace contextRef="#ctx0" brushRef="#br0" timeOffset="984">148 598,'25'0,"-25"0,25 0,-1 0,1 25,0-25,0 0,-25 24,24-24,1 25,-25 0,0-25,0 24,0 1,0 0,0-1,-25 1,25 0,-24-25,24 24,-25-24,0 25,25-25,-25 0,25 0,0-25</inkml:trace>
  <inkml:trace contextRef="#ctx0" brushRef="#br0" timeOffset="1453">173 549,'25'0,"-25"-25,24 25,1 0,0 0,0-24,-25 24,24 0,1 0,-25 0,25 0,49 0,-99 0</inkml:trace>
  <inkml:trace contextRef="#ctx0" brushRef="#br0" timeOffset="1765">643 327,'0'0,"0"25,0-25,25 0,-25 24,0-24,24 0,-24 0</inkml:trace>
  <inkml:trace contextRef="#ctx0" brushRef="#br0" timeOffset="2109">816 278,'0'0,"0"25,0-1,0 1,0-1,25 1,-25-25,24 25,-24-25,25 0,0 0,-25 0,25 0,-1-25,-24 25,25-25,-25 1,0-1,0 1,0-1,0-24,-25 24,1 0,24 1,-25 24,25-25,-25 25,25-49</inkml:trace>
  <inkml:trace contextRef="#ctx0" brushRef="#br0" timeOffset="2609">1162 253,'25'0,"-25"0,25 0,-1-24,1 24,0 0,0 0,-25 0,24-74</inkml:trace>
  <inkml:trace contextRef="#ctx0" brushRef="#br0" timeOffset="2875">1286 81,'0'0,"0"24,0-24,0 25,0 0,0-1,0 26,0-26,0 1,0 0,0-1,0-24,0 25,0-1,0-73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" units="1/cm"/>
          <inkml:channelProperty channel="Y" name="resolution" value="30" units="1/cm"/>
        </inkml:channelProperties>
      </inkml:inkSource>
      <inkml:timestamp xml:id="ts0" timeString="2009-11-12T12:27:36.886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fitToCurve" value="1"/>
    </inkml:brush>
  </inkml:definitions>
  <inkml:trace contextRef="#ctx0" brushRef="#br0">74 198,'-24'0,"24"-25,0 25,0 0,0 0,0-25,24 25,-24 0,0-24,25 24,-25 0,0 0,0 0,25 0,-25 0,25 0,-25 24,25 1,-25 0,0 0,0-1,0 1,0 0,0 0,0 0,-25-1,0-24,25 25,-25-25,0 25,1-25,24 0,-25 0,25 0,0 0,-25 0,25 0,0 25,0-25,25 0,0 0,-1 0,1 0,25 0,-25-25,24 25,-24 0,25 0,-25-25,-25 25,24 25,1-25,-25 0,0 0</inkml:trace>
  <inkml:trace contextRef="#ctx0" brushRef="#br0" timeOffset="937">124 669,'0'0,"0"0,0 24,0-24,0 25,0-25,0 0,25 0,0 0,0 0,-1 0,-24-25,25 50,0-25,0 0,-25 25,0-25,25 25,-25-25,-25 25,25-1,0 1,0 0,-25 0,25-25,0 24,0-24,0 0,0 0</inkml:trace>
  <inkml:trace contextRef="#ctx0" brushRef="#br0" timeOffset="1359">50 669,'49'0,"-24"-25,0 25,0 0,-25 0,25-25,-1 25,1 0,0 0,-25 0,25 0,-25 0</inkml:trace>
  <inkml:trace contextRef="#ctx0" brushRef="#br0" timeOffset="1687">496 446,'0'24,"0"-24,0 25,0 0,0-25,0 25,0-25,0 25,0-25,0 0</inkml:trace>
  <inkml:trace contextRef="#ctx0" brushRef="#br0" timeOffset="2062">745 371,'0'0,"0"-24,0-1,0 0,24 0,-24 0,0 1,0-1,0 0,0 25,0-25,0 1,0 24,0 24,0-24,25 25,-25 0,0 24,0-24,25 0,-25 25,0-26,0 1,0 0,25 0,-25-25</inkml:trace>
  <inkml:trace contextRef="#ctx0" brushRef="#br0" timeOffset="2625">943 247,'0'0,"25"0,-25 0,25 0,0-24,24 24,-24 0,25 0,-25-25,24 25,-24 0,0 0,-25 0,0 25,25-1</inkml:trace>
  <inkml:trace contextRef="#ctx0" brushRef="#br0" timeOffset="2953">943 421,'25'0,"-25"0,25 0,0 0,24 25,-24-25,25 0,-25 0,24 0,-24 0,0 0,25 0,-50 0</inkml:trace>
  <inkml:trace contextRef="#ctx0" brushRef="#br0" timeOffset="3281">1465 223,'0'24,"0"1,0 0,0 0,0 0,0 24,24-24,-24 0,0-1,25 1,0-25,0 0,0 0,0 0,-1-25,1 1,25-1,-25-25,-1 26,1-26,0 25,-25-24,-25-1,0 25,1 1,-26-1,25 25,0-25,1 25,-1 25,0-25,25 0,0 0</inkml:trace>
  <inkml:trace contextRef="#ctx0" brushRef="#br0" timeOffset="3765">1986 297,'0'0,"0"0,-25 25,25-25,0 0,0 25,25-50,-25 25,0 0,0-25,0 25,25 0,-25 0,0-25,0 25,0 0,-25 0,25 0,0 0,0 25,0-25,0 0,0 0,0 0,25 0,-25 0,0 0,0-25</inkml:trace>
  <inkml:trace contextRef="#ctx0" brushRef="#br0" timeOffset="6359">2284 0,'-25'24,"25"1,0 0,0 0,0 0,-25-1,25 1,0 25,0-26,0 1,0 0,0 0,0 0,25-25,0 0,0 0,-1 0,1 0,0 0,0 0,-25 0,25-25</inkml:trace>
  <inkml:trace contextRef="#ctx0" brushRef="#br0" timeOffset="6765">2482 124,'0'24,"0"1,0 0,0 24,0 1,0 24,0-24,-24 24,24-49,0 25,0-26,0 1,0 0,0 0,0-25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" units="1/cm"/>
          <inkml:channelProperty channel="Y" name="resolution" value="30" units="1/cm"/>
        </inkml:channelProperties>
      </inkml:inkSource>
      <inkml:timestamp xml:id="ts0" timeString="2009-11-12T12:27:46.104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fitToCurve" value="1"/>
    </inkml:brush>
  </inkml:definitions>
  <inkml:trace contextRef="#ctx0" brushRef="#br0">0 443,'0'25,"0"-25,0 24,24 25,-24-24,25 24,-25 0,0 1,25-26,-25 1,0 0,0-1,74-24,-98 0</inkml:trace>
  <inkml:trace contextRef="#ctx0" brushRef="#br0" timeOffset="500">248 418,'0'0,"24"25,-24-25,25 25,-25 24,25-25,-25 26,0-1,25-25,-25 26,0-26,0 1,0-25,0 25,0-1,0-24,0 0</inkml:trace>
  <inkml:trace contextRef="#ctx0" brushRef="#br0" timeOffset="985">49 591,'0'0,"25"0,-25 0,25-25,0 50,-1-25,26 0,-25 0,0 0,-1 0,-24 24,25-24,0 0,-25 0,0-24</inkml:trace>
  <inkml:trace contextRef="#ctx0" brushRef="#br0" timeOffset="2578">372 344,'0'0,"-25"0,25 25,-25 0,0-25,25 24,-25 1,1 0,-1-1,0-24,0 25,0-1,1-24,-1 25,25-25,-25 0,0 0,25 25,0-25,-25-25,50 25,-25 0,25 0,25 0,-26 0,1 25,25-1,-1 1,-24-1,25 1,-25 24,-25-24,24-25,-24 25,25-25,-25 24,25-24,-50 0</inkml:trace>
  <inkml:trace contextRef="#ctx0" brushRef="#br0" timeOffset="3328">520 591,'0'-25,"0"25,-24-25,24 25,0-24,-25 24,25 0,0 24,-25-24,25 25,0 0,0-1,0 1,25-1,-25 1,25 0,-25-1,24-24,1 0,-25 0,0 0,25-24,-25 24,0-25,0 0,0 25,0-24,0-1,0 25,0 0,0 25,0-25,0 24,0 1,0 0,25-25,-25 24,0 1,0-25,0 0,0 25</inkml:trace>
  <inkml:trace contextRef="#ctx0" brushRef="#br0" timeOffset="3844">669 517,'25'0,"-25"-25,25 25,-25 0,25 0,0 0,-25 25,0-1,0 1,0 0,0-1,0 1,0 24,0-24,0-1,0 1,0-25,0 25,0-25,24 0,1 0,-50 0,25 0</inkml:trace>
  <inkml:trace contextRef="#ctx0" brushRef="#br0" timeOffset="4188">1091 591,'0'0,"0"-25,-25 25,25-25,-25 25,25 0,-24 0,24 0,-25 0,0 25,25-25,-25 25,25-1,0 1,25-1,-25-24,25 25,0 0,-1-1,-24-24,25 0,0 0,0 0,0-24,-25 24,0-25,24 0,-24 25,0 0,0 25,0 0,0-1,0 1,0-25,0 0,0 0</inkml:trace>
  <inkml:trace contextRef="#ctx0" brushRef="#br0" timeOffset="4703">1240 689,'0'0,"0"25,0-1,0-24,0 0,0-24,25-1,-25 0,0 1,0-1,0 25,25-24,-25-1,24 25,1 0,-25-25,25 25,0 25,-25-25,25 0,-25 25,24-1,-24 1,0-1,25 1,-25-25,0 25,0-25</inkml:trace>
  <inkml:trace contextRef="#ctx0" brushRef="#br0" timeOffset="5203">1686 492,'0'0,"0"0,-24 0,24 0,-25 0,25 25,-25-25,25 24,0-24,0 25,0 0,0-1,0-24,0 25,25-1,-25 1,25-25,-1 25,-24-25,25 0,-25 24,25-24</inkml:trace>
  <inkml:trace contextRef="#ctx0" brushRef="#br0" timeOffset="5563">1686 566,'0'25,"0"-25,25 24,-25 1,0-1,0 1,0 0,25-1,-25 1,0 0,0-25,0 24</inkml:trace>
  <inkml:trace contextRef="#ctx0" brushRef="#br0" timeOffset="6438">2183 295,'-25'0,"25"0,-25 0,25 0,0 25,-25-1,25 1,0 0,0 24,25-24,-25 24,0 0,25-24,-25 24,25-25,-1 1,-24 0,25-1</inkml:trace>
  <inkml:trace contextRef="#ctx0" brushRef="#br0" timeOffset="6766">2356 418,'0'25,"25"-25,-25 25,0-1,25 1,-25-1,0 1,0 24,0-24,25-1,-25-24</inkml:trace>
  <inkml:trace contextRef="#ctx0" brushRef="#br0" timeOffset="7047">2555 443,'0'0,"0"25,0-25,24 24,-24-24,25 25,0-1,0 1,0 0,-25-1,24 1,-24-1,0 1,0-25,0 25,-24-25,-1 24,0-24,0-24,0 24,1-25,24 0</inkml:trace>
  <inkml:trace contextRef="#ctx0" brushRef="#br0" timeOffset="7391">2778 468,'0'0,"0"24,0 1,0-1,25-24,-25 25,0 0,0-1,0 1,0-1,0-24,25 0</inkml:trace>
  <inkml:trace contextRef="#ctx0" brushRef="#br0" timeOffset="7657">2976 566,'-24'0,"24"25,0-1,0 1,0-1,0 26,24-26,-24-24,0 0</inkml:trace>
  <inkml:trace contextRef="#ctx0" brushRef="#br0" timeOffset="7875">3125 664,'0'0,"0"0,25 25,0-25,0 0,-1 0,1 0,0 0,0-25,-25 25,0-24,0-1,-25 25,0-24,25-1,-49 25,24 0,74-25,-73 50</inkml:trace>
  <inkml:trace contextRef="#ctx0" brushRef="#br0" timeOffset="8172">3348 640,'25'0,"-25"0,25 24,0-24,0-24,0 24,-1 0,-24-25,25 1,-25 24,0-25,0 25,0-25,0 50,0 0,0 24,25-25,-25 26,0-26,25 26,-25-26,0 1,-25-1,25 1,-25-25,0 25,1-25,-1 0,0 0,-25 0,25-25,25-24</inkml:trace>
  <inkml:trace contextRef="#ctx0" brushRef="#br0" timeOffset="8610">3572 591,'0'24,"25"-24,-25 25,24-25,-24 24,25-24,0 0,0 25,-25-25,25 0,-1-25,-24 25,0-24,0 24,0 0,0-25,0 25,0 0,25 25,-25-25,0 24,0-24,0 25</inkml:trace>
  <inkml:trace contextRef="#ctx0" brushRef="#br0" timeOffset="8969">3869 664,'0'25,"25"-50,-25 1,0 24,25-25,-25 1,25-1,0 0,-25 25,24 0,1 0,-25 0,25 25,-25-25,0 25,25-1,-25-24,0 25,0-25</inkml:trace>
  <inkml:trace contextRef="#ctx0" brushRef="#br0" timeOffset="9391">4117 271,'25'0,"0"0,0 24,0 1,24-1,1 1,-25 0,0 24,-1-24,1 24,0-25,-25 26,0-26,25 25,-50-24,25 0,0-1,0 1,0-50</inkml:trace>
  <inkml:trace contextRef="#ctx0" brushRef="#br0" timeOffset="10203">4663 541,'25'-24,"-25"24,0 0,25 0,-25 0,25 0,-1 0,26-25,-25 25,0 0,-1 0,1 0,0 0,0 0,-25 0</inkml:trace>
  <inkml:trace contextRef="#ctx0" brushRef="#br0" timeOffset="10594">4663 664,'25'0,"0"0,0 0,-1 0,1 0,25 0,-25 0,-1 0,1 0,0 0,0 0,-25 0,74 0,-123 0</inkml:trace>
  <inkml:trace contextRef="#ctx0" brushRef="#br0" timeOffset="14594">5358 517,'0'0,"25"24,-25 1,24 0,1-1,0 1,-25-1,25 26,24-50,-24 24,0-24,0 0,0-24,0-1,-1 0,-24 1,0-1,-24-24,-1 24,0-24,-25 25,25-1,-24 0,24 25,-25 0,26 0,24 0,24 25,-24-25</inkml:trace>
  <inkml:trace contextRef="#ctx0" brushRef="#br0" timeOffset="15032">5804 566,'0'25,"0"-1,0-24,0 25,0-25,25 24,-25-24,0 0</inkml:trace>
  <inkml:trace contextRef="#ctx0" brushRef="#br0" timeOffset="15282">6102 468,'0'0,"-25"-25,25 25,-25 0,25 0,-24 0,-1 0,25 0,-25 0,25 0,-25 0,25 0,0 25,0-25,0 24,25-24,-25 0,25 0,0 0,-1 0,-24 0,25-24,-25 24,25 0,-25 0,0 0,25 0,-25 0,0 24,25 1,-25-1,24 1,-24 0,0-1,0 1,0-1,0-24,0 25,-24 0,-1-25,0 0,0 24,0-48,1 24,-1-25,25 0</inkml:trace>
  <inkml:trace contextRef="#ctx0" brushRef="#br0" timeOffset="15922">6300 443,'0'0,"0"-25,25 25,0 0,-25 0,25 0,0 0,-25 0,25 0,-25 0,0 25,0-25,24 25,-24-25,0 24,0 1,0-1,0 1,0 0,0-1,0 1,-24-1,24-24,0 25,0-25</inkml:trace>
  <inkml:trace contextRef="#ctx0" brushRef="#br0" timeOffset="16297">6350 615,'25'-24,"-25"24,25-25,0 25,-25 0,24 0,1 0</inkml:trace>
  <inkml:trace contextRef="#ctx0" brushRef="#br0" timeOffset="16563">6598 468,'0'0,"0"24,0 1,25-1,-25 1,25 0,-25-1,25 25,-1-24,1 0,0-25,0 24,0-24,-1 0,1-24,0-1,-25 0,25 1,-25-25,25 24,-25 0,0-24,-25 49,0-24,0-1,0 25,1 0,-1 0,0 0,50 0,-75 25</inkml:trace>
  <inkml:trace contextRef="#ctx0" brushRef="#br0" timeOffset="18219">7194 541,'-25'0,"50"0,-25 0,24 0,26 0,-25 0,24 0,-24 0,25 0,-1 0,-24 0,0 0,0 0,0 0,-1 0,-24 0</inkml:trace>
  <inkml:trace contextRef="#ctx0" brushRef="#br0" timeOffset="18688">7863 394,'0'0,"0"24,0-24,25 25,-25 0,25-1,0 1,0-1,-1-24,1 25,0-25,0 0,0-25,-1 25,1-24,-25-1,0 1,0-26,-25 26,1-26,-1 26,0-1,0 1,0 24,1 0,-1 0,0 24,25-24,0 25</inkml:trace>
  <inkml:trace contextRef="#ctx0" brushRef="#br0" timeOffset="19125">8285 443,'0'0,"0"0,25 25,-25-25,0 0,0 0</inkml:trace>
  <inkml:trace contextRef="#ctx0" brushRef="#br0" timeOffset="19375">8558 221,'0'25,"0"-25,0 25,0-1,0 25,0-24,0 0,0-1,0 1,0 0,0-25,25 24,-25-24,25 25,-25-25,24 0,-24 0,25-25,0 25,-25 0,74 0,-98 0</inkml:trace>
  <inkml:trace contextRef="#ctx0" brushRef="#br0" timeOffset="19719">8682 344,'0'0,"0"25,0 0,0-1,0 1,0 24,25-24,-25-1,0 1,0 0,0-1,25 1,-25-50</inkml:trace>
  <inkml:trace contextRef="#ctx0" brushRef="#br0" timeOffset="20094">8955 394,'0'0,"0"0,25 0,24 0,-24 0,25 0,-26 0,26 0,-25 0,24 0,-24 0,0 0,0 0,0 0,49 0,-99 0</inkml:trace>
  <inkml:trace contextRef="#ctx0" brushRef="#br0" timeOffset="20469">8980 541,'24'0,"-24"0,25 0,25 0,-25 0,-1 0,26 0,-25-24,24 24,-24 0,0 0,0 0,-25 0</inkml:trace>
  <inkml:trace contextRef="#ctx0" brushRef="#br0" timeOffset="20891">9848 197,'0'24,"-25"1,25 0,0-1,0 25,0-24,25 0,0-1,-25 1,24 0,1-25,0 24,0-24,0-24,-1 24,1-25,0 0,0 1,-25-1,0-24,-25 24,0-24,0 0,1 24,-26 1,25 24,0 0,1 0,24 24,0 1,0-25</inkml:trace>
  <inkml:trace contextRef="#ctx0" brushRef="#br0" timeOffset="21313">10270 320,'0'0,"0"0,24 24,-24-24,0 25,0-25,0 0,0 25,0-25</inkml:trace>
  <inkml:trace contextRef="#ctx0" brushRef="#br0" timeOffset="21563">10443 197,'-25'0,"25"24,0-24,0 25,0 0,0-25,0 0,25 0,0 0,-25 0,25 0,0 0,-1 0,26 0,-25 0,0 0,-25 0,24 24,-24-24,0 25,0-1,0 1,-24-25,-1 25,0-1,25-24,-25 25,0-25,25 0,-24 0,24 0</inkml:trace>
  <inkml:trace contextRef="#ctx0" brushRef="#br0" timeOffset="22000">10443 98,'0'0,"25"-24,-25 24,25 0,0 0,24 0,-24 0,49 0,-74 24</inkml:trace>
  <inkml:trace contextRef="#ctx0" brushRef="#br0" timeOffset="22235">10840 24,'0'0,"25"-24,0 24,0 0,-1 0,1 0,0 0,0 24,0 1,-1 0,1-1,-25 1,25 24,-25 0,0 1,0-26,0 25,-25-24,25 0,-25-25,25 24</inkml:trace>
  <inkml:trace contextRef="#ctx0" brushRef="#br0" timeOffset="22547">10890 295,'0'0,"25"0,-1 0,1 0,0 0,25 0,-1 0,1 25</inkml:trace>
  <inkml:trace contextRef="#ctx0" brushRef="#br0" timeOffset="22750">11435 98,'-24'25,"24"0,0 24,0 0,0 0,24-24,1 24,0-49,25 25,-25-25,24 0,1 0,-1-25,-24 0,25-24,-25 0,-1 0,-24 24,-24-24,-1 24,-25 25,25 25</inkml:trace>
  <inkml:trace contextRef="#ctx0" brushRef="#br0" timeOffset="23235">9773 689,'25'0,"-25"0,50 0,-25 25,49-25,0 0,26 0,-1-25,25 25,0 0,0-25,0 25,0 0,0 0,-25 25,1-25,-1 0,0 0,-25 25,-24-25,0 0,-25 24,-1-24,-24 0,0 0,25-49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" units="1/cm"/>
          <inkml:channelProperty channel="Y" name="resolution" value="30" units="1/cm"/>
        </inkml:channelProperties>
      </inkml:inkSource>
      <inkml:timestamp xml:id="ts0" timeString="2009-11-12T11:50:33.964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fitToCurve" value="1"/>
    </inkml:brush>
  </inkml:definitions>
  <inkml:trace contextRef="#ctx0" brushRef="#br0">25 324,'0'25,"0"-25,25 50,-25 0,25 0,-25 0,25 25,-25-25,0-1,0 1,0-25,0-25,25 25,-25-75</inkml:trace>
  <inkml:trace contextRef="#ctx0" brushRef="#br0" timeOffset="250">349 349,'-25'25,"25"-25,-50 25,0 25,1-25,-1 0,0 25,25-25,0 0,25 0,-25-25,50 25,-25 0,25-25,0 25,0-25,25 24,-1-24,1 25,-25-25,25 0,-25 25</inkml:trace>
  <inkml:trace contextRef="#ctx0" brushRef="#br0" timeOffset="531">424 649,'-25'25,"25"-25,0 25,0-1,25-24,-25 25,25-25,0 0,-25-25,24 25,1 0,-25-24,0 24,25 0,-25 24,0-24,0 25,0-25,0 25,0-25,25 0,-25 0</inkml:trace>
  <inkml:trace contextRef="#ctx0" brushRef="#br0" timeOffset="875">648 674,'0'25,"0"-25,0 24,25 1,0-25,-25 0,25 0,0 0,-25-25,24 25,1-24,-25 24,25-25,-25 0,0 0,0 0,25 0,-25 0</inkml:trace>
  <inkml:trace contextRef="#ctx0" brushRef="#br0" timeOffset="95140">374 174,'0'0,"0"25,0 0,0 0,-25 25,25-25,0 25,0-25,0 0,0 0,0 0,25-25,-25 0,25 0,-25 0</inkml:trace>
  <inkml:trace contextRef="#ctx0" brushRef="#br0" timeOffset="95422">523 100,'0'0,"0"25,0 24,0-24,0 25,25-25,-25 25,0-25,0 0,0 0,0 0,0 0,0-25</inkml:trace>
  <inkml:trace contextRef="#ctx0" brushRef="#br0" timeOffset="95656">424 374,'25'0,"-25"-25,25 25,-1-25,1 25,0 0,25 0</inkml:trace>
  <inkml:trace contextRef="#ctx0" brushRef="#br0" timeOffset="95859">947 100,'-25'-25,"25"0,0 0,0 25,-25-25,25 25,-25 25,25-25,-25 25,25 25,-25-1,25 1,0 0,0-25,0 25,0 0,-25-25,25 25,0-25,0 0,0-50</inkml:trace>
  <inkml:trace contextRef="#ctx0" brushRef="#br0" timeOffset="96172">698 349,'25'0,"-25"0,49-25,-24 25,25 0,-25 0,0-25,25 25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" units="1/cm"/>
          <inkml:channelProperty channel="Y" name="resolution" value="30" units="1/cm"/>
        </inkml:channelProperties>
      </inkml:inkSource>
      <inkml:timestamp xml:id="ts0" timeString="2009-11-12T12:23:55.448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fitToCurve" value="1"/>
    </inkml:brush>
  </inkml:definitions>
  <inkml:trace contextRef="#ctx0" brushRef="#br0">149 55,'0'0,"-25"-24,25-1,-24 25,-1 0,0 25,0-1,25 0,0 25,0-1,25 1,-25-1,25 1,0-25,-25 0,0 0,0 1,-25-25,25 24,-25-24,0 0,25 0,0-24,-25 24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" units="1/cm"/>
          <inkml:channelProperty channel="Y" name="resolution" value="30" units="1/cm"/>
        </inkml:channelProperties>
      </inkml:inkSource>
      <inkml:timestamp xml:id="ts0" timeString="2009-11-12T12:23:55.761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fitToCurve" value="1"/>
    </inkml:brush>
  </inkml:definitions>
  <inkml:trace contextRef="#ctx0" brushRef="#br0">0 0,'0'0,"26"25,-26 0,0 25,0-25,0 0,0 0,26-25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" units="1/cm"/>
          <inkml:channelProperty channel="Y" name="resolution" value="30" units="1/cm"/>
        </inkml:channelProperties>
      </inkml:inkSource>
      <inkml:timestamp xml:id="ts0" timeString="2009-11-12T12:23:55.948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fitToCurve" value="1"/>
    </inkml:brush>
  </inkml:definitions>
  <inkml:trace contextRef="#ctx0" brushRef="#br0">74 28,'-25'0,"25"-27,-24 27,24 0,-25 0,25 27,0-1,0 1,0-1,0-52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" units="1/cm"/>
          <inkml:channelProperty channel="Y" name="resolution" value="30" units="1/cm"/>
        </inkml:channelProperties>
      </inkml:inkSource>
      <inkml:timestamp xml:id="ts0" timeString="2009-11-12T12:23:56.120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fitToCurve" value="1"/>
    </inkml:brush>
  </inkml:definitions>
  <inkml:trace contextRef="#ctx0" brushRef="#br0">124 26,'0'0,"0"-24,-24 24,-1 0,25 0,-25 24,0 1,0-1,25 1,0-25,0 24,0-24,0 0,25 0,-25 0,25-24,0 24,0-25,-25 25,24-24,-24 48,0-24,0 25,0-25,25 24,-25-24,0 25,0-25,0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" units="1/cm"/>
          <inkml:channelProperty channel="Y" name="resolution" value="30" units="1/cm"/>
        </inkml:channelProperties>
      </inkml:inkSource>
      <inkml:timestamp xml:id="ts0" timeString="2009-11-12T12:23:56.511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fitToCurve" value="1"/>
    </inkml:brush>
  </inkml:definitions>
  <inkml:trace contextRef="#ctx0" brushRef="#br0">0 0,'0'25,"0"-25,0 49,0-24,0 24,22 1,-22-26,0 26,0-25,0-1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" units="1/cm"/>
          <inkml:channelProperty channel="Y" name="resolution" value="30" units="1/cm"/>
        </inkml:channelProperties>
      </inkml:inkSource>
      <inkml:timestamp xml:id="ts0" timeString="2009-11-12T12:23:56.745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fitToCurve" value="1"/>
    </inkml:brush>
  </inkml:definitions>
  <inkml:trace contextRef="#ctx0" brushRef="#br0">25 0,'0'25,"-25"0,25 0,0 0,0 0,0-25,25 25,0-25,0 25,0-25,-25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" units="1/cm"/>
          <inkml:channelProperty channel="Y" name="resolution" value="30" units="1/cm"/>
        </inkml:channelProperties>
      </inkml:inkSource>
      <inkml:timestamp xml:id="ts0" timeString="2009-11-12T12:23:57.229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fitToCurve" value="1"/>
    </inkml:brush>
  </inkml:definitions>
  <inkml:trace contextRef="#ctx0" brushRef="#br0">148 3,'0'0,"-25"0,-1 0,-26 0,26 24,26 1,-26-1,26 0,26 1,-26-1,26 1,26-1,-26 0,-1 1,-25-1,0-24,0 25,0-1,-25-24,-1 0,0 0,0 0,0 0,52 0,-52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" units="1/cm"/>
          <inkml:channelProperty channel="Y" name="resolution" value="30" units="1/cm"/>
        </inkml:channelProperties>
      </inkml:inkSource>
      <inkml:timestamp xml:id="ts0" timeString="2009-11-12T12:23:57.542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fitToCurve" value="1"/>
    </inkml:brush>
  </inkml:definitions>
  <inkml:trace contextRef="#ctx0" brushRef="#br0">25 0,'0'0,"-25"0,25 24,0 0,25-1,-25-23,0 24,0-48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" units="1/cm"/>
          <inkml:channelProperty channel="Y" name="resolution" value="30" units="1/cm"/>
        </inkml:channelProperties>
      </inkml:inkSource>
      <inkml:timestamp xml:id="ts0" timeString="2009-11-12T12:23:57.729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fitToCurve" value="1"/>
    </inkml:brush>
  </inkml:definitions>
  <inkml:trace contextRef="#ctx0" brushRef="#br0">155 25,'0'0,"-28"-25,0 25,0 0,28 25,-27 1,-1-1,28 0,0 1,-28-1,56 0,-28-25,0 25,28-75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" units="1/cm"/>
          <inkml:channelProperty channel="Y" name="resolution" value="30" units="1/cm"/>
        </inkml:channelProperties>
      </inkml:inkSource>
      <inkml:timestamp xml:id="ts0" timeString="2009-11-12T12:23:57.917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fitToCurve" value="1"/>
    </inkml:brush>
  </inkml:definitions>
  <inkml:trace contextRef="#ctx0" brushRef="#br0">125 24,'-25'0,"25"-24,0 24,-25 0,25 0,-24 24,-1 1,0-25,25 24,0 0,0-24,25 25,-25-25,25 0,-1-25,1 25,-25-24,25 24,-25 0,24 0,-24 0,0 24,0-24,0 25,0-25,0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" units="1/cm"/>
          <inkml:channelProperty channel="Y" name="resolution" value="30" units="1/cm"/>
        </inkml:channelProperties>
      </inkml:inkSource>
      <inkml:timestamp xml:id="ts0" timeString="2009-11-12T11:51:07.151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fitToCurve" value="1"/>
    </inkml:brush>
  </inkml:definitions>
  <inkml:trace contextRef="#ctx0" brushRef="#br0">0 98,'24'0,"-24"0,0 25,25 0,-25-1,0 1,0-1,0 1,25 0,-25-1,0 1,0-25,0 24,0-48,0 24,0-25,0 1,-25-26,50 26,-25-25,24-1,-24 26,25-1,0 1,-1-1,1 25,0 0,-1 0,26 0,-50 25</inkml:trace>
  <inkml:trace contextRef="#ctx0" brushRef="#br0" timeOffset="406">74 197,'24'0,"-24"0,25 0,24 0,-24 0,24 0,-24 0,25 0,-26 0,1 0</inkml:trace>
  <inkml:trace contextRef="#ctx0" brushRef="#br0" timeOffset="656">123 369,'0'0,"25"0,-1 0,1 0,24 0,1 0,-1 0,-24 0,24 0,-49 0,25 0,-25 0,0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" units="1/cm"/>
          <inkml:channelProperty channel="Y" name="resolution" value="30" units="1/cm"/>
        </inkml:channelProperties>
      </inkml:inkSource>
      <inkml:timestamp xml:id="ts0" timeString="2009-11-12T12:23:58.292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fitToCurve" value="1"/>
    </inkml:brush>
  </inkml:definitions>
  <inkml:trace contextRef="#ctx0" brushRef="#br0">25 0,'0'0,"-25"25,25 24,0-24,0 24,0 1,0-26,0 26,0-25,0-1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" units="1/cm"/>
          <inkml:channelProperty channel="Y" name="resolution" value="30" units="1/cm"/>
        </inkml:channelProperties>
      </inkml:inkSource>
      <inkml:timestamp xml:id="ts0" timeString="2009-11-12T12:23:58.511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fitToCurve" value="1"/>
    </inkml:brush>
  </inkml:definitions>
  <inkml:trace contextRef="#ctx0" brushRef="#br0">50 0,'0'0,"-24"26,24 0,-25 0,25-1,0 1,0-26,0 26,25 0,-1-26,1 0,0 26,-1-26,1-26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" units="1/cm"/>
          <inkml:channelProperty channel="Y" name="resolution" value="30" units="1/cm"/>
        </inkml:channelProperties>
      </inkml:inkSource>
      <inkml:timestamp xml:id="ts0" timeString="2009-11-12T12:23:59.323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fitToCurve" value="1"/>
    </inkml:brush>
  </inkml:definitions>
  <inkml:trace contextRef="#ctx0" brushRef="#br0">0 0,'0'25,"0"0,26 0,-26 25,0-25,0 0,0 0,26 0,-26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" units="1/cm"/>
          <inkml:channelProperty channel="Y" name="resolution" value="30" units="1/cm"/>
        </inkml:channelProperties>
      </inkml:inkSource>
      <inkml:timestamp xml:id="ts0" timeString="2009-11-12T12:23:59.589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fitToCurve" value="1"/>
    </inkml:brush>
  </inkml:definitions>
  <inkml:trace contextRef="#ctx0" brushRef="#br0">0 0,'48'25,"-24"-25,-24 49,25 1,-25-1,0 1,24-1,-24-24,0 25,0-26,0 1,0-25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" units="1/cm"/>
          <inkml:channelProperty channel="Y" name="resolution" value="30" units="1/cm"/>
        </inkml:channelProperties>
      </inkml:inkSource>
      <inkml:timestamp xml:id="ts0" timeString="2009-11-12T12:23:59.854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fitToCurve" value="1"/>
    </inkml:brush>
  </inkml:definitions>
  <inkml:trace contextRef="#ctx0" brushRef="#br0">0 0,'0'26,"0"-26,0 26,0 25,0-26,0 1,25-1,-25-25,0 26,0-52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" units="1/cm"/>
          <inkml:channelProperty channel="Y" name="resolution" value="30" units="1/cm"/>
        </inkml:channelProperties>
      </inkml:inkSource>
      <inkml:timestamp xml:id="ts0" timeString="2009-11-12T12:24:00.073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fitToCurve" value="1"/>
    </inkml:brush>
  </inkml:definitions>
  <inkml:trace contextRef="#ctx0" brushRef="#br0">0 0,'0'0,"0"25,24 24,-24 0,0 25,0-25,24 0,-24-24,0 0,0-1,0-24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" units="1/cm"/>
          <inkml:channelProperty channel="Y" name="resolution" value="30" units="1/cm"/>
        </inkml:channelProperties>
      </inkml:inkSource>
      <inkml:timestamp xml:id="ts0" timeString="2009-11-12T12:24:00.276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fitToCurve" value="1"/>
    </inkml:brush>
  </inkml:definitions>
  <inkml:trace contextRef="#ctx0" brushRef="#br0">25 0,'0'24,"-24"0,24 1,0-25,24 24,1-24,-1 25,24-25,1 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" units="1/cm"/>
          <inkml:channelProperty channel="Y" name="resolution" value="30" units="1/cm"/>
        </inkml:channelProperties>
      </inkml:inkSource>
      <inkml:timestamp xml:id="ts0" timeString="2009-11-12T12:24:00.807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fitToCurve" value="1"/>
    </inkml:brush>
  </inkml:definitions>
  <inkml:trace contextRef="#ctx0" brushRef="#br0">122 33,'0'-25,"0"25,-24 0,-1 0,25 0,-24 0,-1 25,25 0,-24 0,48 0,-24 0,25 25,-1-24,1-1,-25 0,0 0,0 0,0-25,0 25,-25-25,1 0,-1 25,25-25,0-25,0 25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" units="1/cm"/>
          <inkml:channelProperty channel="Y" name="resolution" value="30" units="1/cm"/>
        </inkml:channelProperties>
      </inkml:inkSource>
      <inkml:timestamp xml:id="ts0" timeString="2009-11-12T12:24:01.120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fitToCurve" value="1"/>
    </inkml:brush>
  </inkml:definitions>
  <inkml:trace contextRef="#ctx0" brushRef="#br0">0 177,'0'25,"0"-25,24 0,-1 0,1 0,-1 0,-23-25,24 0,-24 25,0-26,0 1,-24 0,24-1,-23-24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" units="1/cm"/>
          <inkml:channelProperty channel="Y" name="resolution" value="30" units="1/cm"/>
        </inkml:channelProperties>
      </inkml:inkSource>
      <inkml:timestamp xml:id="ts0" timeString="2009-11-12T12:24:01.323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fitToCurve" value="1"/>
    </inkml:brush>
  </inkml:definitions>
  <inkml:trace contextRef="#ctx0" brushRef="#br0">-1 172,'26'0,"-26"0,25-25,0 25,-25-24,25-1,-25 25,0-25,0 1,-25-1,25 25,0-24,-25 24,25 24,-25 1,25 24,0-24,-26 24,52 0,-26 1,0-1,0 25,0-25,0-24,0-25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" units="1/cm"/>
          <inkml:channelProperty channel="Y" name="resolution" value="30" units="1/cm"/>
        </inkml:channelProperties>
      </inkml:inkSource>
      <inkml:timestamp xml:id="ts0" timeString="2009-11-12T11:48:20.495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fitToCurve" value="1"/>
    </inkml:brush>
  </inkml:definitions>
  <inkml:trace contextRef="#ctx0" brushRef="#br0">198 421,'0'25,"0"0,25-25,0 25,-25 0,25-1,-1-24,1 0,0 0,0-24,0-1,-1 0,-24 0,0 0,25 1,-25-1,0 0,0 0,0 50,0 25,0-1,25 26,-25 24,0 24,-25-24,25 1,-25-51,1 25,-1-24,0-1,-25 1,1-25,24-1,-24-24,-1 0,1-24,-1-1,25-25,25 1</inkml:trace>
  <inkml:trace contextRef="#ctx0" brushRef="#br0" timeOffset="531">768 521,'-25'0,"25"-25,-25 25,1-25,24 25,-25 0,0 0,0 25,1 0,24-1,-25 1,25 0,0 0,25-1,-1-24,26 0,-25 0,-1-24,1 24,0-25,0 0,-25 25,0 0,0 0,0 25,-25 0,25-25,25 24,-25 1</inkml:trace>
  <inkml:trace contextRef="#ctx0" brushRef="#br0" timeOffset="906">892 595,'25'0,"-25"0,24 0,1 0,0 0,0-25,-1 0,1 25,-25-24,25-1,-50 25,25-25,-25 0,1 25,24-25,-25 50,25-25,-25 25,25 0,-25 24,25 26,0-1,25 25,-25-25,0 1,0-26,25 1,-25-26,-25 1,25 0,50-25,-75 0</inkml:trace>
  <inkml:trace contextRef="#ctx0" brushRef="#br0" timeOffset="1312">917 347,'0'-25,"24"25,1-24,25-1,-26 25,1-50</inkml:trace>
  <inkml:trace contextRef="#ctx0" brushRef="#br0" timeOffset="1484">1140 521,'0'24,"0"-24,0 25,0-25,0 0,0 0,0 0,0-25,24 1,1-1,0 0,0 25,-25-25,24 25,-24 0,25 0,-25 0,25 25,-25 0,0-25,0 25,25-25,-25 0,0 0,24 0,1-25,-25 25,25-25,-25 25,25-25,-25 25,24 0,-24 0,25 25,-25-25,0 25,25-25,-25 25,0-25,0 24</inkml:trace>
  <inkml:trace contextRef="#ctx0" brushRef="#br0" timeOffset="1984">1536 421,'0'0,"-25"25,25 0,0-25,25 25,-25 0,25-25,-25 24,24-24,-24 0,25 0,0 0,0-24,-1 24,-24-25,25 0,-25 25,0-25,0 25,0 0,0 0,0 25,-25-25,25 25,0 0,0-25,25 0</inkml:trace>
  <inkml:trace contextRef="#ctx0" brushRef="#br0" timeOffset="2344">1858 545,'0'-24,"0"24,24-25,-24 25,0-25,25 0,0 0,0 1,0-1,-1-25,1 26,0 24</inkml:trace>
  <inkml:trace contextRef="#ctx0" brushRef="#br0" timeOffset="2609">2180 0,'0'25,"0"0,0 0,0 24,0 1,0 24,0-24,0-1,0 1,-25-1,25-24,0 0,0-25,0 25</inkml:trace>
  <inkml:trace contextRef="#ctx0" brushRef="#br0" timeOffset="2844">2279 298,'0'24,"0"-24,-25 25,25 0,0 0,25 24,-25-49,25 25,-1 0,1-25,-25 0,25 25,0-50,-1 25,1 0,0-25,0 0,-1 25,-24-25,25 1,-25-1,0 25,0 0,0 25,-25-1,25 1,0 0,0 0,0 0,0-25,0 24,0-24,0 25,-24-25,24 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" units="1/cm"/>
          <inkml:channelProperty channel="Y" name="resolution" value="30" units="1/cm"/>
        </inkml:channelProperties>
      </inkml:inkSource>
      <inkml:timestamp xml:id="ts0" timeString="2009-11-12T12:24:01.792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fitToCurve" value="1"/>
    </inkml:brush>
  </inkml:definitions>
  <inkml:trace contextRef="#ctx0" brushRef="#br0">0 49,'0'0,"0"25,0-25,24 24,-24-24,24 0,1 0,-1 0,0 0,1-24,-1 24,-24-25,24 1,-24 24,0-25,0 50,0-1,0 1,0-1,25-24,-25 24,0-24,0 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" units="1/cm"/>
          <inkml:channelProperty channel="Y" name="resolution" value="30" units="1/cm"/>
        </inkml:channelProperties>
      </inkml:inkSource>
      <inkml:timestamp xml:id="ts0" timeString="2009-11-12T12:24:02.120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fitToCurve" value="1"/>
    </inkml:brush>
  </inkml:definitions>
  <inkml:trace contextRef="#ctx0" brushRef="#br0">25 0,'0'25,"0"-1,-23 1,23 24,0 0,0 1,0-1,0-25,0 26,0-26,0-24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" units="1/cm"/>
          <inkml:channelProperty channel="Y" name="resolution" value="30" units="1/cm"/>
        </inkml:channelProperties>
      </inkml:inkSource>
      <inkml:timestamp xml:id="ts0" timeString="2009-11-12T12:24:02.307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fitToCurve" value="1"/>
    </inkml:brush>
  </inkml:definitions>
  <inkml:trace contextRef="#ctx0" brushRef="#br0">76 0,'0'0,"-25"0,1 25,0 0,24 1,0-1,0 0,0 1,24-1,0-25,25 25,-25-25,1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" units="1/cm"/>
          <inkml:channelProperty channel="Y" name="resolution" value="30" units="1/cm"/>
        </inkml:channelProperties>
      </inkml:inkSource>
      <inkml:timestamp xml:id="ts0" timeString="2009-11-12T12:24:03.042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fitToCurve" value="1"/>
    </inkml:brush>
  </inkml:definitions>
  <inkml:trace contextRef="#ctx0" brushRef="#br0">8 0,'0'0,"0"25,0 24,0 0,0-25,0 25,0-24,0-1,22 0,21 1,-43-25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" units="1/cm"/>
          <inkml:channelProperty channel="Y" name="resolution" value="30" units="1/cm"/>
        </inkml:channelProperties>
      </inkml:inkSource>
      <inkml:timestamp xml:id="ts0" timeString="2009-11-12T12:24:03.261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fitToCurve" value="1"/>
    </inkml:brush>
  </inkml:definitions>
  <inkml:trace contextRef="#ctx0" brushRef="#br0">-2 0,'0'0,"0"25,0 24,0 1,0-1,0 1,0 0,0-1,0-24,0 0,0 0,0 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" units="1/cm"/>
          <inkml:channelProperty channel="Y" name="resolution" value="30" units="1/cm"/>
        </inkml:channelProperties>
      </inkml:inkSource>
      <inkml:timestamp xml:id="ts0" timeString="2009-11-12T12:24:03.479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fitToCurve" value="1"/>
    </inkml:brush>
  </inkml:definitions>
  <inkml:trace contextRef="#ctx0" brushRef="#br0">4 0,'0'25,"0"-25,0 25,0 25,0-26,0 1,0 25,0-25,21-25,-21 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" units="1/cm"/>
          <inkml:channelProperty channel="Y" name="resolution" value="30" units="1/cm"/>
        </inkml:channelProperties>
      </inkml:inkSource>
      <inkml:timestamp xml:id="ts0" timeString="2009-11-12T12:24:03.698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fitToCurve" value="1"/>
    </inkml:brush>
  </inkml:definitions>
  <inkml:trace contextRef="#ctx0" brushRef="#br0">21 0,'0'25,"0"0,-20 25,20 0,0 24,0-24,0 0,0 0,0-25,0 0,0 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" units="1/cm"/>
          <inkml:channelProperty channel="Y" name="resolution" value="30" units="1/cm"/>
        </inkml:channelProperties>
      </inkml:inkSource>
      <inkml:timestamp xml:id="ts0" timeString="2009-11-12T12:24:03.917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fitToCurve" value="1"/>
    </inkml:brush>
  </inkml:definitions>
  <inkml:trace contextRef="#ctx0" brushRef="#br0">123 0,'-25'0,"0"24,0 1,0-25,1 49,24-24,0-25,24 25,1-1,0-24,25 25,-25-25,25 0,-25 0,0 0,-1 0,-24 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" units="1/cm"/>
          <inkml:channelProperty channel="Y" name="resolution" value="30" units="1/cm"/>
        </inkml:channelProperties>
      </inkml:inkSource>
      <inkml:timestamp xml:id="ts0" timeString="2009-11-12T12:24:08.339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fitToCurve" value="1"/>
    </inkml:brush>
  </inkml:definitions>
  <inkml:trace contextRef="#ctx0" brushRef="#br0">0 396,'25'0,"-1"-24,1-1,24 0,-24 0,24-24,-24-1,-1 25,1-24,0 24,-25 0,24 0,-24 0,0 25,25-24,-25 24,-25 0,25 24,-24-24,-1 0,0 25,1-25,-1 0,0 25,1-25,-1 25,25-25,-24 0,48 0,-24 0,25 0,24 0,-24-25,-1 25,26-25,-50 0,24 25,1 0,-25-24,24 24,-24 24,0-24,0 0,0 25,25 0,-25 0,0-25,-25 25,25-1,0 1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" units="1/cm"/>
          <inkml:channelProperty channel="Y" name="resolution" value="30" units="1/cm"/>
        </inkml:channelProperties>
      </inkml:inkSource>
      <inkml:timestamp xml:id="ts0" timeString="2009-11-12T12:24:09.182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fitToCurve" value="1"/>
    </inkml:brush>
  </inkml:definitions>
  <inkml:trace contextRef="#ctx0" brushRef="#br0">0 471,'0'0,"0"-24,25 24,0-25,25 0,-26 0,26-24,0-1,-1 25,1-25,0 26,-26-26,1 25,0 0,0 1,-25-1,0 25,0-25,0 25,-25 0,25 25,0-25,-25 0,25 0,-25 25,1-25,-1 0,25 0,-25 24,0-24,0 0,0 25,25-25,-24 0,24 25,24-25,-24 0,0 0,25 0,0 0,0 0,0-25,0 25,-1-25,1 25,0 0,0-24,-25 24,0-25,25 25,-25 0,0 25,0-1,0-24,0 25,0 0,-25 0,25 0,0-1,0-24,0 25,0-25,0 0,0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" units="1/cm"/>
          <inkml:channelProperty channel="Y" name="resolution" value="30" units="1/cm"/>
        </inkml:channelProperties>
      </inkml:inkSource>
      <inkml:timestamp xml:id="ts0" timeString="2009-11-12T11:49:15.932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fitToCurve" value="1"/>
    </inkml:brush>
  </inkml:definitions>
  <inkml:trace contextRef="#ctx0" brushRef="#br0">76 74,'-25'0,"25"0,-25 0,0 24,25-24,0 25,0 25,0-26,25 26,-25-1,25 0,-25 1,0-25,0 24,0-24,0-25,-25 24,75-48,-75 24</inkml:trace>
  <inkml:trace contextRef="#ctx0" brushRef="#br0" timeOffset="250">175 420,'25'24,"-1"-24,1 0,0 0,0 0,-1-24,1-1,0 0,-25 0,0 1,0-1,-25 0,25 1,-25-1,25 25</inkml:trace>
  <inkml:trace contextRef="#ctx0" brushRef="#br0" timeOffset="454">497 395,'25'0,"0"0,-1-25,1 0,0 1,-25-1,0 0,0 1,-25-1,25 25,0 0,-25 0,25 25,-24 24,24 0,-25 1,25-1,0 1,0-1,25 0,-25 1,0-26,0 1</inkml:trace>
  <inkml:trace contextRef="#ctx0" brushRef="#br0" timeOffset="766">522 74,'0'0,"25"0,-1 0</inkml:trace>
  <inkml:trace contextRef="#ctx0" brushRef="#br0" timeOffset="922">670 321,'0'0,"25"24,-25-24,25 25,0-25,0 25,24-25,-24-25,0 25,0-25,-1 1,1-1,-25 0,0 1,0 24,0-25,0 50,0-1,0 1,0 0,0-1,25 1,-25 0,0 0,25-75</inkml:trace>
  <inkml:trace contextRef="#ctx0" brushRef="#br0" timeOffset="1266">1141 0,'0'0,"0"24,-24 1,24 0,0 24,0 1,24-1,-24-24,0 24,0-24,0-1,0 1,0-50</inkml:trace>
  <inkml:trace contextRef="#ctx0" brushRef="#br0" timeOffset="1500">1216 173,'0'24,"-25"-24,0 50,25-26,-25 1,1 24,24-24,0 0,0 0,0-25,0 24,24-24,1 25,0-25,0 0,0 0,-1 0,1 0,0 0,0 25,-25-25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" units="1/cm"/>
          <inkml:channelProperty channel="Y" name="resolution" value="30" units="1/cm"/>
        </inkml:channelProperties>
      </inkml:inkSource>
      <inkml:timestamp xml:id="ts0" timeString="2009-11-12T12:24:10.464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fitToCurve" value="1"/>
    </inkml:brush>
  </inkml:definitions>
  <inkml:trace contextRef="#ctx0" brushRef="#br0">0 448,'25'-25,"-25"25,25 0,-1-24,25-1,-24 0,24-24,-24 24,0-24,-1 0,1 0,0 24,-1-24,-24 24,0 0,25 25,-50 0,25 0,-24 25,24-25,-25 25,0-1,-24 1,24 0,1-1,-1 1,0-25,25 24,-24-24,24 25,24-25,1-25,0 25,-1-24,26-1,-26 1,26-1,-26 0,1 1,-1 24,-24-25,25 25,-25-25,0 50,0-25,0 25,0-1,0 1,25 0,-25-1,0 1,0-1,0-24,0 25,0-25,0 25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" units="1/cm"/>
          <inkml:channelProperty channel="Y" name="resolution" value="30" units="1/cm"/>
        </inkml:channelProperties>
      </inkml:inkSource>
      <inkml:timestamp xml:id="ts0" timeString="2009-11-12T12:24:14.229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fitToCurve" value="1"/>
    </inkml:brush>
  </inkml:definitions>
  <inkml:trace contextRef="#ctx0" brushRef="#br0">0 48,'0'0,"0"0,0 0,50 0,-1 0,25 0,-24 0,24-24,-25 24,1-23,-1 23,-24 0,-1 0,1 0,-25 23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" units="1/cm"/>
          <inkml:channelProperty channel="Y" name="resolution" value="30" units="1/cm"/>
        </inkml:channelProperties>
      </inkml:inkSource>
      <inkml:timestamp xml:id="ts0" timeString="2009-11-12T12:24:14.714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fitToCurve" value="1"/>
    </inkml:brush>
  </inkml:definitions>
  <inkml:trace contextRef="#ctx0" brushRef="#br0">0 126,'25'-28,"0"28,24 0,1 0,-1-27,25 27,-24-28,-1 28,1-28,-1 28,-24 0,-1 0,1-27,-25 27,25 27,-25-27,0 0,0 0,25 28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" units="1/cm"/>
          <inkml:channelProperty channel="Y" name="resolution" value="30" units="1/cm"/>
        </inkml:channelProperties>
      </inkml:inkSource>
      <inkml:timestamp xml:id="ts0" timeString="2009-11-12T12:29:04.448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fitToCurve" value="1"/>
    </inkml:brush>
  </inkml:definitions>
  <inkml:trace contextRef="#ctx0" brushRef="#br0">0 198,'0'0,"0"25,25 0,-25 24,25 26,-25-26,0 26,0-25,0-1,0 1,0-25,0-1,0 1,0-25,0 25,0-50,0 25,0-25,25 1,-25-1,24 0,1 0,0 25,0-25,0 1,-1 24,1 0,25 0,-25 0,-1 0,1 24,0-24,0 25,-25 0,25 0,-25 0,0-1,-25 1,25 0,-25 0,25 0,-25-1,0 1,1-25,-1 0,0 0,0 0,25-25,0 25</inkml:trace>
  <inkml:trace contextRef="#ctx0" brushRef="#br0" timeOffset="750">645 0,'25'0,"0"25,0-25,24 24,-24 1,0 25,0-1,-1 1,-24 24,0 1,0-1,0-24,0 0,0-1,-24-24,24 25,0-50,0 24,-25 1,25-25</inkml:trace>
  <inkml:trace contextRef="#ctx0" brushRef="#br0" timeOffset="1891">1240 248,'0'0,"-24"-25,24 50,0-25,0 0,0 25,0-1,0 1,0 25,0-1,0 26,0-25,0-1,0-24,0 0,0 0,24-1,-24-24,0 0</inkml:trace>
  <inkml:trace contextRef="#ctx0" brushRef="#br0" timeOffset="2406">1240 273,'0'0,"25"0,25 0,-25 0,24 49,1-24,-1 25,1-1,-25-24,24 25,1-25,-25-1,0 1</inkml:trace>
  <inkml:trace contextRef="#ctx0" brushRef="#br0" timeOffset="2672">1637 124,'0'0,"0"25,25-1,-25 26,0 24,25-24,-25 24,0-24,0 0,0-25,0-1,49 1,-49 0</inkml:trace>
  <inkml:trace contextRef="#ctx0" brushRef="#br0" timeOffset="2953">1935 570,'0'0,"25"0,-25 0,49-24,-24 24,-25 0,25-25,0 25,-25-25,25 25,-25-25,0 0,0 25,0-25,0 1,-25-1,25 25,-25-25,0 25,0 0,1 25,-1 0,0-1,25 1,-25 0,25 25,25-25,0-1,0 1,-1-25,1 25,25-25,-25 0,74 0,-99 0</inkml:trace>
  <inkml:trace contextRef="#ctx0" brushRef="#br0" timeOffset="3422">2282 471,'0'0,"0"25,0-25,0 25,25 0,-25-25,0 24,0-24,0 0,0 0,0-24,0-1,0 25,0-25,25 0,-25 0,25 0,-1 1,-24 24,25 0,-25 0,25 0,0 24,-25 1,25 0,-25-25,24 25,-24 0,25 0,-25-25,0 24,0-24,0 0,0-24,0-1,25 25,-25-50,25 25,-25 0,25 1,-1-1,1 0,-25 25,25-25,-25 25,25 0,0 0,-25 0,24 0,-24 25,25 0,-25 0,25-1,-25 1,0 0,0 0,25 0,-25 0,0-1,0-24,0 25,0-25,50 0,-50 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" units="1/cm"/>
          <inkml:channelProperty channel="Y" name="resolution" value="30" units="1/cm"/>
        </inkml:channelProperties>
      </inkml:inkSource>
      <inkml:timestamp xml:id="ts0" timeString="2009-11-12T12:29:11.589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fitToCurve" value="1"/>
    </inkml:brush>
  </inkml:definitions>
  <inkml:trace contextRef="#ctx0" brushRef="#br0">1388 28,'0'0,"0"-25,25 25,-50 25,1-25,-1 49,0-24,0 25,-24-26,24 26,-25-1,26-24,-26 25,25-26,0 1,25 0,-24-1,24-24,-25 0,25 25,0-25,25 0</inkml:trace>
  <inkml:trace contextRef="#ctx0" brushRef="#br0" timeOffset="2125">0 721,'0'0,"0"0,0 0,0 24,0-24,25 25,-25 0,25-25,0 25,-1-25,1 0,0 0,0 0,0 0,-1-25,-24 0,0 25,0-25,0 25,0-24,0 24,0 0,25 24,-25 1,25 25,-25-1,0 25,0-49,-25 25,0-1,1-24,-26 24,25-49,0 25,1-25,-1-25,0 1,25-1,0-25</inkml:trace>
  <inkml:trace contextRef="#ctx0" brushRef="#br0" timeOffset="2797">397 844,'0'0,"0"25,0-25,0 25,25-25,-25 25,24-25,1 0,-25-25,25 25,-25-25,25 25,-25-25,0 1,0-1,0 0,0 50,0-25,0 25,0-25,0 24,74-24,-99 0</inkml:trace>
  <inkml:trace contextRef="#ctx0" brushRef="#br0" timeOffset="3109">347 646,'25'0,"-25"-24,25 24,24-25</inkml:trace>
  <inkml:trace contextRef="#ctx0" brushRef="#br0" timeOffset="3265">645 547,'0'-49,"0"49,-25 0,50 49,-25 1,0 24,0-24,0-1,0 1,49-26,-73 1</inkml:trace>
  <inkml:trace contextRef="#ctx0" brushRef="#br0" timeOffset="3468">769 646,'0'0,"-25"0,25 25,-25 0,25 24,0-24,0 0,0 24,0-24,25-25,-25 25,49-25,-49 0</inkml:trace>
  <inkml:trace contextRef="#ctx0" brushRef="#br0" timeOffset="3703">843 646,'0'25,"25"-25,-25 25,0 24,25-24,-25 0,24 24,-24-24,0 0,0-25,0 25,0-50</inkml:trace>
  <inkml:trace contextRef="#ctx0" brushRef="#br0" timeOffset="3906">1017 869,'0'0,"24"-25,-24 25,25-24,-25 24,25-25,-25 0,0 0,0 1,0 24,0-25,0 25,-25 0,25 0,-25 25,25-1,-24 26,24-25,0 24,0-24,24 0,-24-25,25 24,25-24,-50 0</inkml:trace>
  <inkml:trace contextRef="#ctx0" brushRef="#br0" timeOffset="4265">1215 498,'0'0,"25"25,-25-1,0 1,0 25,0-1,0 1,0-26,0 1,-25 0,25 0,0-1,0-24</inkml:trace>
  <inkml:trace contextRef="#ctx0" brushRef="#br0" timeOffset="4578">1364 721,'0'0,"24"-25,-48 25,24 25,-25-25,0 0,25 0,-25 24,0-24,1 0,24 25,0-25,0 0,0 25,24-25,1 25,0-25,0 24,-25-24,25 25,-1-25,1 25,0-25,-25 0,25 0,-25 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" units="1/cm"/>
          <inkml:channelProperty channel="Y" name="resolution" value="30" units="1/cm"/>
        </inkml:channelProperties>
      </inkml:inkSource>
      <inkml:timestamp xml:id="ts0" timeString="2009-11-12T12:29:17.323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fitToCurve" value="1"/>
    </inkml:brush>
  </inkml:definitions>
  <inkml:trace contextRef="#ctx0" brushRef="#br0">0 0,'0'0,"25"0,-1 0,1 25,0-1,0 1,-1 0,26-1,-25 1,24 25,26-26,-26 26,1-25,24-1,-24-24,-1 25,-24 0,24-25,-49 25,25-25,-25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" units="1/cm"/>
          <inkml:channelProperty channel="Y" name="resolution" value="30" units="1/cm"/>
        </inkml:channelProperties>
      </inkml:inkSource>
      <inkml:timestamp xml:id="ts0" timeString="2009-11-12T12:29:42.807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fitToCurve" value="1"/>
    </inkml:brush>
  </inkml:definitions>
  <inkml:trace contextRef="#ctx0" brushRef="#br0">0 131,'25'0,"-25"-25,25 0,1 1,25-1,25 0,0 25,-25 0,0 25,0 0,-26 49,-25-25,26 26,-52 24,1-25,-1 0,-24 50,24-25,26 24,-25-48,50-1,-25-25,26 1,-1-1,0-24,26-25,-25 0,-1 0,1 0,-26 0,0 0,0 25,-26-1,26 1,-25 25,25 24,-26-25,26 26,0-1,0 0,0 0,26 25,-26 0,25-25,1 25,-1-24,-25-1,0 25,26-50,-52 25,1-24,-1-1,1 1,-26-25,0-25,0 0,0 0,26-25,-1-49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" units="1/cm"/>
          <inkml:channelProperty channel="Y" name="resolution" value="30" units="1/cm"/>
        </inkml:channelProperties>
      </inkml:inkSource>
      <inkml:timestamp xml:id="ts0" timeString="2009-11-12T12:29:44.042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fitToCurve" value="1"/>
    </inkml:brush>
  </inkml:definitions>
  <inkml:trace contextRef="#ctx0" brushRef="#br0">25 298,'0'25,"0"0,0 0,0 25,0-1,0 1,0 0,0-25,0 24,0 1,0-25,25-25</inkml:trace>
  <inkml:trace contextRef="#ctx0" brushRef="#br0" timeOffset="234">223 273,'0'25,"0"0,25 0,-25 25,0-25,0 24,0 1,25-25,-25 0,0 24,0-24,0 0</inkml:trace>
  <inkml:trace contextRef="#ctx0" brushRef="#br0" timeOffset="484">0 621,'0'-24,"25"24,0 0,24-25,1 25,-1 0,1-25</inkml:trace>
  <inkml:trace contextRef="#ctx0" brushRef="#br0" timeOffset="687">669 224,'0'0,"-25"0,25 0,-24 0,24 25,-25 24,25 1,0 0,0-1,0 1,0 0,0 0,25-26,-1 26,1-25</inkml:trace>
  <inkml:trace contextRef="#ctx0" brushRef="#br0" timeOffset="969">843 621,'0'0,"24"25,-24 0,0 0,0 0,0 0,0-25,0 0,25-25,-25 0,0 0,0 0,0 0,25-24,-25 24,0-25,0 0,0 26,0 24,0-25,0 50,25-25,-25 49,25-24,-1 25,1-25,0 24,24-24,-24 0,25 0,-25 0,-1-25,-24 0,25-25,-25 0,0 0,0-24,0 24,-25-25,25 25,0-25,0 50,0 0</inkml:trace>
  <inkml:trace contextRef="#ctx0" brushRef="#br0" timeOffset="1453">1388 671,'0'0,"25"0,-1-25,1 0,0 1,0 24,-1-25,-24 25,0-25,0 25,-24-25,24 25,-25 0,0 0,0 25,1-25,-1 25,0 0,25 24,0-24,0 0,25 0,0 0,24-25,1 0,-26-25</inkml:trace>
  <inkml:trace contextRef="#ctx0" brushRef="#br0" timeOffset="1797">1660 621,'0'25,"-24"0,24 0,0-25,0 25,0-25,0 0,0-25,24 0,-24-25,25 26,0-1,0 0,-25 0,24 25,1 0,-25 25,25-25,-25 25,0 0,0-1,25-24,-25 0,0 0,0 0,0-24,0-1,25 25,-25-50,24 50,1-25,-25 25,25 0,-25 0,25 25,-1-25,-24 25,25 0,-25 0,0-1,0 1,0 0,-25-25,25-50</inkml:trace>
  <inkml:trace contextRef="#ctx0" brushRef="#br0" timeOffset="2344">2230 646,'0'0,"-25"25,25 0,0 0,-24 25,-1-26,25 1,-25 25</inkml:trace>
  <inkml:trace contextRef="#ctx0" brushRef="#br0" timeOffset="2875">2428 597,'0'24,"25"1,0 0,0-25,-1 25,1-50,0 25,0-25,-25 0,0 1,-25-26,0 0,0 25,1 0,-1 25,0 0,0 0,25 25</inkml:trace>
  <inkml:trace contextRef="#ctx0" brushRef="#br0" timeOffset="3172">2701 522,'0'0,"0"25,0-25,25 25,-1-25,1 0,0 25,0-50,0 25,-1 0,1-25,-25 0,0 0,0 25,0-25,0 25,0 25,25 0,-25 0,0 25,0 49,0-24,0-1,0 1,-25-26,0 1,1-25,-26 0,25-25,-24 0,-1 0,1-25,24-25,25 25,25-74</inkml:trace>
  <inkml:trace contextRef="#ctx0" brushRef="#br0" timeOffset="3609">3023 497,'0'25,"0"-25,0 25,25-25,0 25,-1-25,1 25,0-25,24 0,-24-25,0 25,0 0,0-25,-1 25,1-25,-25 0,0 25,0 0,0 25,0-25,0 25,0 0,0-25,0 25,25-25,-25 24</inkml:trace>
  <inkml:trace contextRef="#ctx0" brushRef="#br0" timeOffset="4000">3494 547,'0'0,"0"25,0-25,0-25,0 25,0-25,25 0,-1 25,-24-25,25 25,0-25,0 25,-25 0,24 25,1-25,0 25,-25 0,25-25,-25 25,0-25,0 25,25-25</inkml:trace>
  <inkml:trace contextRef="#ctx0" brushRef="#br0" timeOffset="4406">3742 0,'24'0,"1"0,25 25,-26-25,26 25,0 25,-26-1,26 26,-25-26,-25 26,24 0,-24-26,0 1,-24-25,24 0,0 0,0-25,-25 24</inkml:trace>
  <inkml:trace contextRef="#ctx0" brushRef="#br0" timeOffset="4719">4262 447,'25'0,"-1"-24,26 24,0 0,-1 0,1 0,-26-25,26 25,-25 0,0-50</inkml:trace>
  <inkml:trace contextRef="#ctx0" brushRef="#br0" timeOffset="4922">4287 597,'24'0,"1"0,0 0,25 0,-1 0,1-25,-1 25,-24 0,25-25</inkml:trace>
  <inkml:trace contextRef="#ctx0" brushRef="#br0" timeOffset="5172">4906 149,'0'0,"0"25,-25 0,25 25,0-1,0 1,25 0,0-1,24-24,1 0,-1 0,-24-25,25 25,-1-50,1 25,-25-25,-1 0,1-24,-25-1,0-25,0 26,0-26,-25 25,1 26,-1-1,0 0,0 25,-24 0,-1 25,1 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" units="1/cm"/>
          <inkml:channelProperty channel="Y" name="resolution" value="30" units="1/cm"/>
        </inkml:channelProperties>
      </inkml:inkSource>
      <inkml:timestamp xml:id="ts0" timeString="2009-11-12T12:29:26.089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fitToCurve" value="1"/>
    </inkml:brush>
  </inkml:definitions>
  <inkml:trace contextRef="#ctx0" brushRef="#br0">646 99,'0'-25,"0"25,0-25,0 25,25-24,-25 24,24 0,1-25,0 25,0 0,0 0,0 0,-1 0,1 25,-25-25,25 24,-25-24,-25 25,25 0,-25-25,25 25,-24 0,-1-25,25 24,0-24,0 0,0 25,0-25,25 0,-1 0,26 25,-25-25,25 0,-26 25,1-25,0 24,-25 1,0-25,-25 25,0 0,1 0,-1-1,-25-24,25 25,-24-25,24 0,0 0,25-25,-25 25,50 0</inkml:trace>
  <inkml:trace contextRef="#ctx0" brushRef="#br0" timeOffset="10672">0 619,'0'25,"25"-25,0 25,0-25,24 25,1-25,0 0,24 0,1 0,-26 0,1 0,0 0,-26 0,1 25,0-25,0 24,-25-24,0 0,0 25,0-25,0 0,-25 0,25 0,0 0,25 0,-25-25,25 25,0-24,-1 24,1-25,25 25,-25-25,24 25,1-25,0 25,-1-25,1 25,0-24,-25 24,-1 0,26 0,-25 0,0 24,0-24,24 25,-24-25,0 25,25-25,-1 0,1-25,-25 25,0-25,-1 1,1 24,0-25,-25 25,0 0,0 0</inkml:trace>
  <inkml:trace contextRef="#ctx0" brushRef="#br0" timeOffset="11578">596 1016,'0'0,"0"0,0 25,0 24,25-24,-25 25,25-26,-25 26,25-25,24-25,-24 0,0 0,25-25,-26 0,1 0,0-24,-25 24,-25-24,0-1,1 0,-1 26,0-1,0 0,0 25,0 0,25 25,-24-25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" units="1/cm"/>
          <inkml:channelProperty channel="Y" name="resolution" value="30" units="1/cm"/>
        </inkml:channelProperties>
      </inkml:inkSource>
      <inkml:timestamp xml:id="ts0" timeString="2009-11-12T12:29:17.792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fitToCurve" value="1"/>
    </inkml:brush>
  </inkml:definitions>
  <inkml:trace contextRef="#ctx0" brushRef="#br0">0 297,'0'0,"0"25,0-25,0 50,0-26,25 1,-25 0,0 0,0-25,0 24,0-48,0 24,0-25,0-25,25 26,-25-26,0 25,0-24,0 24,0 25,0 25,24-1,1 26,0 0,0-26,-1 26,26-25,-25-25,-1 0,1 0,0-25,0 25,-25-25,0 0,0 1,-25-26,25 25,-25-24,25 49,0-25</inkml:trace>
  <inkml:trace contextRef="#ctx0" brushRef="#br0" timeOffset="469">471 446,'0'0,"0"25,0-25,24 0,1-25,-25 25,25-25,-25 0,0 25,0-24,0-1,-25 0,25 0,-25 0,25 25,0 0,0 0</inkml:trace>
  <inkml:trace contextRef="#ctx0" brushRef="#br0" timeOffset="703">594 446,'0'0,"0"0,0-25,25 0,-25 1,0-1,25-25,0 25,-25 1,24-1,1 25</inkml:trace>
  <inkml:trace contextRef="#ctx0" brushRef="#br0" timeOffset="890">842 396,'0'25,"0"-50,0 25,25-24,-25-1,25 0,-25 0,24 25,-24 0,25 0,-25 0,25 25,-25-25,0 25,25-25,-25 0,24 0,1-25,-25 25,25 0,0-25,-25 25,24-25,-24 25,0 0,0 25,0 0,0-25,0 25</inkml:trace>
  <inkml:trace contextRef="#ctx0" brushRef="#br0" timeOffset="1312">1362 248,'0'0,"-25"-25,25 25,-25 0,1 0,-1 25,0-1,25 1,0 0,0 0,0 0,0-25,0 24,25-24,0 0,-1-24,1 24,0-25,0 0,-1 25,1-25,-25 0,0 50,0 0,0-25,0 25,0 0,0-25,0 0,0 24,25-24</inkml:trace>
  <inkml:trace contextRef="#ctx0" brushRef="#br0" timeOffset="2062">1535 0,'50'0,"-25"0,-25 0,0 0,0 25,24 0,-24 24,0-24,0 24,0 1,0-1,0 26,0-50,25-1,-25 1,0 0,0-25,0-25</inkml:trace>
  <inkml:trace contextRef="#ctx0" brushRef="#br0" timeOffset="9234">916 842,'25'0,"0"0,-25 0,0 0,0-25,25 25,-25-24,0-1,24 25,-24-25,25 25,0-25,-25 25,25-24,-1 24,-24 0,25 0,-25 24,0-24,0 25,0 0,0 0,0-1,0 26,-25-25,25-1,-24 1,-1 0,0 0,0 0,1-1,-1-24,25 25,-25-25,0 0,25 0,-24 0,24 0,0 0,24 0,-24 0,25 0,0 0,24 0,-24 0,25 0,-1 0,-24 25,24-25,-24 0,0 0,0 0,-25 0,0 0</inkml:trace>
  <inkml:trace contextRef="#ctx0" brushRef="#br0" timeOffset="20656">421 1338,'0'0,"0"24,0-24,0 25,25 0,-25 0,0-1,0 1,0 0,25-25,-25 25,0-25,24 0,-24 24,25-24,-25 0,25 0,0-24,-25 24,24 0,1-25,0 25,0-25,-1 0,26 25,-25-24,-1 24,26 0,-25-25,0 25,-1 0,1 25,0-25,0 24,-25-24,24 25,-24-25,0 25,0-25,0 25,0-25,0 24,0-24,0-24,25 24,-25 0,25 0,-25 0,25 0,24 0,-24 0,0 24,24-24,1 0,-1 25,1-25,-1 0,1-25,-25 25,24 0,-24-24,0 24,-1-25,1 0,0 25,-25-25,0 1,25 24,-25-25,-25 25</inkml:trace>
  <inkml:trace contextRef="#ctx0" brushRef="#br0" timeOffset="21687">991 1808,'-25'0,"25"0,0 25,25 0,-25-1,0 1,24 25,-24-26,25 1,0 0,0-25,-1 0,1 0,0-25,0 0,-1 1,-24-26,25 25,-25 1,0-1,-25 0,1 0,-1 1,0-1,0 25,1-25,-1 50,0-25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" units="1/cm"/>
          <inkml:channelProperty channel="Y" name="resolution" value="30" units="1/cm"/>
        </inkml:channelProperties>
      </inkml:inkSource>
      <inkml:timestamp xml:id="ts0" timeString="2009-11-12T11:49:58.182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fitToCurve" value="1"/>
    </inkml:brush>
  </inkml:definitions>
  <inkml:trace contextRef="#ctx0" brushRef="#br0">0 24,'0'0,"52"0,-26 0,26 0,0 0,0 0,0-21,0 21,-1 0,-25 0,26 0,-26 0,0 0,-26 0,52 0,-78 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" units="1/cm"/>
          <inkml:channelProperty channel="Y" name="resolution" value="30" units="1/cm"/>
        </inkml:channelProperties>
      </inkml:inkSource>
      <inkml:timestamp xml:id="ts0" timeString="2009-11-12T12:30:36.511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fitToCurve" value="1"/>
    </inkml:brush>
  </inkml:definitions>
  <inkml:trace contextRef="#ctx0" brushRef="#br0">2 445,'0'-24,"0"24,0 0,0 0,0 24,0 26,0-1,25 1,-25-1,0 1,0-1,0 1,0-25,0-1,25 1</inkml:trace>
  <inkml:trace contextRef="#ctx0" brushRef="#br0" timeOffset="390">300 322,'0'0,"0"24,0-24,25 25,-25 0,-25 0,25-1,-25 1,25 0,-50 0,26-1,-26 1,0-25,25 25,1 0,-1-25,25 0,-25 24,25-24,0 0,25 0,-25 25,25-25,-1 25,1 0,25-25,-25 24,0 1,24-25,-24 25,0 0,49-25,-74 24</inkml:trace>
  <inkml:trace contextRef="#ctx0" brushRef="#br0" timeOffset="1390">697 718,'-25'-25,"25"25,0-25,-25 0,25 1,-25-1,25 25,-25 0,1 0,24 0,-25 25,0-1,25 1,0 0,0 0,0-1,25-24,0 25,-1-25,1 0,0 0,0-25,0 25,0 0,-25 0,0 0,0 25,0-25,0 25,49-25,-74 0</inkml:trace>
  <inkml:trace contextRef="#ctx0" brushRef="#br0" timeOffset="1796">821 643,'0'-24,"25"24,-1-25,1 25,0 0,-25 0,25 0,-25 25,0-25,0 24,-25 1,25 0,-25 0,25-25,0 24,0 1,0 0,0-25,25 25,-25-25,25 24,24-24</inkml:trace>
  <inkml:trace contextRef="#ctx0" brushRef="#br0" timeOffset="2093">1193 693,'0'0,"0"-25,-25 0,25 25,-25-24,0 24,25 0,-24 24,-1-24,25 25,0 0,-25 0,25-25,25 24,-25-24,25 0,-1 0,1 0,0 0,0 0,-25 0,25 0,-25 25,0-25,0 0,0 25,0-25</inkml:trace>
  <inkml:trace contextRef="#ctx0" brushRef="#br0" timeOffset="2500">1292 742,'0'0,"0"0,0 25,0-25,0 0,0 0,25-25,-25 1,25 24,-25-25,25 0,-1 0,1 25,0-24,-25 24,25 24,0-24,-25 25,0 0,24 0,-24-25,0 24,0 26</inkml:trace>
  <inkml:trace contextRef="#ctx0" brushRef="#br0" timeOffset="2875">1788 544,'0'0,"-24"0,-1 0,25 0,-25 25,25 0,-25 0,25-1,0-24,0 25,0 0,0-25,25 25,-25-25,25 24,0-24,-1 0,1 0</inkml:trace>
  <inkml:trace contextRef="#ctx0" brushRef="#br0" timeOffset="3125">1788 817,'0'0,"0"24,0 1,-24 0</inkml:trace>
  <inkml:trace contextRef="#ctx0" brushRef="#br0" timeOffset="3625">2309 322,'0'0,"0"-25,0 0,-24 0,24 25,0 0,-25 25,25 25,-25-1,25 25,0 1,0-26,25 25,-25-24,25-25,-1-1,1 1</inkml:trace>
  <inkml:trace contextRef="#ctx0" brushRef="#br0" timeOffset="3890">2557 693,'0'0,"-24"25,24-1,-25-24,25 0,0 0,25-24,-25-1,24 0,-24-24,0-1,0-24,0 0,0 24,0 25,0 1,25 48,-25 1,25 25,0 24,0-25,0 1,-1-1,1-24,0 0,0 0,0-25,-1-25,1 25,0-25,-25 0,0 1,0-26,0-24,0 24,-25-24,25 49,0 1</inkml:trace>
  <inkml:trace contextRef="#ctx0" brushRef="#br0" timeOffset="4390">3078 619,'0'-25,"25"25,-25-25,0 0,25 1,-25-1,0 25,-25-25,25 0,-25 1,25 24,-24 24,-1 1,0 0,25 24,-25 1,25-25,25-1,-25 1,25 0,0-25,-1 25,26-25</inkml:trace>
  <inkml:trace contextRef="#ctx0" brushRef="#br0" timeOffset="4703">3227 594,'0'0,"-24"25,24-1,0 1,0-25,0 0,24 25,-24-25,0 0,0 0,25-25,-25 25,0-25,25 1,-25-26,25 1,0 24,-25 0,0 0,0 25,24 25,-24-25,25 50,-25-26,0 1,25 0,-25 0,0-1,0-24,0 25,25-25,-25-25,0 25,25-24,-25-1,0 0,24-24,-24 24,25-25,-25 50,0 0,25 0,-25 25,0-25,25 50,-25-26,0 1,0 0,0 0,0-1,0 1,0 0,0-25,0 0</inkml:trace>
  <inkml:trace contextRef="#ctx0" brushRef="#br0" timeOffset="5312">3798 569,'0'0,"-25"25,25 0,-25-25,25 24,0 1,0 0,-24 0,24-25,0-25</inkml:trace>
  <inkml:trace contextRef="#ctx0" brushRef="#br0" timeOffset="5531">3922 643,'0'0,"0"25,25-25,-25 25,25-25,-1 0,1 0,0 0,-25 0,25-25,-25 0,0 1,0-1,0 25,-25-25,0-24,25 49,-25-25,1 25,24 0</inkml:trace>
  <inkml:trace contextRef="#ctx0" brushRef="#br0" timeOffset="5828">4170 569,'0'25,"25"-25,0 0,0 0,24 0,-24 0,0-25,24 25,-49-25,25 1,-25 24,0-25,0 0,0 0,0 25,25 50,-25-25,0 24,0 1,0-1,0 1,0-1,0 1,-25-1,0 1,1-1,-26-24,0-25,1 0,24 0,-25-25,26-24,24-1,24 1,1-1</inkml:trace>
  <inkml:trace contextRef="#ctx0" brushRef="#br0" timeOffset="6250">4567 470,'0'25,"0"-25,0 25,0-1,25 1,0-25,0 25,-25-25,24 0,1 0,0-25,0 0,-25 1,25 24,-25-25,0-25,0 50,0-24,-25 48,25-24,0 25,0 0,0 0,25-1,-25-48</inkml:trace>
  <inkml:trace contextRef="#ctx0" brushRef="#br0" timeOffset="6593">4890 544,'24'-24,"-24"24,25-25,-25 25,25-25,0 0,0 25,-1-24,1 24,0 0,0 0,-25 0,25 24,0 1,-25 0,0-25,0 25,0-50</inkml:trace>
  <inkml:trace contextRef="#ctx0" brushRef="#br0" timeOffset="6953">5262 74,'0'25,"25"-25,-1 24,1 1,25 0,-25 25,-1-26,1 51,-25-26,25 1,-25-1,-25 1,25-26,25 1,-75 0</inkml:trace>
  <inkml:trace contextRef="#ctx0" brushRef="#br0" timeOffset="7234">5733 322,'0'-25,"25"25,0 0,0 0,24 0,-24 0,0 0,0-25,-1 25,1 0,0 0</inkml:trace>
  <inkml:trace contextRef="#ctx0" brushRef="#br0" timeOffset="7453">5684 495,'0'0,"24"0,1 25,0-25,0 0,24 0,-24 0,0 0,25 0,-26 0,1 0,-25-50</inkml:trace>
  <inkml:trace contextRef="#ctx0" brushRef="#br0" timeOffset="8390">6304 173,'0'25,"-25"-25,25 25,0-25,25 24,-25 26,0-25,25 24,-25 1,24-26,26 1,-25-25,0-25,24 1,-24-1,-25-25,25 26,-50-26,25 25,-25-24,-24 24,24 0,0 0,0 25,0 0,25 25,0-25</inkml:trace>
  <inkml:trace contextRef="#ctx0" brushRef="#br0" timeOffset="8781">6775 396,'0'0,"25"0,-25 0</inkml:trace>
  <inkml:trace contextRef="#ctx0" brushRef="#br0" timeOffset="8984">7172 99,'-25'0,"25"-25,-24 0,-1 0,25 25,-25-24,0 48,0-24,0 25,25 25,-24-26,24-24,24 25,-24 0,25-25,0 0,0 0,-25 0,25 0,-25 0,25-25,-25 25,0 0,24 0,-24 0,0 25,25 0,-25 0,-25-1,25 26,-24-25,24-1,-25 1,0 0,0-25,0 25,0-50,25 25,-24 0,24-50</inkml:trace>
  <inkml:trace contextRef="#ctx0" brushRef="#br0" timeOffset="9468">7420 49,'0'0,"25"0,-25 0,25-25,0 50,-1-25,-24 25,25 0,-25-1,25 1,-25 0,0 0,0 24,-25-24,25 0,0 0,0-75</inkml:trace>
  <inkml:trace contextRef="#ctx0" brushRef="#br0" timeOffset="9734">7420 272,'0'0,"25"-25,25 25,-26 0,26 0,-25 0</inkml:trace>
  <inkml:trace contextRef="#ctx0" brushRef="#br0" timeOffset="9937">7792 148,'-24'25,"24"-25,24 25,-24 0,25-25,-25 24,25 1,0-25,24 25,-24-25,0 0,0 0,0-25,0 25,-1-25,-24 1,25 24,-25-50,0 25,-25 0,25 1,-24-1,-1 25,0-25,0 25,0 0,0 25,1-25</inkml:trace>
  <inkml:trace contextRef="#ctx0" brushRef="#br0" timeOffset="13015">8413 148,'0'0,"24"0,1 0,0 25,25-25,-25 0,24 0,-24 0,25 0</inkml:trace>
  <inkml:trace contextRef="#ctx0" brushRef="#br0" timeOffset="13250">8859 74,'0'25,"0"-1,0 1,25 0,25-25,-26 25,51 0,-25-25,-1 0,-24 0,25 0,-26-25,1 0,-25 0,0 25,-25-49,25 24,-24 0,-1 0,0 25,0-24,75 24,-125 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" units="1/cm"/>
          <inkml:channelProperty channel="Y" name="resolution" value="30" units="1/cm"/>
        </inkml:channelProperties>
      </inkml:inkSource>
      <inkml:timestamp xml:id="ts0" timeString="2009-11-12T12:30:50.542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fitToCurve" value="1"/>
    </inkml:brush>
  </inkml:definitions>
  <inkml:trace contextRef="#ctx0" brushRef="#br0">0 327,'0'0,"24"0,1 0,24 0,1 0,-25 0,24 0,25 25,-49-25</inkml:trace>
  <inkml:trace contextRef="#ctx0" brushRef="#br0" timeOffset="187">49 525,'0'0,"25"0,-1 0,26 0,-1-74</inkml:trace>
  <inkml:trace contextRef="#ctx0" brushRef="#br0" timeOffset="375">494 401,'0'0,"25"25,-25 0,25 0,-1-25,1 24,0-24,0 0,24-24,-24-1,0 0,-1 0,-24 1,0-26,0 1,-24 0,-26-1,25 26,1-1,-1 0,0 25,0 0,1 25,24 0</inkml:trace>
  <inkml:trace contextRef="#ctx0" brushRef="#br0" timeOffset="719">964 377,'0'0,"0"24,0-24,0 0,0 25,25-25,-25 0</inkml:trace>
  <inkml:trace contextRef="#ctx0" brushRef="#br0" timeOffset="953">1311 105,'-25'-25,"25"1,-25-1,25 0,-25 25,25 0,-24 25,-1-25,25 25,-25 24,25-24,0-25,0 25,25-1,0-24,-25 0,24 0,-24 0,25-24,-25 24,25-25,-25 25,0-25,0 50,25-25,-25 49,0-24,24 24,-24 1,0-26,25 26,-25-26,0 26,-25-25,1-1,-1-24,0 25,-24-25,24 0,0 0,0 0,25-25,-24 25,48-49</inkml:trace>
  <inkml:trace contextRef="#ctx0" brushRef="#br0" timeOffset="1531">1558 80,'0'0,"0"0,25-24,-1 24,1-25,0 25,0-25,-1 25,1 0,0 0,-25 0,25 25,-1-25,-24 25,0-1,25 1,-25 25,0-1,0 0,0 1,-25-26,25 26,0-26,0 1,0 0,-24 0,24-1,49-24,-74 0</inkml:trace>
  <inkml:trace contextRef="#ctx0" brushRef="#br0" timeOffset="1922">1731 377,'0'-25,"25"25,0 0,-1 0,1 0,0 0,24 0,-24 0</inkml:trace>
  <inkml:trace contextRef="#ctx0" brushRef="#br0" timeOffset="2156">2251 105,'0'25,"-25"-25,25 49,0 1,0-1,0-24,0 24,25 0,-1-24,-24 0,25 0,25-25,-26 0,1 0,0-25,-1 25,26-50,-25 26,-25-1,24-24,-24-1,0 1,0 0,-24-1,-1 25,0 1,0 24,-24 0,0 0,24 24</inkml:trace>
  <inkml:trace contextRef="#ctx0" brushRef="#br0" timeOffset="47094">173 846,'0'0,"24"0,51-25,-1 25,25 0,0-25,49 25,25 0,-24 0,24-24,25 24,-25-25,0 25,-24-25,-26 25,-24 0,0 25,-25-25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" units="1/cm"/>
          <inkml:channelProperty channel="Y" name="resolution" value="30" units="1/cm"/>
        </inkml:channelProperties>
      </inkml:inkSource>
      <inkml:timestamp xml:id="ts0" timeString="2009-11-12T12:29:53.589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fitToCurve" value="1"/>
    </inkml:brush>
  </inkml:definitions>
  <inkml:trace contextRef="#ctx0" brushRef="#br0">269 348,'0'0,"-26"-25,26 25,-25 0,0-25,0 25,0 0,-1 25,-24-25,25 50,-1-25,1 24,25 1,25-25,-25 25,26-26,24 1,-25-25,26 0,-1 25</inkml:trace>
  <inkml:trace contextRef="#ctx0" brushRef="#br0" timeOffset="359">370 0,'25'0,"0"50,25 0,-24 24,-1 1,0 24,-25-24,0-1,0-24,0-1,0 1,0 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" units="1/cm"/>
          <inkml:channelProperty channel="Y" name="resolution" value="30" units="1/cm"/>
        </inkml:channelProperties>
      </inkml:inkSource>
      <inkml:timestamp xml:id="ts0" timeString="2009-11-12T12:29:54.386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fitToCurve" value="1"/>
    </inkml:brush>
  </inkml:definitions>
  <inkml:trace contextRef="#ctx0" brushRef="#br0">29 420,'0'50,"0"1,0-1,0-25,25 25,-25-25,0-25,-25 0,25 0,0-25,0 0,0 0,-25-50,25 24,0-24,25-1,-25-24,25 49,0-24,-1 25,1 24,0 26,25-25,-26 50,26-25,-25 26,-1 24,-24-25,0 25,0-24,-24-1,-26 0,1 25,-1-25,25 0,-24-25,24 26,0-26,25 0,0 25,25-25,24 0,1 0,0 25,-1 0,1 0,-26 0,1 26,0-1,-25-25,25 0,-25 0</inkml:trace>
  <inkml:trace contextRef="#ctx0" brushRef="#br0" timeOffset="609">450 395,'0'25,"25"-25,-25 50,25-25,-25 1,25-1,-1 0,1 0,0-25,0 0,-1-25,26 25,-25-25,0 0,-25-1,24 1,-24 0,25 0,-25 0,0 25,0 0,25 25,-25 0,0 0,0 0,0 1,0-26,74 25,-123-25</inkml:trace>
  <inkml:trace contextRef="#ctx0" brushRef="#br0" timeOffset="1062">797 68,'0'0,"0"25,-25 0,25 0,0-25,0 25,25-25</inkml:trace>
  <inkml:trace contextRef="#ctx0" brushRef="#br0" timeOffset="1187">673 118,'0'0,"0"25,-25-25,25 25,0 1,0-26,0 25</inkml:trace>
  <inkml:trace contextRef="#ctx0" brushRef="#br0" timeOffset="1390">946 294,'25'0,"-25"-25,24 25,-24-25,25 25,-25 0,25 0,-25 25,0-25,0 25,0 0,-25 0,25 26,-25-1,25-25,0 26,0-26,0 0,0 0,0-25,25 0,0-25</inkml:trace>
  <inkml:trace contextRef="#ctx0" brushRef="#br0" timeOffset="1687">1193 470,'0'0,"25"0,0 0,0 0,0 0,24-25,-24 0,0 0,-25 0,0-1,0 1,-25 0,0 0,0 25,1-25,-26 25,25 0,25 0</inkml:trace>
  <inkml:trace contextRef="#ctx0" brushRef="#br0" timeOffset="1937">1367 571,'25'0,"-25"0,0 25,0 0,24 25,-24-24,-24-1,24 0,-25-25,0 25,0 0,1-25,-26 0,25 0,25 0,-25-25</inkml:trace>
  <inkml:trace contextRef="#ctx0" brushRef="#br0" timeOffset="2218">1590 395,'0'0,"0"25,0 0,25 0,-1-25,1 0,0 0,0-25,-1 0,1 0,-25 0,0-1,0 1,-25 0,25 0,-24 0,-1 25,0 0,25 0,-25 0,25 25</inkml:trace>
  <inkml:trace contextRef="#ctx0" brushRef="#br0" timeOffset="2531">1788 344,'0'26,"0"-26,0 25,25 0,-25-25,25 0,-25 0</inkml:trace>
  <inkml:trace contextRef="#ctx0" brushRef="#br0" timeOffset="2734">2036 395,'0'0,"0"25,0 0,0 0,0-25,0 0,25-25,-25 25,0-25,0 0,24 0,-24-1,25 1,0 0,0 0,-1 0,1 0,0 0,0 25,0 0,-1 0,-24 0,25 0,-25 0,25 0,-25 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" units="1/cm"/>
          <inkml:channelProperty channel="Y" name="resolution" value="30" units="1/cm"/>
        </inkml:channelProperties>
      </inkml:inkSource>
      <inkml:timestamp xml:id="ts0" timeString="2009-11-12T12:29:58.479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fitToCurve" value="1"/>
    </inkml:brush>
  </inkml:definitions>
  <inkml:trace contextRef="#ctx0" brushRef="#br0">1437 0,'0'0,"0"25,-24 0,-26 0,25 24,-49 1,24-1,-24 1,0 0,24-1,-24 26,24-25,-24 24,24-24,-24-1,24 1,25-25,1-25,24 0</inkml:trace>
  <inkml:trace contextRef="#ctx0" brushRef="#br0" timeOffset="1203">0 894,'0'0,"24"25,-24-1,25 1,-25 50,25-26,-25 1,0 0,0-1,0-24,0-25,0 25,0-50,0 0,25-24,-25 24,0-25,25 0,-1 1,1 24,0 0,0 25,0 0,-1 25,1 0,-25 24,25 1,-25 0,0-25,25 24,-25-24</inkml:trace>
  <inkml:trace contextRef="#ctx0" brushRef="#br0" timeOffset="1594">644 1092,'0'-25,"-25"1,25-1,-24 0,-1 25,0-25,0 50,0-25,1 25,-1 0,25-1,0 26,0-25,0 0,0-25,25 0,-1 0,1 0,0-25,0 25,0-25,-1 0,-24 25,0 0,25 0,-25 25,0-25,0 25,0 0,25 0</inkml:trace>
  <inkml:trace contextRef="#ctx0" brushRef="#br0" timeOffset="1985">991 745,'-25'-25,"25"0,-24 25,-1-25,0 25,25 25,-25 0,0 25,25-26,-24 26,24-25,0 25,0-1,24 26,-24-26,0 1,0 0,25-26,-50 26</inkml:trace>
  <inkml:trace contextRef="#ctx0" brushRef="#br0" timeOffset="2266">768 1067,'0'-24,"25"24,0 0,-1 0,26 0,-25 0</inkml:trace>
  <inkml:trace contextRef="#ctx0" brushRef="#br0" timeOffset="2422">1016 1092,'0'25,"0"0,0 0,0 0</inkml:trace>
  <inkml:trace contextRef="#ctx0" brushRef="#br0" timeOffset="2578">991 894,'25'0,"-25"0</inkml:trace>
  <inkml:trace contextRef="#ctx0" brushRef="#br0" timeOffset="2766">1388 695,'-25'0,"25"0,0 0,-25 0,25 25,-25 25,25-26,0 26,-24 0,24-1,0 1,0 0,0-1,0 1</inkml:trace>
  <inkml:trace contextRef="#ctx0" brushRef="#br0" timeOffset="3016">1214 1067,'0'0,"25"0,25 0,-26-24,26 24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" units="1/cm"/>
          <inkml:channelProperty channel="Y" name="resolution" value="30" units="1/cm"/>
        </inkml:channelProperties>
      </inkml:inkSource>
      <inkml:timestamp xml:id="ts0" timeString="2009-11-12T12:29:59.011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fitToCurve" value="1"/>
    </inkml:brush>
  </inkml:definitions>
  <inkml:trace contextRef="#ctx0" brushRef="#br0">0 0,'24'0,"1"25,0 0,0-1,0 1,24 25,1-1,-1 0,26 1,-1-25,26 24,-26 0,0 1,-24-25,24-1,-24 26,0-26,-1 1,1 0,-1 0,-49-1</inkml:trace>
  <inkml:trace contextRef="#ctx0" brushRef="#br0" timeOffset="2796">397 692,'0'0,"24"25,-24 0,25-1,0 26,-25-1,0-24,0 24,0 1,0-25,0 24</inkml:trace>
  <inkml:trace contextRef="#ctx0" brushRef="#br0" timeOffset="3015">793 692,'0'25,"0"0,-24-1,-1 1,-25 0,1 0,-1-1,0 1,1-25,24 25,25-25,0 0,25 24,0-24,24 25,1-25,-25 25,24-25,1 25,-1-25</inkml:trace>
  <inkml:trace contextRef="#ctx0" brushRef="#br0" timeOffset="3328">843 915,'0'0,"0"24,0 1,25-25,-25 25,25 0,-1-25,26 0,-25 0,0 0,-1-25,1 25,-25-25,25 25,-25-25,25 25,-25-24,0 48,0 1,25-25,-25 25,0 0,0-25,24 24,-24-24</inkml:trace>
  <inkml:trace contextRef="#ctx0" brushRef="#br0" timeOffset="3718">1265 915,'0'0,"0"24,24-24,-24 25,0 0,25-25,-25 25,25-1,-25 1,25-25,-25 0,25 0,-25-25,0 25,25-24,-25-1,24 25,-24-25,0 0,0 25,0-24,0 24,0 0</inkml:trace>
  <inkml:trace contextRef="#ctx0" brushRef="#br0" timeOffset="4125">1562 915,'25'0,"-25"24,0 1,0-25,25 25,-25 0,25-1,-25-24,25 0,-1 0,-24 0,25-24,-25 24,25-25,-25 25,0-25,0 0,25 25,-25-24,0 24,0-74</inkml:trace>
  <inkml:trace contextRef="#ctx0" brushRef="#br0" timeOffset="4500">1984 915,'25'0,"-25"0,0-25,25 25,-25 0,0-25,0 25,0-24,0 24,0 0,-25-25,25 25,-25 0,0 25,25-25,-25 24,1 1,24 0,0-1,0-24,0 25,24 0,1 0,0-1,0 1,0-25,-1-25</inkml:trace>
  <inkml:trace contextRef="#ctx0" brushRef="#br0" timeOffset="4890">2331 445,'0'0,"25"0,-25 25,25 24,-25 25,25-24,-25 24,0 0,0-24,0-26,0 26,0-26,0 26,0-25,0-1,-25-73</inkml:trace>
  <inkml:trace contextRef="#ctx0" brushRef="#br0" timeOffset="5187">2182 915,'25'0,"0"0,0 0,0 0,24-25,1 25,-25 0</inkml:trace>
  <inkml:trace contextRef="#ctx0" brushRef="#br0" timeOffset="5375">2555 396,'0'0,"0"24,0 26,0-25,24 49,-24 0,0 0,25-25,-25 1,0-1,25-24,-25 0,0-1,0 1</inkml:trace>
  <inkml:trace contextRef="#ctx0" brushRef="#br0" timeOffset="5687">2902 791,'0'25,"0"0,0-1,0 1,0 0,0-1,0 1,25 0,-25 0,0-1,0 1,0 0</inkml:trace>
  <inkml:trace contextRef="#ctx0" brushRef="#br0" timeOffset="6046">2902 519,'0'0,"25"0,-1 0,-24 25,25-25,-25 0,0-74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" units="1/cm"/>
          <inkml:channelProperty channel="Y" name="resolution" value="30" units="1/cm"/>
        </inkml:channelProperties>
      </inkml:inkSource>
      <inkml:timestamp xml:id="ts0" timeString="2009-11-12T12:30:07.917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fitToCurve" value="1"/>
    </inkml:brush>
  </inkml:definitions>
  <inkml:trace contextRef="#ctx0" brushRef="#br0">25 113,'0'-25,"-25"25,25 0,25-26,-25 26,24-25,-24-1,25 26,24 0,-25-25,1 25,-1 25,-24-25,24 0,-24 26,0-1,0 1,0-1,-24 1,0 25,-1-26,1-25,24 26,0-1,-25-25,25 0,25 26,-1-26,25 25,0-25,-25 26,1-26,-1 25,1 1,-25-1,0 1,0-26,-25 25,1 1,-25-1,24 1,-23-26,23 0,-24 0,25 0,-1 0,25 0,0-26,0 26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" units="1/cm"/>
          <inkml:channelProperty channel="Y" name="resolution" value="30" units="1/cm"/>
        </inkml:channelProperties>
      </inkml:inkSource>
      <inkml:timestamp xml:id="ts0" timeString="2009-11-12T12:30:09.557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fitToCurve" value="1"/>
    </inkml:brush>
  </inkml:definitions>
  <inkml:trace contextRef="#ctx0" brushRef="#br0">0 81,'0'-24,"0"24,0-24,0 24,25 0,-25-25,25 25,0 0,0 0,24 0,-24 0,-25 0,25 25,0-1,-25 0,25 0,-25 24,-25-24,25 24,-25 0,0-24,-25 0,26 0,-26 0,50 0,-25-24,25 0,25 0,0 0,24 0,-24 0,25 0,-25 0,25 0,-25 0,0 24,0-24,0 0,-25 0,0 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" units="1/cm"/>
          <inkml:channelProperty channel="Y" name="resolution" value="30" units="1/cm"/>
        </inkml:channelProperties>
      </inkml:inkSource>
      <inkml:timestamp xml:id="ts0" timeString="2009-11-12T12:30:26.917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fitToCurve" value="1"/>
    </inkml:brush>
  </inkml:definitions>
  <inkml:trace contextRef="#ctx0" brushRef="#br0">0 126,'0'-25,"0"25,25-25,-25 0,25 25,-1-25,-24 1,25 24,0 0,-25 0,25 0,-25 0,25 24,-25 1,25 25,-25-1,0 26,0-1,0-24,0 24,0-25,0 26,0-1,0-24,0 24,25-25,-25 1,25-25,0-25,-1 0,1 0,25 0,-50-25,25 25,-25 0,0-25,0 25,0 0,-25 0,25 25,-25 0,25-1,-25 1,25 0,0 25,0-1,0-24,0 49,25-24,0 49,0 0,-25 0,25-25,0 1,-25 24,0 0,0 0,0-25,-25-24,-25-1,25 1,-25-25,1-25,24 0,0 0</inkml:trace>
  <inkml:trace contextRef="#ctx0" brushRef="#br0" timeOffset="1031">597 1017,'0'25,"0"0,0 0,0-1,0 26,0 24,0-24,25-1,-25 1,0-25,0-1</inkml:trace>
  <inkml:trace contextRef="#ctx0" brushRef="#br0" timeOffset="1297">796 968,'0'25,"0"-1,0 1,25 0,-25 24,0 1,25-25,-25 24,0 1,0-25,0-25</inkml:trace>
  <inkml:trace contextRef="#ctx0" brushRef="#br0" timeOffset="1547">647 1265,'25'-25,"0"25,0 0,0 0,24-25,-24 25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" units="1/cm"/>
          <inkml:channelProperty channel="Y" name="resolution" value="30" units="1/cm"/>
        </inkml:channelProperties>
      </inkml:inkSource>
      <inkml:timestamp xml:id="ts0" timeString="2009-11-12T12:30:28.698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fitToCurve" value="1"/>
    </inkml:brush>
  </inkml:definitions>
  <inkml:trace contextRef="#ctx0" brushRef="#br0">42 49,'-24'0,"24"25,0 0,0-1,-25 26,25-26,0 26,25 24,-25-25,0 0,24-24,-24 0,25-25</inkml:trace>
  <inkml:trace contextRef="#ctx0" brushRef="#br0" timeOffset="1141">291 247,'0'0,"25"24,-25 1,0 0,0-1,25 1,-25 0,0-25,-25 0,25-25,0 0,-25 1,25-26,0 1,25 0,-25-1,25 1,0 24,0 1,0-1,-1 25,1 0,0 25,-25-1,25 1,-50 0,0 24,0-24,-24-1,-1-24,25 25,0 0,25-25,-25 0,50 0,0 24,0-24,0 0,0 25,24-25,-24 25,0-25,0 24,0-24</inkml:trace>
  <inkml:trace contextRef="#ctx0" brushRef="#br0" timeOffset="1688">540 296,'0'0,"0"25,25-25,-25 24,0 26,25-26,0 1,-1-25,1 0,0 0,0 0,0-25,-25 1,25-1,-25 0,0 25,0-24,25-1,-25 25,-25 0,25 25,0-25,0 24,0 1,0 0,0-25,0 24,25-24,-25 0</inkml:trace>
  <inkml:trace contextRef="#ctx0" brushRef="#br0" timeOffset="2109">739 49,'0'25,"0"-25,0 0,0 25,25-25,-25 0,0-25</inkml:trace>
  <inkml:trace contextRef="#ctx0" brushRef="#br0" timeOffset="2266">615 99,'0'24,"0"-24,24-24</inkml:trace>
  <inkml:trace contextRef="#ctx0" brushRef="#br0" timeOffset="2453">913 197,'0'0,"0"0,25 0,0 0,0 0,-25 0,25 0,0 0,-25 0,0 25,0-25,0 25,-25-1,25 1,-25 0,25-1,0 1,0 0,0-25,0 24,0-24,25 25,-25-25,25-74</inkml:trace>
  <inkml:trace contextRef="#ctx0" brushRef="#br0" timeOffset="2781">1137 370,'0'0,"25"0,-25 25,25-25,0 0,0 0,-1 0,-24-25,25 0,0 25,-25-24,0-1,0 0,0 1,0 24,-25-25,0 25,25 0,-24 0,-1 25,25-25,0 24,-25 26,25-26,0 1,25 24,-25 1,0-1,0 0,0-24,0 0,0-1,0 1,-25 0,0-25,25 0,-25 0,0 0,0-25,25 25,0-25</inkml:trace>
  <inkml:trace contextRef="#ctx0" brushRef="#br0" timeOffset="3297">1386 345,'0'25,"0"-25,25 25,0-25,-1 0,1 0,0 0,0-25,-25 25,25-25,-25 1,25-1,-25 0,0 1,-25-1,0 0,25 25,-50 0,50 0,0 0,-25 25</inkml:trace>
  <inkml:trace contextRef="#ctx0" brushRef="#br0" timeOffset="3594">1560 345,'0'-24,"0"-1,25 25,-25 25,0-25</inkml:trace>
  <inkml:trace contextRef="#ctx0" brushRef="#br0" timeOffset="3750">1709 370,'0'0,"0"-25,0 25,0-24,25-1,-25 25,25-25,-25 1,50-1,-25 0</inkml:trace>
  <inkml:trace contextRef="#ctx0" brushRef="#br0" timeOffset="26297">2107 271,'0'0,"-25"25,25-25,-25 49,25-24,-24 0,24-1,0 1,0 0,24-1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" units="1/cm"/>
          <inkml:channelProperty channel="Y" name="resolution" value="30" units="1/cm"/>
        </inkml:channelProperties>
      </inkml:inkSource>
      <inkml:timestamp xml:id="ts0" timeString="2009-11-12T11:50:35.464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fitToCurve" value="1"/>
    </inkml:brush>
  </inkml:definitions>
  <inkml:trace contextRef="#ctx0" brushRef="#br0">10 49,'0'25,"-25"-1,25 26,25-26,-25 26,0-1,0-24,0-1,0 1,25-25,-25 0</inkml:trace>
  <inkml:trace contextRef="#ctx0" brushRef="#br0" timeOffset="218">264 0,'0'0,"-26"24,1 1,0 24,-26-24,26 24,-26-24,25 0,1-1,25 1,0 0,0-1,25-24,1 0,-1 25,26-25,0-25,-1 25,-24 0</inkml:trace>
  <inkml:trace contextRef="#ctx0" brushRef="#br0" timeOffset="484">390 197,'0'0,"0"25,0-25,0 24,26 1,-26 0,25-25,1 24,-1-24,-25 0,25 0,1 0,-1 0,0-24,-25-1,0 25,26-25,-26-24,0 24,0 25</inkml:trace>
  <inkml:trace contextRef="#ctx0" brushRef="#br0" timeOffset="750">746 246,'76'0,"-102"0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" units="1/cm"/>
          <inkml:channelProperty channel="Y" name="resolution" value="30" units="1/cm"/>
        </inkml:channelProperties>
      </inkml:inkSource>
      <inkml:timestamp xml:id="ts0" timeString="2009-11-12T12:30:33.276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fitToCurve" value="1"/>
    </inkml:brush>
  </inkml:definitions>
  <inkml:trace contextRef="#ctx0" brushRef="#br0">0 423,'0'0,"0"24,0 1,0 0,25 0,-25-1,24 1,1 0,0-1,24-24,-24 0,25-24,-1-1,-24 0,0 1,-25-26,0 1,0-1,-25 1,-24-1,24 1,0 49,-25 0,26 0,-1 25,50-1,-50 26</inkml:trace>
  <inkml:trace contextRef="#ctx0" brushRef="#br0" timeOffset="438">421 423,'0'0,"25"24,-25-24,0 25,25 0,-25-25,24 25,1-25,-25 24,25-24,0-24,0 24,-25-25,0 25,24-25,-24 25,0-25,0 1,0 24,0 24,0-24,0 25,25 0,-25 24,0-24,25 24,-25 1,0-1,-25 1,25-26,-25 26,1-50,-1 25,0-25,0 0,0 0,-24-25,24 0,0 0,1 1,-1-1,99 0,-99 1</inkml:trace>
  <inkml:trace contextRef="#ctx0" brushRef="#br0" timeOffset="1110">768 447,'0'0,"0"25,0-25,25 25,-25 0,25-1,-25-24,24 25,1-25,0 0,0 0,-25 0,25-25,-25 25,24 0,-24-24,0-1,0 25,0 0,0 25,0-25,0 24,0-24,0 25,0-25</inkml:trace>
  <inkml:trace contextRef="#ctx0" brushRef="#br0" timeOffset="1563">1041 522,'0'0,"0"24,0-24,0 25,0-25,0 0,0 0,0 0,0-25,0 25,24 0,-24-24,0 24,0-25,0 25,25 0,-25-25,0 25,25 0,-25 0,25-25,-25 25,25 0,-25 0,24 0,-24 0,25 25,0-25,-25 25,25 0,-25-25,0 24,0 1,24-25,-24 25,0-1,0-24,0 25,0-25,0 0</inkml:trace>
  <inkml:trace contextRef="#ctx0" brushRef="#br0" timeOffset="22438">1388 2,'24'0,"-24"0,25 0,25 0,-25 0,24 25,-24 0,24 0,-24 24,25 25,-25 0,-1-24,-24 24,25-25,-25-24,0 0,-25 24,25-24,0 0,-24-25,24 24</inkml:trace>
  <inkml:trace contextRef="#ctx0" brushRef="#br0" timeOffset="23531">1933 472,'25'0,"-1"-25,-24 25,25 0,25 0,-25 0,-1 0,1 0,0 0,0 0,-1 0,-24 0,25 0,-25 0,0 0</inkml:trace>
  <inkml:trace contextRef="#ctx0" brushRef="#br0" timeOffset="24016">2057 522,'25'0,"-25"0,24 0,1 0,0 0,0 0,-25 0,24 0,-24 0,25 0,-25 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" units="1/cm"/>
          <inkml:channelProperty channel="Y" name="resolution" value="30" units="1/cm"/>
        </inkml:channelProperties>
      </inkml:inkSource>
      <inkml:timestamp xml:id="ts0" timeString="2009-11-12T12:31:00.432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fitToCurve" value="1"/>
    </inkml:brush>
  </inkml:definitions>
  <inkml:trace contextRef="#ctx0" brushRef="#br0">99 346,'0'-25,"0"25,0 0,0 0,0-24,0 24,25-25,0 25,-25 0,24 0,1-25,0 25,-25 25,25-25,-25 0,0 25,0-1,0-24,-25 25,25 0,-25 0,25-25,0 24,0-24,-25 25,50-25,-25 0,25 25,-25-25,25 25,0-1,-1-24,-24 25,25 0,-25 0,0-25,0 24,-25-24,25 25,-24-25,-1 25,25-25,-25 0,25 0,-25 0</inkml:trace>
  <inkml:trace contextRef="#ctx0" brushRef="#br0" timeOffset="2204">0 816,'0'0,"25"0,-1 0,26 0,-25 0,49 0,-24-25,24 25,1 0,-26-24,26 24,-26 0,-24 0,0 0,-25 24,25-24</inkml:trace>
  <inkml:trace contextRef="#ctx0" brushRef="#br0" timeOffset="2563">248 964,'0'0,"0"0,-25 25,25 0,0 0,0-1,0 1,-25 0,25 0,0-25,25 0,-25 0,25-25,0 25,-1-25,1 25,0 0,0 0,0 0,-1 0,1 0,0 25,-25-25,25 25,-25-1,0 1,0 0,-25 0,25-1,-25 1,0 0,1-25,24 24,-25-24,0 0,25 0,-25 0,25 0,-25 0,25 0</inkml:trace>
  <inkml:trace contextRef="#ctx0" brushRef="#br0" timeOffset="3188">223 964,'0'0,"0"-24,25 24,0 0,-1 0,1-25,0 25,0 0,49 25,-49-25</inkml:trace>
  <inkml:trace contextRef="#ctx0" brushRef="#br0" timeOffset="4094">843 198,'0'0,"0"25,-25-1,25 26,0-1,0 25,-25 25,25 0,0-25,0 1,0-26,0-24,25 0,-25-1</inkml:trace>
  <inkml:trace contextRef="#ctx0" brushRef="#br0" timeOffset="4516">967 519,'0'0,"0"25,0 0,0 0,0 24,0-24,25-1,-25 1,25 0,-1 0,1-25,25 24,-26-24,26 0,-25-24,0-1,-1 25,1-25,-25-24,25 24,-25-24,0-1,-25-24,25 24,0 1,-25 24,1 0,-1 25,0 0,0 0,0 25,1 0,24-25,0-50</inkml:trace>
  <inkml:trace contextRef="#ctx0" brushRef="#br0" timeOffset="5157">1463 569,'-25'0,"25"0,0 25,0-1,0-24,0 25,0-25,0 0,0 0</inkml:trace>
  <inkml:trace contextRef="#ctx0" brushRef="#br0" timeOffset="5391">1760 371,'0'-25,"0"0,-24 25,-1-24,25 24,-25 0,0 0,0 24,1-24,-1 25,25 0,0 0,0-1,0-24,25 25,24-25,-24 0,0-25,0 25,-25-24,24 24,-24 0,0 0,0 0,25 24,-25 1,0 0,0 24,0 1,0-1,0 1,-25-26,25 1,-24 0,-1 0,-25-25,25 0,1 0,-26 0,25-25,50 0,-25 0</inkml:trace>
  <inkml:trace contextRef="#ctx0" brushRef="#br0" timeOffset="5875">1934 618,'0'-24,"0"-1,25 0,-25 0,0 1,25-1,-25 0,0-24,0 24,0 0,0 25,0 0,0 25,0 24,-25 1,25-1,0 1,25-1,-25-24,0 0,0-1</inkml:trace>
  <inkml:trace contextRef="#ctx0" brushRef="#br0" timeOffset="6219">2182 396,'0'0,"25"49,-1-24,1 24,-25 1,25-25,-25 24,-25-24,0-1,1-24,-1 25,0-25,0-25,1 25,-1-24,25 24,0-25,0 0,25 1,-1-1,1 0,25 0,-1 1,1-1,-25 0,-1 0,1 1,-25-1,0 0,0 0,-25 25,1 0,-1-24,0 48,-25-24,26 0,24 0</inkml:trace>
  <inkml:trace contextRef="#ctx0" brushRef="#br0" timeOffset="6719">2405 0,'25'0,"0"25,-25-1,49 1,-24 25,0-1,0-24,24 24,-49 25,25-24,-25 24,0-24,0 24,0-25,-25-24,25 0,-25-1,25-24,0 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" units="1/cm"/>
          <inkml:channelProperty channel="Y" name="resolution" value="30" units="1/cm"/>
        </inkml:channelProperties>
      </inkml:inkSource>
      <inkml:timestamp xml:id="ts0" timeString="2009-11-12T12:31:07.495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fitToCurve" value="1"/>
    </inkml:brush>
  </inkml:definitions>
  <inkml:trace contextRef="#ctx0" brushRef="#br0">0 175,'25'0,"0"0,0 0,0-25,-1 25,1 0,0 0,-25-25,25 25,0 0</inkml:trace>
  <inkml:trace contextRef="#ctx0" brushRef="#br0" timeOffset="234">75 0,'0'0,"0"25,0 0,25 25,-25 0,0 0,0 0,0 0,0 0,0-25,24 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" units="1/cm"/>
          <inkml:channelProperty channel="Y" name="resolution" value="30" units="1/cm"/>
        </inkml:channelProperties>
      </inkml:inkSource>
      <inkml:timestamp xml:id="ts0" timeString="2009-11-12T12:31:08.276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fitToCurve" value="1"/>
    </inkml:brush>
  </inkml:definitions>
  <inkml:trace contextRef="#ctx0" brushRef="#br0">99 396,'0'0,"0"-25,0 1,0-1,25 0,-25 25,25-25,0 25,0 0,-25 25,24 0,-24 0,0-1,0 26,-24-25,-1-1,0 1,0 0,0-1,25 1,0 0,0-25,25 0,25-25,-1 25,1 0,-25 0,0 0,-1 0</inkml:trace>
  <inkml:trace contextRef="#ctx0" brushRef="#br0" timeOffset="438">0 817,'0'0,"50"24,-25-48,49 24,0 0,-24-25,24 25,-24 0,0 0,-1 0,-24 0</inkml:trace>
  <inkml:trace contextRef="#ctx0" brushRef="#br0" timeOffset="719">174 1089,'0'-25,"0"0,0 50,0-25,-25 25,25-25,25 0,0 0,-1 0,1 0,0 0,0 0,24 24,-24-24,0 25,0 0,-25-1,0 1,0 0,-25 0,0-1,0 1,1 0,-1-25,0 25,0-25,0 0,25-25</inkml:trace>
  <inkml:trace contextRef="#ctx0" brushRef="#br0" timeOffset="1141">199 965,'0'-25,"24"25,1 0,25 0,-25 0,24 0,1 0,-25 0,24 0,-24 0</inkml:trace>
  <inkml:trace contextRef="#ctx0" brushRef="#br0" timeOffset="1547">943 0,'-25'0,"25"0,-25 0,25 25,-25-25,1 25,24 24,-25 25,0-24,0 24,0 0,1 25,24 0,-25 0,25 0,0-25,0 0,0-24,25-25,-25-1,0 1</inkml:trace>
  <inkml:trace contextRef="#ctx0" brushRef="#br0" timeOffset="2516">968 569,'0'0,"0"-25,0 25,0-24,0 24,0 0,0-25,0 0,0 25,0-24,0 48,0 1,0 0,24-1,-24 26,0-25,0-1,0 1,0-25,0 25,0-25,25 0</inkml:trace>
  <inkml:trace contextRef="#ctx0" brushRef="#br0" timeOffset="3781">1042 0,'0'0,"25"25,24 0,-24 0,25 24,-25 25,24-24,-24 24,0 0,0 0,-25 0,0-24,0 24,0 0,-25-24,25-25,0 24,-25-24,25-1,0 1,0-25,0 0,0 25,0-25</inkml:trace>
  <inkml:trace contextRef="#ctx0" brushRef="#br0" timeOffset="4735">1588 544,'0'0,"24"0,1 0,0 0,0 0,0 0,-1 0,1 0,25 25,-25-25,-25 0</inkml:trace>
  <inkml:trace contextRef="#ctx0" brushRef="#br0" timeOffset="5063">1662 718,'0'0,"25"0,0 0,-1 0,1-25,0 25,0 0,0 0,-25 0,0-50</inkml:trace>
  <inkml:trace contextRef="#ctx0" brushRef="#br0" timeOffset="6203">2109 371,'0'0,"0"-24,-25 24,25 24,-25-24,25 25,0 0,0 0,0-1,0 1,0 0,25 24,0-24,24 0,1-25,-1 24,1-48,0 24,-26-25,1 0,0 0,-25 1,0-26,-25 1,0 24,1-24,-1 24,0 25,0-25,-24 25,24 0,25 0,0 25</inkml:trace>
  <inkml:trace contextRef="#ctx0" brushRef="#br0" timeOffset="7875">2530 446,'0'0,"0"0,-25 24,25 1,0-25,0 25,0-25,0 24,0-24,25-24</inkml:trace>
  <inkml:trace contextRef="#ctx0" brushRef="#br0" timeOffset="8235">2878 297,'0'-25,"-25"25,25-24,0-1,-25 0,0 25,0 0,0 25,1-25,-1 25,0-1,25 1,0-25,0 25,25-25,0 0,-1 0,1 0,0 0,-25-25,25 25,-25-25,0 25,25 0,-25 0,0 25,25 0,-25 0,24 24,-24-24,0 0,0 24,0-24,0-1,-24 1,24 0,-50-25,25 25,-25-25,1-25,24 25,0-25,0 0,50 1</inkml:trace>
  <inkml:trace contextRef="#ctx0" brushRef="#br0" timeOffset="8766">3026 371,'0'0,"-24"0,24 25,0-25,0 0,0 25,24-25,1 0,0-25,0 25,0 0,24 25,-24-25,0 0,0 0,-25 25,0-1,0-24,0 25,-25 0,0-1,0 1,25-25,-25 25</inkml:trace>
  <inkml:trace contextRef="#ctx0" brushRef="#br0" timeOffset="9110">3051 272,'25'0,"0"0,0 0,24 0,1 0,-1 0,1 0,-25 25</inkml:trace>
  <inkml:trace contextRef="#ctx0" brushRef="#br0" timeOffset="9250">3448 396,'25'0,"0"-25,-25 25,24-24,-24-1,25 0,-25 0,25 1,-25-1,0-25,25 26,-25 24,0 0,0 24,0 26,0-1,0-24,-25 25,25-26,0 26,0-25,0-1,0 26,0-26,0 1,0 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" units="1/cm"/>
          <inkml:channelProperty channel="Y" name="resolution" value="30" units="1/cm"/>
        </inkml:channelProperties>
      </inkml:inkSource>
      <inkml:timestamp xml:id="ts0" timeString="2009-11-12T12:30:11.307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fitToCurve" value="1"/>
    </inkml:brush>
  </inkml:definitions>
  <inkml:trace contextRef="#ctx0" brushRef="#br0">0 49,'25'25,"-25"-25,25 25,-1-25,26 25,-1-25,1 0,24 0,25 0,-49 0,24 0,-25 24,-24-24,25 0,-26 25,1-25,-25 25,0-25,0 0,-25 0,25 0,25 0,0-25,0 25,-1-25,1 25,25-24,-1 24,1-25,-1 25,1 0,-1-25,1 25,-1 0,25 0,-24 25,24-25,-24 0,-1 0,1 0,-1 0,-24 0,0-25,-1 25,1-25,-25 25,0 0,0-25,25 1</inkml:trace>
  <inkml:trace contextRef="#ctx0" brushRef="#br0" timeOffset="6313">25 718,'0'0,"0"25,0 0,0 24,25 1,-1 0,1-1,0-24,0 0,-1-25,26-25,-25 0,24 0,-24-24,-25-1,0 25,0-24,-50-1,26 1,-26-1,25 25,1 25,-1 0,0 0,0 0,25 25,0 0,25 0</inkml:trace>
  <inkml:trace contextRef="#ctx0" brushRef="#br0" timeOffset="6922">644 743,'0'0,"0"0,0 25,0-25,0 0,0 25,0-25,49 0,-74 0</inkml:trace>
  <inkml:trace contextRef="#ctx0" brushRef="#br0" timeOffset="7219">1064 619,'0'0,"0"0,-24-25,24 25,-25-24,25-1,-25 25,0-25,25 25,-24 25,-1-25,0 25,25 24,-25-24,25 0,25-25,-25 25,25-25,0 0,-1 0,-24-25,25 25,-25 0,0-25,0 25,0-25,0 25,25 0,-25 25,25 0,-25 0,0-1,0 1,0 0,0 24,0-24,-25 0,0 0,25 0,-25-1,-24-24,24 0,0 0,25-24,-24-1,24-25</inkml:trace>
  <inkml:trace contextRef="#ctx0" brushRef="#br0" timeOffset="7766">1238 718,'0'0,"0"-24,0 24,0-25,0 0,0 0,0 0,24 25,-24-24,-24 48,24 1,0 0,0 25,0-26,24 1,-24 0,0 0,0-1,0 1,0 0,0-50</inkml:trace>
  <inkml:trace contextRef="#ctx0" brushRef="#br0" timeOffset="8141">1535 545,'0'0,"24"25,-24-1,25 26,0-25,0 24,-1-24,-24 0,0 0,25-1,-50 1,25 0,-24 0,-1 0,0-25,-24 0,24 0,25-25,-25 0,25 0,0 0,25 1,0 24,24-50,1 25,-26 1,26-26,-25 25,-1 0,-24-24,0 24,0 0,0 1,0-1,0 25,-24 0,-1 0,0 0,0 25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" units="1/cm"/>
          <inkml:channelProperty channel="Y" name="resolution" value="30" units="1/cm"/>
        </inkml:channelProperties>
      </inkml:inkSource>
      <inkml:timestamp xml:id="ts0" timeString="2009-11-12T12:30:20.339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fitToCurve" value="1"/>
    </inkml:brush>
  </inkml:definitions>
  <inkml:trace contextRef="#ctx0" brushRef="#br0">0 0,'0'0,"0"0,0 24,25 1,-25-1,25 1,0 24,-1-24,1 24,0-24,0 24,0-25,-1-24,1 25,-25-25,25 25,-25-25,0 0,0 24,25-48,-25 24,0-25,25 25,-1-25,1 25,25-24,-25-1,24 1,1 24,-26 0,1-25,0 50,0-25,0 24,-1-24,1 25,-25-25,25 24,-25-24,25 25,-25-25,0 25,0-25,0 0,0 24,0-48,0 24,25 0,-25-25,24 25,1 0,0-25,0 25,0 0,-1-24,26 24,-25 0,0 0,-1 0,26 0,-25 0,-1 0,1 24,25-24,-25 0,24 0,1 25,-1-25,1 0,0-25,-1 25,1 0,-26 0,26-24,-25 24,-25-25,25 1,-1 24,-24-25,0 0,25 25,-25-24,0 24,0-25</inkml:trace>
  <inkml:trace contextRef="#ctx0" brushRef="#br0" timeOffset="4203">744 861,'0'0,"0"-25,25 0,-25 25,0-24,25-1,-25 1,0-1,0 0,0 1,24-1,-24 25,0 0,0 0,0 25,0-1,0 1,0 24,0 0,25-24,-25 24,0 0,0-24,0 0,25-1,-25 1,0-25,0 25,0-25,0 0,-25 0,25 0,0 0,-25 24,25-24,-24 0,24 0,-25 0,25 0,-25 0,0 0,25 0,-25 0,25 0,0 0,-24 0,24 0,0 0,24 0,1 0,0 0,0 0,24 0,-24-24,25 24,-25 0,24 0,-24 0,0 0,-25 0,0 0,0 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" units="1/cm"/>
          <inkml:channelProperty channel="Y" name="resolution" value="30" units="1/cm"/>
        </inkml:channelProperties>
      </inkml:inkSource>
      <inkml:timestamp xml:id="ts0" timeString="2009-11-12T12:31:18.495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fitToCurve" value="1"/>
    </inkml:brush>
  </inkml:definitions>
  <inkml:trace contextRef="#ctx0" brushRef="#br0">24 495,'0'25,"0"-1,25 1,-25 25,0-1,0 25,0 0,0-24,0 24,0-49,25 0,-25-1</inkml:trace>
  <inkml:trace contextRef="#ctx0" brushRef="#br0" timeOffset="250">322 520,'-25'24,"0"1,-24 0,-1 0,1-1,-1 26,25-25,0-1,1 1,24-25,0 25,24-1,1-24,0 25,25-25,-1 25,1 0,-1-50</inkml:trace>
  <inkml:trace contextRef="#ctx0" brushRef="#br0" timeOffset="547">496 718,'-25'0,"25"0,-25 0,0 0,0 0,1 24,24 1,0 0,0-1,0 1,24-25,1 25,0-25,-25 0,25 0,0-25,-25 25,24 0,-24-25,0 25,0 25,25 0,-25 0,0-1,0 1,0 0,0 0</inkml:trace>
  <inkml:trace contextRef="#ctx0" brushRef="#br0" timeOffset="922">694 643,'0'0,"0"0,25 0,-1 0,1 25,0-25,-25 25,0-25,0 25,-25-1,0 26,1-1,-1-24,0 24,25-24,-25 0,25-25,0 0,25 25,0-25</inkml:trace>
  <inkml:trace contextRef="#ctx0" brushRef="#br0" timeOffset="1203">1066 742,'-25'0,"0"-24,0 24,1 0,-1 0,0 24,0 1,25 0,0-25,0 24,25 1,-25-25,50 0,-26 25,1-25,-25-25,25 25,0 0,-25 0,25-25,-25 50,0-25,0 25,0-25,0 25,0-25</inkml:trace>
  <inkml:trace contextRef="#ctx0" brushRef="#br0" timeOffset="1562">1165 915,'0'0,"0"-24,0-1,25 25,-25-25,0 0,25 1,-25-1,24 0,1 1,0 24,0 0,0 0,-1 24,-24 1,0 0,25-1,-25 1,0-50</inkml:trace>
  <inkml:trace contextRef="#ctx0" brushRef="#br0" timeOffset="1859">1636 668,'0'0,"0"-25,0 25,0 0,-25 0,25 0,-25 0,1 25,24 0,-25 0,25-1,0-24,0 25,25 0,-25-1,24 1,1-25,-25 0,25 0,0 0</inkml:trace>
  <inkml:trace contextRef="#ctx0" brushRef="#br0" timeOffset="2125">1636 915,'0'0,"0"0,0 25,0 0,25-25,-25 25,0-25</inkml:trace>
  <inkml:trace contextRef="#ctx0" brushRef="#br0" timeOffset="2375">2107 371,'0'0,"-25"25,1-25,-1 25,-25 24,25 1,1-26,24 26,0-1,0 1,24-1,1 1,0-1,0 1,0-50</inkml:trace>
  <inkml:trace contextRef="#ctx0" brushRef="#br0" timeOffset="3000">2355 544,'0'25,"0"-25,0 50,0-26,25 26,-25-25,0-1,0 1,0 0,0-50,0 0,0 1,0-26,0 1,0-1,25-24,-1 24,1-24,0 25,25 24,-26 25,26 25,-25-1,-25 1,0 25,0-1,-50-24,25 24,-24-24,24 0,0-25,0 25,25-25,0 24,0-24,0 0,25 25,0-25,0 25,24-25,1 25,-25-25,24 0,-24 0,25 0,-1-25</inkml:trace>
  <inkml:trace contextRef="#ctx0" brushRef="#br0" timeOffset="3516">2851 594,'-25'0,"25"25,0-25,0 24,0 1,25 0,25 0,-26-25,26 0,-25 0,24 0,-24-25,0 25,0-25,-25 25,0-25,0 25,24 0,-24 25,0-25,0 25,0 0,0-1,50 1,-75-25</inkml:trace>
  <inkml:trace contextRef="#ctx0" brushRef="#br0" timeOffset="3891">3124 297,'0'0,"24"0,-24 25,0-1,0 1,0 0,0-50</inkml:trace>
  <inkml:trace contextRef="#ctx0" brushRef="#br0" timeOffset="4078">2901 371,'0'25</inkml:trace>
  <inkml:trace contextRef="#ctx0" brushRef="#br0" timeOffset="4219">3198 619,'25'0,"-25"0,25-25,24 25,-24 0,-25 0,25 0,0 0,-25 25,0-25,-25 24,25 1,-25 0,25 0,-25-1,25 1,0-25,0 25,0-25,25 24,0-73</inkml:trace>
  <inkml:trace contextRef="#ctx0" brushRef="#br0" timeOffset="4484">3471 767,'0'0,"0"0,25 25,-25-25,24-25,1 25,0 0,0-25,0 1,-25 24,0-25,0 0,0 0,-25 1,0 24,25 0,-25 0,0 0,25 24,-24 1,24 0,0 24,24-24,-24 24,25 1,0-1,-25 1,25-1,-25 1,0-25,0-1,-25 1,25-25,-25 25,0-25,1 0,-1-25,0 0,0 1,25-26</inkml:trace>
  <inkml:trace contextRef="#ctx0" brushRef="#br0" timeOffset="4953">3694 767,'0'0,"25"25,0-25,-1 0,1 0,0 0,0-25,-1 25,-24-25,25 1,-25-1,0 0,-25 0,25 25,-24-24,-1 24,0 0,0 0,1 0,-1 24,25-24,0 25</inkml:trace>
  <inkml:trace contextRef="#ctx0" brushRef="#br0" timeOffset="5281">3991 742,'0'0,"0"25,0 0,0-25,0-25,0 25,0-25,0 1,25-1,-25 0,25 0,0 1,0-1,-1 0,1 25</inkml:trace>
  <inkml:trace contextRef="#ctx0" brushRef="#br0" timeOffset="6062">4363 619,'0'0,"0"24,0 1,0 0,0-25,0 25,0-1,0-73</inkml:trace>
  <inkml:trace contextRef="#ctx0" brushRef="#br0" timeOffset="6266">4562 619,'0'0,"0"24,0 1,24-25,1 25,0 0,25-50,-1 25,-24-25,0 0,0 1,-50-1,0 0,0-24,0 24,-24-25,24 26,0 24,0 0,25 0,0 0</inkml:trace>
  <inkml:trace contextRef="#ctx0" brushRef="#br0" timeOffset="6578">4859 594,'0'25,"25"-25,0 24,0-24,-1 25,26-25,-25-25,24 25,-24-24,0-1,-25 25,0-25,0 0,0 25,0-24,0 48,0 1,0 25,0-1,0 25,0 0,0 1,0-26,-25 25,0-49,1 25,-1-26,0-24,-25 25,26-25,-26-25,0 1,26-1,24-25,49 1,-24-25</inkml:trace>
  <inkml:trace contextRef="#ctx0" brushRef="#br0" timeOffset="7031">5206 619,'0'0,"0"24,0 1,25-25,-25 25,0-25,25 25,0-25,0 0,-1 0,1-25,0 0,0 25,-1-25,-24 1,25 24,-25-25,0 25,0 25,0-25,0 24,0-24,0 50</inkml:trace>
  <inkml:trace contextRef="#ctx0" brushRef="#br0" timeOffset="7344">5603 718,'0'0,"0"-25,0 25,0-25,25 0,0 25,-1-24,-24-1,25 0,0 25,-25 0,25 0,0 25,-25-25,24 25,-24-1,50-24,-75 25</inkml:trace>
  <inkml:trace contextRef="#ctx0" brushRef="#br0" timeOffset="7656">5876 272,'0'0,"25"0,-1 25,1 0,0 24,0-24,24 24,-24 1,-25-25,25 24,-25-24,0 0,0 24,0-24,-25-25,25 25</inkml:trace>
  <inkml:trace contextRef="#ctx0" brushRef="#br0" timeOffset="7922">6297 569,'25'0,"0"0,0 0,-1 0,1 0,0 0,0 0</inkml:trace>
  <inkml:trace contextRef="#ctx0" brushRef="#br0" timeOffset="8078">6297 668,'0'0,"25"0,-25 0,25 0,0 0,-1 0,26 0,0 0</inkml:trace>
  <inkml:trace contextRef="#ctx0" brushRef="#br0" timeOffset="8406">6868 470,'0'25,"0"0,24-1,1 1,0 0,0 0,24-25,1 0,-25 0,24-25,-24 0,0 0,-25 1,0-26,-25 1,0-1,0 1,-24-1,24 25,-25 25,26 0,-1 0,0 0</inkml:trace>
  <inkml:trace contextRef="#ctx0" brushRef="#br0" timeOffset="8750">7339 470,'0'0,"0"25,-25-25,25 25,0-25,0 24,0-24,0 0</inkml:trace>
  <inkml:trace contextRef="#ctx0" brushRef="#br0" timeOffset="8953">7636 297,'0'0,"0"-25,-25 0,25 1,-24-1,-1 25,0 0,0 0,0 25,1-1,24 1,0 0,0 0,0-1,24 1,-24-25,25 0,0 0,-25 0,25 0,-25 0,25-25,-25 25,0 0,0-24,24 24,-24 24,0-24,0 25,0 25,0-26,0 26,25-25,-25-1,-25 1,25-25,-24 25,-1 0,0-25,0 0,0 0,1 0,-1 0,0-25,25 0,0 25</inkml:trace>
  <inkml:trace contextRef="#ctx0" brushRef="#br0" timeOffset="9562">7884 223,'0'-25,"25"25,-25-25,25 25,-1 0,1 0,0 0,-25 0,25 25,-25 0,25-1,-25 26,0-25,0 24,0-24,0 24,0-24,0 0,-25 0,25-1,0-24,0-24</inkml:trace>
  <inkml:trace contextRef="#ctx0" brushRef="#br0" timeOffset="9875">7884 470,'25'0,"-25"0,25 0,-1 0,1 0,0 0,0 0,24 0,-24 0</inkml:trace>
  <inkml:trace contextRef="#ctx0" brushRef="#br0" timeOffset="10094">8330 346,'0'0,"0"25,0 0,0 0,25-1,0 1,0 0,0 0,24-1,-24-24,24 0,-24 0,0 0,0-24,0 24,-1-50,-24 25,25 1,-25-26,-25 1,25-1,-24 1,-1 24,0 0,0 25,-24 0,24 0,25 0,49 25,-98-25</inkml:trace>
  <inkml:trace contextRef="#ctx0" brushRef="#br0" timeOffset="10547">8826 421,'25'0,"-25"0,25 0,-25 0,25 0,-1 24,1-24,0 0,25 0,-26 0,1 0,0 0,0 0,0 0,-25 0,0-49</inkml:trace>
  <inkml:trace contextRef="#ctx0" brushRef="#br0" timeOffset="12969">9520 198,'0'25,"0"-25,0 24,0 26,25-25,-25 24,25-24,0 0,0-1,-1 1,26-25,-25 0,24-25,-49 1,25-1,-25 0,0-24,-25 24,25-25,-24 1,-1 24,25 0,-50 1,25 24,1 0,-1 0,25 24</inkml:trace>
  <inkml:trace contextRef="#ctx0" brushRef="#br0" timeOffset="13328">9992 396,'0'0,"0"25,-25-25,25 24,49-24,-49 25</inkml:trace>
  <inkml:trace contextRef="#ctx0" brushRef="#br0" timeOffset="13516">10289 148,'0'-24,"0"24,-25-25,25 25,-25 0,1 0,-26 25,25-1,0 1,25 0,0 0,25-25,0 24,0-24,0 0,-1 0,1 0,-25-24,25 24,-25-25,25 25,-25 0,0-25,25 50,-25-25,0 49,24-24,-24 25,0-1,0 1,0-26,-24 1,24 0,-25 0,0-25,0 0,0 0,1 0,24-25,-25-25</inkml:trace>
  <inkml:trace contextRef="#ctx0" brushRef="#br0" timeOffset="14000">10611 247,'0'0,"-24"0,24 0,-25 0,0 0,25 0,0-24,25 24,0 0,-1 24,1-24,0 0,0 0,0 0,-1 0,1 0,0 25,-25 0,25 24,-25-24,0 0,-25 0,25-1,-25-24,75 0,-100 0</inkml:trace>
  <inkml:trace contextRef="#ctx0" brushRef="#br0" timeOffset="14344">10562 74,'0'0,"25"0,24 0,1 0,-25 0,24 0,1 0,-1 0,1 0</inkml:trace>
  <inkml:trace contextRef="#ctx0" brushRef="#br0" timeOffset="14500">11033 247,'25'0,"-25"0,24-24,-24-1,25 0,-25 0,25 1,-25-1,25 0,0 1,-25-1,24 0,-24 25,0 25,25 0,-25 24,0 0,0-24,0 25,25-1,-25 1,0-26,0 1,0 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" units="1/cm"/>
          <inkml:channelProperty channel="Y" name="resolution" value="30" units="1/cm"/>
        </inkml:channelProperties>
      </inkml:inkSource>
      <inkml:timestamp xml:id="ts0" timeString="2009-11-12T12:31:33.979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fitToCurve" value="1"/>
    </inkml:brush>
  </inkml:definitions>
  <inkml:trace contextRef="#ctx0" brushRef="#br0">0 398,'0'0,"0"0,24 0,1-25,25 25,-25 0,24 0,1-25,0 25,-26 0,26 0,-25 0,0 0,-1 0,1 25,-25-25</inkml:trace>
  <inkml:trace contextRef="#ctx0" brushRef="#br0" timeOffset="328">74 546,'25'0,"25"0,-1-24,-24 24,25 0,24 0,-24-25,-1 25,1 0</inkml:trace>
  <inkml:trace contextRef="#ctx0" brushRef="#br0" timeOffset="625">794 225,'0'24,"0"1,0 0,0 24,0-24,24 25,1-26,0-24,0 25,25-25,-26 0,26 0,0 0,-26-25,1 1,0-1,-25-25,0 1,-25-1,0 1,-24-1,-1 26,1-1,-1 25,0 0,25 0,50 0,-50 25</inkml:trace>
  <inkml:trace contextRef="#ctx0" brushRef="#br0" timeOffset="1000">1290 348,'0'0,"0"0,0 25,0-25,0 0,0 25,25-75</inkml:trace>
  <inkml:trace contextRef="#ctx0" brushRef="#br0" timeOffset="1266">1613 175,'0'0,"0"25,0 0,0-1,0 1,0 0,24 0,1 24,0-24,0 0,-25-1,25-24,-1 0,1 0,0 0,0-24,0-1,-1-25,-24 26,0-26,-24 1,24-1,-25 1,0-1,0 26,0 24,-24 0,24 0,0 0,0 49</inkml:trace>
  <inkml:trace contextRef="#ctx0" brushRef="#br0" timeOffset="1766">2134 200,'0'0,"24"0,-24-25,25 0,-25 25,0-24,25 24,-25-25,25 0,-25 25,0-24,0 24,0 0,0 24,0 1,0 24,0-24,25 25,-25-1,0-24,0 0,0-1,0-73</inkml:trace>
  <inkml:trace contextRef="#ctx0" brushRef="#br0" timeOffset="2157">2680 52,'0'0,"-25"-25,25 25,-25 0,0-25,0 25,0 25,1-25,-1 0,0 25,25-25,0 24,0 1,0-25,0 0,25 25,0-25,-1 0,1 0,-25-25,25 25,-25 0,0 0,25-25,-25 25,0 0,0 25,0 0,0 24,25-24,-25 24,0 1,0-1,-25-24,25 25,-25-26,0-24,0 25,-24-25,24 25,0-25,-24 0,24-25,-25 25,25 0,1-49</inkml:trace>
  <inkml:trace contextRef="#ctx0" brushRef="#br0" timeOffset="4532">868 719,'25'0,"0"0,49-24,1 24,-1 0,25 0,25 0,25-25,-25 50,25-25,0 0,0 0,0 0,-25 0,-50 0,26 24,-51-24,26 0,-50 0,-1 0,1 0,-25 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" units="1/cm"/>
          <inkml:channelProperty channel="Y" name="resolution" value="30" units="1/cm"/>
        </inkml:channelProperties>
      </inkml:inkSource>
      <inkml:timestamp xml:id="ts0" timeString="2009-11-12T12:31:51.651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fitToCurve" value="1"/>
    </inkml:brush>
  </inkml:definitions>
  <inkml:trace contextRef="#ctx0" brushRef="#br0">75 198,'0'25,"25"24,-25 26,24-1,-24 25,0-49,25 24,-25-49,0 25,25-50,-25 25</inkml:trace>
  <inkml:trace contextRef="#ctx0" brushRef="#br0" timeOffset="235">0 297,'0'0,"25"0,0 0,25 25,-26 0,26 0,0 49,-1-24,1-1,-1 1,1-25,-25-1,0 1,0-25</inkml:trace>
  <inkml:trace contextRef="#ctx0" brushRef="#br0" timeOffset="469">447 173,'0'25,"0"-25,0 50,25-1,-25 1,25 24,-25 1,0-1,0-24,0-26,0 26,24-100</inkml:trace>
  <inkml:trace contextRef="#ctx0" brushRef="#br0" timeOffset="703">720 471,'0'0,"0"25,0 24,0-24,0 25,0-26,0 26,25-50,-25 25,0 0</inkml:trace>
  <inkml:trace contextRef="#ctx0" brushRef="#br0" timeOffset="891">695 372,'0'-25,"0"25,25-75</inkml:trace>
  <inkml:trace contextRef="#ctx0" brushRef="#br0" timeOffset="1031">918 99,'0'25,"0"-25,25 24,-25 26,25 0,-25 24,0 0,0-24,25 24,-25-24,0 0,0-26,0 1,0-25</inkml:trace>
  <inkml:trace contextRef="#ctx0" brushRef="#br0" timeOffset="1281">844 570,'0'0,"25"0,-1 0,1-25,25 25,-1 0,-24-49</inkml:trace>
  <inkml:trace contextRef="#ctx0" brushRef="#br0" timeOffset="1438">1117 570,'0'0,"24"0,1 0,0 0,0-25,24 25,-24-25,0 1,-25-1,0 0,25-25,-50 26,25-1,0-25,-25 25,25 25,-25-24,1 48,-1-24,0 50,0-25,25 49,0-24,0-1,25 1,-25-25,25 0,0-1,-1 1,1-25,0-25</inkml:trace>
  <inkml:trace contextRef="#ctx0" brushRef="#br0" timeOffset="1813">1439 99,'25'0,"-25"25,0-1,25 26,-25 0,0 24,0-24,0-1,25 26,-25-51,0 26,0-50</inkml:trace>
  <inkml:trace contextRef="#ctx0" brushRef="#br0" timeOffset="2047">1613 347,'25'0,"-25"49,0-24,0 25,24-25,-24 24,0-24,0 0,0 0,0-25</inkml:trace>
  <inkml:trace contextRef="#ctx0" brushRef="#br0" timeOffset="2250">1638 173,'49'0,"-74"0</inkml:trace>
  <inkml:trace contextRef="#ctx0" brushRef="#br0" timeOffset="2391">1836 0,'0'24,"0"1,0 25,0-1,0 1,25 0,-25-1,0 1,0 24,0-49,0 25,25-50,-25 24</inkml:trace>
  <inkml:trace contextRef="#ctx0" brushRef="#br0" timeOffset="2656">2010 223,'0'0,"-25"25,25-25,-25 24,0 26,25-25,-25 0,1 24,24-24,-25 0,50 0,-25-1,24 1,1-25,25 25,-1-25,26 0,-26 0,1 0,0 0,-1 0,-24 25,-25-75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" units="1/cm"/>
          <inkml:channelProperty channel="Y" name="resolution" value="30" units="1/cm"/>
        </inkml:channelProperties>
      </inkml:inkSource>
      <inkml:timestamp xml:id="ts0" timeString="2009-11-12T12:31:55.901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fitToCurve" value="1"/>
    </inkml:brush>
  </inkml:definitions>
  <inkml:trace contextRef="#ctx0" brushRef="#br0">49 25,'0'0,"0"24,0 26,0-1,0 0,0 25,0-25,0 1,0-26,0 26</inkml:trace>
  <inkml:trace contextRef="#ctx0" brushRef="#br0" timeOffset="203">371 25,'24'0,"-24"0,0 0,0 0,0 24,-49 1,0 0,-26-1,1 26,25-26,-1 26,26-26,-1 1,50-1,-25-24,49 25,0-25,26 0,-1 0,0-25,25 25</inkml:trace>
  <inkml:trace contextRef="#ctx0" brushRef="#br0" timeOffset="500">470 271,'0'0,"0"25,24-1,1 1,0-25,24 0,1 0,-26-25,26 1,-25-25,-25 24,0 0,-25-24,0 24,0 1,-24-1,24 0,1 25,-1 0</inkml:trace>
  <inkml:trace contextRef="#ctx0" brushRef="#br0" timeOffset="766">742 148,'0'0,"0"25,0-1,0 26,0-26,24 1,-24-1,0 1,25-25</inkml:trace>
  <inkml:trace contextRef="#ctx0" brushRef="#br0" timeOffset="953">890 99,'0'0,"25"-25,-1 25,1 0,0 0,0 0,-25 0,24 0,-24 25,0-1,-24 1,24 24,-25-24,25 24,-25-24,25-1,0 1,0-25,0 25,25-25,0-25</inkml:trace>
  <inkml:trace contextRef="#ctx0" brushRef="#br0" timeOffset="1235">1088 271,'0'0,"25"25,-25-25,0 24,24-24,1 0,0 0,-1-24,1-1,-25 1,0-1,0 0,-25 1,1-26,-1 26,25-1,-25 25,1 0,24 0,-25 0</inkml:trace>
  <inkml:trace contextRef="#ctx0" brushRef="#br0" timeOffset="1516">1261 173,'0'24,"0"1,0-25,25 25,-25-1,24 1,-24-25</inkml:trace>
  <inkml:trace contextRef="#ctx0" brushRef="#br0" timeOffset="1672">1409 296,'0'0,"0"-25,0 1,25-1,-25 0,25 1,-25-1,25-24,-1 49,1-25,0 25,-1 0,-24 0,25 25,-25-1,25 26,-25-26,0 1,0 0,0-1</inkml:trace>
  <inkml:trace contextRef="#ctx0" brushRef="#br0" timeOffset="1985">1879 0,'0'0,"-25"0,1 0,-1 0,0 25,1-25,24 24,-25 1,25 0,0-1,25 1,-25 0,24-1,1 1,0 0,-1-25,1 0,0 0,0-25</inkml:trace>
  <inkml:trace contextRef="#ctx0" brushRef="#br0" timeOffset="2281">1904 148,'0'25,"0"-25,0 0,0 24,0 26,25-26,-25 1,0-1,0 26,0-26,0-24,0 25,0-25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" units="1/cm"/>
          <inkml:channelProperty channel="Y" name="resolution" value="30" units="1/cm"/>
        </inkml:channelProperties>
      </inkml:inkSource>
      <inkml:timestamp xml:id="ts0" timeString="2009-11-12T11:51:10.964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fitToCurve" value="1"/>
    </inkml:brush>
  </inkml:definitions>
  <inkml:trace contextRef="#ctx0" brushRef="#br0">25 43,'0'0,"25"25,-25 1,0 24,0 0,0 1,25-26,-25 26,0-1,0-25,25 0,-25 1,0-1,0-25,0 0</inkml:trace>
  <inkml:trace contextRef="#ctx0" brushRef="#br0" timeOffset="250">325 18,'0'-25,"0"50,0 0,25 0,-25 26,25-1,-25 1,24-1,-24 1,0-1,0-25,0 0,0 1,0-1,50-25,-75 25</inkml:trace>
  <inkml:trace contextRef="#ctx0" brushRef="#br0" timeOffset="625">0 321,'0'0,"25"0,0 0,0-26,0 26,0 0,0 0,25 0,-25 0,0 0,0 0,-25-25,25 25,-25 0,-25 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" units="1/cm"/>
          <inkml:channelProperty channel="Y" name="resolution" value="30" units="1/cm"/>
        </inkml:channelProperties>
      </inkml:inkSource>
      <inkml:timestamp xml:id="ts0" timeString="2009-11-12T12:32:33.776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fitToCurve" value="1"/>
    </inkml:brush>
  </inkml:definitions>
  <inkml:trace contextRef="#ctx0" brushRef="#br0">744 100,'-49'0,"-1"0,-24 0,-1 24,1-24,-26 25,26 0,0 0,24 0,0 0,26 24,-1 1,0-25,25 24,25-24,0 0,24 0,1-1,49 1,0 0,0 0,26-25,-1 25,0-25,0 0,-25 0,25-25,25 25,-25 0,0 0,0-25,0 25,0 0,-25-25,25 25,-25 0,-24-25,24 25,0-24,-24-1,-26 0,1 0,-25 0,-25 1,0-26,-50 25,0-24,-24-1,-1 25,1-25,0 26,-1-1,-49 0,0 0,0 0,25 25</inkml:trace>
  <inkml:trace contextRef="#ctx0" brushRef="#br0" timeOffset="719">744 149,'0'0,"0"0,25 0,-25 0,25 25,-25 0,25 25,-25-1,24 1,-24-25,25 24,-25-24,25 0,0 0</inkml:trace>
  <inkml:trace contextRef="#ctx0" brushRef="#br0" timeOffset="938">1116 75,'0'25,"0"-25,0 24,25 26,-25-25,0 25,0-1,0 1,0-25,0 24,-25-24</inkml:trace>
  <inkml:trace contextRef="#ctx0" brushRef="#br0" timeOffset="1172">868 422,'0'-25,"50"25,-25 0,-1 0,26-24,-25 24,24 0</inkml:trace>
  <inkml:trace contextRef="#ctx0" brushRef="#br0" timeOffset="1344">1389 348,'0'-25,"-25"25,0-25,1 25,-1-25,25 25,-25 0,0 25,0 0,25 0,0-25,0 25,0-1,25-24,0 0,0 0,0 0,-1 0,1 0,0-24,-25 24,0 0,25 24,-25-24,0 25,0-25,25-25</inkml:trace>
  <inkml:trace contextRef="#ctx0" brushRef="#br0" timeOffset="1688">1488 323,'0'25,"0"-25,25 25,-25-1,25-24,0 0,0 0,-1 0,1 0,0 0,-25-24,0-1,0 25,0-25,0 0,0 25</inkml:trace>
  <inkml:trace contextRef="#ctx0" brushRef="#br0" timeOffset="1969">1885 249,'0'0,"-25"-25,25 25,-24-25,24 25,-25 0,25 0,-25 25,25 0,0-1,0 1,0-25,0 25,25 0,0-25,-1 0,-24 0,25-25,0 25,-25-25,25 25,-25 0,0 0,0-25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" units="1/cm"/>
          <inkml:channelProperty channel="Y" name="resolution" value="30" units="1/cm"/>
        </inkml:channelProperties>
      </inkml:inkSource>
      <inkml:timestamp xml:id="ts0" timeString="2009-11-12T12:32:11.995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fitToCurve" value="1"/>
    </inkml:brush>
  </inkml:definitions>
  <inkml:trace contextRef="#ctx0" brushRef="#br0">0 74,'0'0,"0"25,0 25,25-25,-25 25,0-1,25 1,-25-25,0 0,0 0,0-1,0-24</inkml:trace>
  <inkml:trace contextRef="#ctx0" brushRef="#br0" timeOffset="234">0 124,'25'0,"-25"25,50 0,-25 0,24 24,1-24,-26 0,26 0,-25 0,-1-25,-24 0</inkml:trace>
  <inkml:trace contextRef="#ctx0" brushRef="#br0" timeOffset="453">347 0,'0'0,"0"25,0-1,0 1,25 25,-25 0,0 0,0-1,0-24,0 0,0 0,0 0,0 24</inkml:trace>
  <inkml:trace contextRef="#ctx0" brushRef="#br0" timeOffset="687">496 323,'25'0,"-1"-25,1 25,-25-25,25 0,0 25,-1-24,-24-1,0 0,0 0,0 0,-24 0,24 25,-25-25,0 25,25 0,-25 25,1 0,24 0,-25 25,25-25,0 24,0-24,25 0,-25-25,24 25,1-25,0 0,74 0,-99 0</inkml:trace>
  <inkml:trace contextRef="#ctx0" brushRef="#br0" timeOffset="1094">818 224,'0'0,"0"24,0 1,0 0,0-25,0 25,0 0,0-25,0 0,0-25,25 0,-1 0,-24 0,25 1,0-1,0 0,-1 0,-24 25,25 0,-25 25,25 0,-25 0,0-1,0-24,25 25,-25 0,0-25,0 25,0-50,0 25,25-25,-25 0,24 1,1-1,0 0,0 25,-1-25,26 25,-25 0,-25 0,24 25,1 0,-25-25,0 25,25-1,-25 1,0-25,0 25,25-25,-25 25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" units="1/cm"/>
          <inkml:channelProperty channel="Y" name="resolution" value="30" units="1/cm"/>
        </inkml:channelProperties>
      </inkml:inkSource>
      <inkml:timestamp xml:id="ts0" timeString="2009-11-12T12:32:14.073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fitToCurve" value="1"/>
    </inkml:brush>
  </inkml:definitions>
  <inkml:trace contextRef="#ctx0" brushRef="#br0">545 1842,'0'0,"0"25,-24 0,24-1,0 26,0 0,0 0,0-1,24 1,26-25,-25-25,24 25,1-25,-1-25,1 25,-26-50,1 25,-25-24,0-1,-25 0,25-24,-24 24,-1 25,0 0,0 0,25 25,-24 0,-1 25,25 0</inkml:trace>
  <inkml:trace contextRef="#ctx0" brushRef="#br0" timeOffset="406">1015 2016,'0'0,"0"25,0 0,0-25,0 24,0-24,0 25</inkml:trace>
  <inkml:trace contextRef="#ctx0" brushRef="#br0" timeOffset="641">1436 1693,'0'0,"-25"0,25 0,0 0,-25 25,1-1,24 1,-25 0,25 0,0 0,25 0,-25-25,24 0,-24 0,0-25,25 25,-25-25,0 25,25-25,-25 0,0 25,25 0,-25 25,24 25,-24-25,0 24,0 1,0 0,0-25,0 24,-24-24,-1 0,0 0,0-25,1 25,-1-25,0-25,1 25,-1-25,25 0</inkml:trace>
  <inkml:trace contextRef="#ctx0" brushRef="#br0" timeOffset="1141">1683 1742,'0'-24,"25"24,25 0,-26 0,1 0,0 24,-1-24,-24 50,25-25,-25 25,0-1,0 1,0 0,0 0,0-26,0 1,-25 0</inkml:trace>
  <inkml:trace contextRef="#ctx0" brushRef="#br0" timeOffset="1406">1733 1991,'0'0,"25"0,24 0,-24-25,24 25,-24 0,24-25</inkml:trace>
  <inkml:trace contextRef="#ctx0" brushRef="#br0" timeOffset="1594">2104 1842,'0'0,"0"50,25-26,-1 26,1-25,25 0,-1 0,1-25,-1 0,0 0,1-25,-25-25,-1 0,-24 1,0-1,0 0,0 1,-24 24,-1 0,0 0,0 25,-24 0,24 0,-49 25</inkml:trace>
  <inkml:trace contextRef="#ctx0" brushRef="#br0" timeOffset="6188">669 2637,'-25'0,"25"25,-24 0,-1 0,25 25,25-1,-25-24,24 25,1-25,25 0,-26-25,26 0,-1 0,-24-25,0-25,-1 25,-24-25,-24 26,-1-26,0 25,25-25,-24 25,-1 1,0 48,0-24,25 25</inkml:trace>
  <inkml:trace contextRef="#ctx0" brushRef="#br0" timeOffset="6578">1213 2786,'-24'25,"24"-25,0 0,0 25,0-25</inkml:trace>
  <inkml:trace contextRef="#ctx0" brushRef="#br0" timeOffset="6844">1386 2786,'0'0,"-24"25,24-25,24 25,-24 0,25 0,0 0,0 0,24-25,1-25,-26 25,1-25,0 0,-25-25,25 25,-50-24,25-1,-25 0,0 1,1 24,-26 25,25 0,1 0,-1-25</inkml:trace>
  <inkml:trace contextRef="#ctx0" brushRef="#br0" timeOffset="7328">2030 2687,'0'-25,"0"0,24-24,-24 24,25-25,-25 25,0 25,0 0,0 25,0 25,0-1,0 1,0 0,0-25,0 0,0-1,0 1</inkml:trace>
  <inkml:trace contextRef="#ctx0" brushRef="#br0" timeOffset="7625">2574 2488,'0'-25,"-25"0,25 1,-25 24,1 0,-1 0,0 24,0 26,25-25,0 0,0-25,0 25,25-25,-25 0,25 0,0 0,-25-25,24 25,-24-25,25 25,-25 0,25 0,-25 25,0 0,25 0,-25 24,0 1,0-25,0 25,0-26,0 1,0-25,0 25,-25-25,0 25,0-25,1 0,-1 0,0 0,0 0</inkml:trace>
  <inkml:trace contextRef="#ctx0" brushRef="#br0" timeOffset="10531">2970 301,'24'-25,"-24"0,25 0,0-24,0 24,-1 0,1 0,0 0,24 0,1 0,-1 25,-24-24,24 24,-24 24,0 1,0 0,-1 0,-24 50,0-26,0 26,-24-25,-1-1,0 1,0 0,1 24,24-24,0 25,0-26,24 1,-24-25,25 0,0 0,0-25,-1 24,1-24,0 0,0-24,-25 24,24 0,-24-25,0 25,0-25,0 25,0 0,0 0,0 0,-24 0,24 25,-25-25,25 25,-25-1,25 26,-25-25,25 0,-24 0,24 24,0-24,-25 25,50 0,-25-1,24 1,1 25,0-1,24 1,-24-26,25 26,-26-25,1 24,-25 1,0-1,0 1,0 0,0-26,-25 1,-24-25,24 0,-24 0,24-25,0 24,0-24,1 0</inkml:trace>
  <inkml:trace contextRef="#ctx0" brushRef="#br0" timeOffset="15547">51 1767,'0'0,"24"0,26 0,-25 0,24 0,-24-25,24 25,1 0,-1 0,25-24,1 24,-26 0,25-25,1 25,-26 0,25 0,25-25,25 25,-25-25,0 25,-25-25,25 25,0-25,0 25,25 0,-26-25,1 25,0 0,0-24,0 24,0 0,0 0,-49 0,24 0,0 24,0-24,1 0,-26 25,0-25,1 25,-25 0,-1-25,1 25,-25 0,0 24,0-24,0 25,0-25,0 25,0-1,-25-24,25 25,0-25,0 0,0-1,-24 1,24 0,0-25,0 25,24-25,-24 0</inkml:trace>
  <inkml:trace contextRef="#ctx0" brushRef="#br0" timeOffset="16719">1 1892,'0'0,"0"49,0 1,0-25,0 25,0-1,0-24,25 0,-25 0,25 0,-1 0,26-25,-25 24,-1-24,26 25,-25-25,24 0,-24 25,24-50,1 25,24 0,-25 0,1 0,24 0,-24 0,-1 0,-24 0,24 0,1 0,-1-25,-24 25,24 0,26 0,-26 0,1 0,-1 0,1 0,-26 0,26 0,-26 0,26 0,-1 0,1 0,-1 0,1 0,-1 0,1 0,24 0,-25 0,-24 0,25 0,-1 0,-24-24,24 24,1 0,-1 0,1 0,-1 0,1 0,-1 0,1 0,-1 0,1 0,-26-25,26 25,-25 0,24 0,-24 0,0-25,24 25,-24 0,0 0,-1 0,1 0,-25 0,25 0,-1 0,-24 0,25 0,-50 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" units="1/cm"/>
          <inkml:channelProperty channel="Y" name="resolution" value="30" units="1/cm"/>
        </inkml:channelProperties>
      </inkml:inkSource>
      <inkml:timestamp xml:id="ts0" timeString="2009-11-12T12:32:36.495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fitToCurve" value="1"/>
    </inkml:brush>
  </inkml:definitions>
  <inkml:trace contextRef="#ctx0" brushRef="#br0">2215 74,'-25'25,"25"-25,0 0,-24 0,-1 24,0-24,0 25,-24 24,24-24,-49 25,24-26,-24 26,24-1,1 1,-26-26,1 26,0-25,-1-1,1 1,24 25,50-26,-49 1</inkml:trace>
  <inkml:trace contextRef="#ctx0" brushRef="#br0" timeOffset="516">406 964,'-24'0,"24"-25,-25 1,0-1,0 0,1 25,-1-25,-25 50,1-25,-1 25,1 0,24 24,0 1,25-1,0 0,0 1,50-1,-26 1,26-50,-1 0,26 0,-26-25,-24 0,0 1,-25-1,0 0,-25 0,0 25,-24-24,24 24,25 0,0 0</inkml:trace>
  <inkml:trace contextRef="#ctx0" brushRef="#br0" timeOffset="906">456 1088,'-25'0,"25"24,0 1,25-25,-25 25,25-25,-25 0,25 0,-1 0,1 0,0-25,-25 0,25 25,-25-24,0 24,0-25,0 50,0-1,0-24,0 25,0 0,0 0,24-25</inkml:trace>
  <inkml:trace contextRef="#ctx0" brushRef="#br0" timeOffset="1250">629 816,'0'0,"-24"24,24 1,-25 0,25-25,25 25,-25-50</inkml:trace>
  <inkml:trace contextRef="#ctx0" brushRef="#br0" timeOffset="1406">530 865,'0'25,"0"-25,0 0,0 25,0-50</inkml:trace>
  <inkml:trace contextRef="#ctx0" brushRef="#br0" timeOffset="1531">704 1137,'0'0,"0"0,25-25,-25 1,24-1,1 25,-25-25,25 25,-25 0,25 0,-1 25,1-25,0 25,-25-25,25 24,-25 1,49-25,-73 0</inkml:trace>
  <inkml:trace contextRef="#ctx0" brushRef="#br0" timeOffset="1797">1001 1112,'0'0,"25"0,0 0,-25 0,24 0,1 0,0-24,-25-1,0 25,0 0,0-25,-25 25,25 0,0 0,-25 0,1 0,24 25,-25-25,25 25,0-1,0 1,0 0,25 0,-25-1</inkml:trace>
  <inkml:trace contextRef="#ctx0" brushRef="#br0" timeOffset="2125">1323 1038,'-25'0,"1"0,-1 0,0 0,0 0,0 0,25 25,0-25,0 0,25 0,0 25,0-25,0 0,-25 24,24-24,-24 0,0 0,0 25,0-25,-24 0,24 25,0 0,0-25,-25 24,50-24,-25 0,0 25,24-25,-24 0,25-25</inkml:trace>
  <inkml:trace contextRef="#ctx0" brushRef="#br0" timeOffset="2516">1472 791,'0'25,"0"-25,25 49,-25-24,0 24,24-24,-24 25,0-26,0 1,-24 0,48-1,-24 1,0-25</inkml:trace>
  <inkml:trace contextRef="#ctx0" brushRef="#br0" timeOffset="2719">1645 1063,'-25'25,"25"-25,0 24,0 1,0-25,0 25,0 0,0-50</inkml:trace>
  <inkml:trace contextRef="#ctx0" brushRef="#br0" timeOffset="2906">1596 964,'24'0,"-24"0,0-25</inkml:trace>
  <inkml:trace contextRef="#ctx0" brushRef="#br0" timeOffset="3484">2735 74,'25'25,"-25"-1,0 50,25 1,-25-26,25 25,-25-24,25-1,-25 1,0-1,0-24,0 0,24 24</inkml:trace>
  <inkml:trace contextRef="#ctx0" brushRef="#br0" timeOffset="3906">2636 939,'0'25,"25"0,-25 0,0-1,0 1,0 0,0-25,0-25,-25 0,25 1,0-26,0 1,25-26,0 1,0 25,-1-1,1 26,0 24,-25 0,25 24,-25 1,0 0,-25 24,0-24,0 0,25-1,-24 1,24 0,0-25,24 25,1-25,0 24,0-24,0 25,-25 0,24 0,-24-1,0-24,0 25,-24-25,24 25,-25-25,-25 0,25 0,-24 0,24 0,0-25,50 25,0-25</inkml:trace>
  <inkml:trace contextRef="#ctx0" brushRef="#br0" timeOffset="4453">2909 1014,'-25'0,"50"24,-25-24,0 25,25-25,-1 0,-24 25,50-50,-50 25,25 0,0-25,-25 25,0-24,24 24,-24-25,-24 50,24-25,0 24,24-24,-24 25</inkml:trace>
  <inkml:trace contextRef="#ctx0" brushRef="#br0" timeOffset="4781">3206 618,'0'25,"0"-1,0 26,-25-1,25 25,0-24,0-1,-24 1,24-25,0-1,0 1,24-25</inkml:trace>
  <inkml:trace contextRef="#ctx0" brushRef="#br0" timeOffset="4984">3281 989,'0'25,"24"-25,-24 24,0-24,25 25,0-25,0 0,-25 0,24 0,1 0,-25-25,25 25,-25-24,0 24,0 0,0 0,0 0,0 24,25-24,-25 25,0-25</inkml:trace>
  <inkml:trace contextRef="#ctx0" brushRef="#br0" timeOffset="5312">3627 618,'0'25,"-24"-1,24 1,0 49,0-24,0-1,0 1,24-26,-24 26,0-25,0-1,25-24,-25 0</inkml:trace>
  <inkml:trace contextRef="#ctx0" brushRef="#br0" timeOffset="5516">3479 989,'0'0,"25"0,-1 0,1 0,0 0,0 0,-1-50</inkml:trace>
  <inkml:trace contextRef="#ctx0" brushRef="#br0" timeOffset="5687">3850 643,'-24'0,"24"49,0-24,-25 24,25 25,0-24,0-1,-25 1,25-25,0-1,0 1,25-74</inkml:trace>
  <inkml:trace contextRef="#ctx0" brushRef="#br0" timeOffset="5891">3900 964,'-25'0,"50"25,-25 0,0-25,25 24,-25-24,24 0,1 0,-25 0,25 0,0-24,0-1,-25 0,0 25,24 0,-24 25,0 0,0-1,0-24,25 25,25-25,-75 0</inkml:trace>
  <inkml:trace contextRef="#ctx0" brushRef="#br0" timeOffset="6500">3627 0,'0'0,"25"0,0 24,0-24,24 25,1 0,-1-25,1 25,24-1,1 26,-1-1,0-24,25 24,0-24,-24 0,24 0,-25-1,25 1,0 0,-24-25,-1 24,-24-24,-1 0,1 25,-25-25,24 0,-24 0</inkml:trace>
  <inkml:trace contextRef="#ctx0" brushRef="#br0" timeOffset="7187">5188 593,'0'0,"0"0,0 0,0 25,25 0,0-1,24 1,-24-25,25 0,-25-25,-1 25,1-24,-25-1,25 0,-25 25,0-25,0 50,0 0,25 24,-1 26,-24-1,0-25,-24 1,-1-1,0-24,0 0,-24-1,-1-24,25 0,-24-24,24 24,0-25,25 0,25 0</inkml:trace>
  <inkml:trace contextRef="#ctx0" brushRef="#br0" timeOffset="7625">5783 890,'-25'-25,"25"0,-25 25,25-24,-24-1,-1 50,0-25,0 24,25 1,0 0,0 0,0-25,25 24,0-24,0 0,-1 0,-24 0,25 0,-25-24,0 24,0 0,0-25,0 25</inkml:trace>
  <inkml:trace contextRef="#ctx0" brushRef="#br0" timeOffset="7906">5808 915,'0'0,"25"24,-1-24,1 25,25-25,-26 0,26 0,0-25,-26 1,1 24,-25-25,0 0,-25 0,1 1,-26-1,25 25,0 0,1 25,24-1,-25 26,25-1,0 1,25-25,-25 24,0 0,24 1,-24-1,0 1,0-25,-24-1,24 1,0-25,0 0</inkml:trace>
  <inkml:trace contextRef="#ctx0" brushRef="#br0" timeOffset="8281">5833 643,'24'0,"-24"0,50 0,-1 0,-24 0</inkml:trace>
  <inkml:trace contextRef="#ctx0" brushRef="#br0" timeOffset="8453">6204 964,'0'0,"0"0,0-25,25 1,-25-1,25-25,-25 26,24-1,-24 25,25 0,-25 0,25 25,-25-1,25 1,-25-25,25 25,-1-25,-24 0,50-25,-25 25,-1-25,1 25,0-24,0 24,-25-25,25 50,-1-25,-24 0,25 24,0 1,-25 0,0-50</inkml:trace>
  <inkml:trace contextRef="#ctx0" brushRef="#br0" timeOffset="8844">6799 816,'0'0,"0"24,-25 1,25-25,25 25,-25 0,25-25,-1 24,1-24,0 0,0-24,-25 24,24-25,-24 25,0-25,0 0,25 25,-25-24</inkml:trace>
  <inkml:trace contextRef="#ctx0" brushRef="#br0" timeOffset="9094">7096 939,'0'-24,"0"24,25-25,-25 0,25 0,-25 1,24-26,26 26,-25-1,0 0,24 0,-24 25</inkml:trace>
  <inkml:trace contextRef="#ctx0" brushRef="#br0" timeOffset="9359">7517 371,'0'24,"0"1,0 0,0-1,-24 26,24-1,0-24,0 25,0-1,-25 1,25-1,0-74</inkml:trace>
  <inkml:trace contextRef="#ctx0" brushRef="#br0" timeOffset="9578">7592 618,'-25'0,"25"25,0-1,25 1,-25 0,24 0,1-1,0 1,25-25,-26 0,26 0,-25-25,-1 25,1-24,0 24,0-25,-25 0,25 0,-25 25,0 25,0 0,0 0,0-1,0 26,0-26,0 1,0 0,24 0,-24-25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" units="1/cm"/>
          <inkml:channelProperty channel="Y" name="resolution" value="30" units="1/cm"/>
        </inkml:channelProperties>
      </inkml:inkSource>
      <inkml:timestamp xml:id="ts0" timeString="2009-11-12T12:32:02.870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fitToCurve" value="1"/>
    </inkml:brush>
  </inkml:definitions>
  <inkml:trace contextRef="#ctx0" brushRef="#br0">0 0,'0'25,"25"0,-25-1,25 26,-25 0,0 24,0-24,25-1,-25 1,25-25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" units="1/cm"/>
          <inkml:channelProperty channel="Y" name="resolution" value="30" units="1/cm"/>
        </inkml:channelProperties>
      </inkml:inkSource>
      <inkml:timestamp xml:id="ts0" timeString="2009-11-12T12:32:03.151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fitToCurve" value="1"/>
    </inkml:brush>
  </inkml:definitions>
  <inkml:trace contextRef="#ctx0" brushRef="#br0">222 0,'-25'0,"1"0,-1 0,0 0,1 25,-1-25,25 25,0 0,25 0,-1 25,1-25,0 25,-1-25,1 25,-1 0,-24-25,0 0,0 0,-24-25,24 25,-49-25,24 25,-24-25,0 0,24-25,0 25,25 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" units="1/cm"/>
          <inkml:channelProperty channel="Y" name="resolution" value="30" units="1/cm"/>
        </inkml:channelProperties>
      </inkml:inkSource>
      <inkml:timestamp xml:id="ts0" timeString="2009-11-12T12:32:03.667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fitToCurve" value="1"/>
    </inkml:brush>
  </inkml:definitions>
  <inkml:trace contextRef="#ctx0" brushRef="#br0">0 0,'0'0,"0"25,24-25,-24 25,0 0,25 24,-25 1,0 0,24-1,-24-24,0 25,0-26,0 1,0 0,0-25,0 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" units="1/cm"/>
          <inkml:channelProperty channel="Y" name="resolution" value="30" units="1/cm"/>
        </inkml:channelProperties>
      </inkml:inkSource>
      <inkml:timestamp xml:id="ts0" timeString="2009-11-12T12:32:09.292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fitToCurve" value="1"/>
    </inkml:brush>
  </inkml:definitions>
  <inkml:trace contextRef="#ctx0" brushRef="#br0">0 197,'0'25,"0"-1,25 25,-25 25,25-25,-1 0,26 0,-26-25,26-24,-1 0,0-49,-24 25,-25-25,0-25,0 25,-25 0,-24-24,0 24,24 24,-24 1,24-1,0 50,1-25,24 24,0 1</inkml:trace>
  <inkml:trace contextRef="#ctx0" brushRef="#br0" timeOffset="328">444 271,'0'0,"0"24,25 1,-25-1,0-24,0 25,0-25</inkml:trace>
  <inkml:trace contextRef="#ctx0" brushRef="#br0" timeOffset="531">642 173,'-25'24,"25"-24,-25 25,25-1,0-24,0 0,0 0,25 0,0 0,24-24,-24 24,-1 0,26 0,-26 0,1 0,0 0,-1 24,-24 1,25-1,-25 25,-25-24,25-1,0 1,0-25,0 24,-24-24,24-73</inkml:trace>
  <inkml:trace contextRef="#ctx0" brushRef="#br0" timeOffset="906">642 124,'0'0,"24"0,1 0,0 0,-1 0,26 0,-1 0,-24-49</inkml:trace>
  <inkml:trace contextRef="#ctx0" brushRef="#br0" timeOffset="1078">962 99,'25'0,"-25"-24,25 24,-1-25,26 25,-26 0,1 0,24 0,-24 0,0 0,-25 25,25-1,-25 1,24-1,-24 1,0-1,0 25,0-24,0-1,0 1,0-1,0-73</inkml:trace>
  <inkml:trace contextRef="#ctx0" brushRef="#br0" timeOffset="1406">1160 246,'0'0,"24"0,1 0,0 0,0 0,73 0,-73-24</inkml:trace>
  <inkml:trace contextRef="#ctx0" brushRef="#br0" timeOffset="1594">1530 197,'0'0,"0"25,0-1,25 1,-25-1,24 1,26-25,-26 24,26-24,-1-24,-24-1,24 1,-24-1,-25 1,0-25,-25 0,0 24,1-24,-1 25,-24 24,24-25,0 50,-24-1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" units="1/cm"/>
          <inkml:channelProperty channel="Y" name="resolution" value="30" units="1/cm"/>
        </inkml:channelProperties>
      </inkml:inkSource>
      <inkml:timestamp xml:id="ts0" timeString="2009-11-12T12:32:17.495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fitToCurve" value="1"/>
    </inkml:brush>
  </inkml:definitions>
  <inkml:trace contextRef="#ctx0" brushRef="#br0">51 319,'0'25,"0"-1,0 25,0-24,0-1,0-24,0 25,0-50,0 1,0-25,0 24,0-49,0 25,0-24,25 24,-1-25,1 49,0 1,0 24,-1 0,1 24,-25 26,0-26,-25 25,1-24,-26 24,1-25,-1 25,25-49,25 25,0-25,0 25,25-25,0 24,0-24,-1 0,26 25,-1-25,1 0</inkml:trace>
  <inkml:trace contextRef="#ctx0" brushRef="#br0" timeOffset="469">323 319,'25'25,"0"-25,-25 24,49 1,-24-25,24 24,-24-24,25-24,-26 24,1 0,-25-25,25 1,-25 24,0-25,0 25,0 0,0 25,0-1,0 1,0-1,0 1</inkml:trace>
  <inkml:trace contextRef="#ctx0" brushRef="#br0" timeOffset="844">645 0,'0'24,"0"1,0-25,0 25,25-1,-25 1</inkml:trace>
  <inkml:trace contextRef="#ctx0" brushRef="#br0" timeOffset="984">521 98,'0'25,"0"-25,0 24,25 1</inkml:trace>
  <inkml:trace contextRef="#ctx0" brushRef="#br0" timeOffset="1156">818 245,'0'0,"25"0,0 0,-1-24,-24 24,25 24,-25-24,25 0,-50 25,25-1,0-24,-25 50,25-50,0 24,0 1,0-1,25-24,0 25,0-25</inkml:trace>
  <inkml:trace contextRef="#ctx0" brushRef="#br0" timeOffset="1422">1066 368,'24'0,"-24"25,25-25,0 24,0-24,-25 0,24 0,1-24,0 24,-25-25,0 1,0-1,0-24,-25 24,25 25,-25 0,25 0,-24 0,24 25,-25-1,25 1,0 0,0-1,25 25,-1 0,-24 0,0 0,25 1,-25-1,-25-25,25 1,-24-1,-1 1,0-25,0 0,1 0,-1-25,0-24,25-24</inkml:trace>
  <inkml:trace contextRef="#ctx0" brushRef="#br0" timeOffset="1875">1313 393,'0'0,"0"24,25 1,0-25,-1 0,1 0,0 0,0-25,-1 1,1-1,-25 1,0-1,-25 0,25 1,-24 24,-26-25,25 25,1 0,-1 0,0 25,25-25</inkml:trace>
  <inkml:trace contextRef="#ctx0" brushRef="#br0" timeOffset="2172">1462 319,'0'0,"0"25,0-25,24 0,26 24,-25-24</inkml:trace>
  <inkml:trace contextRef="#ctx0" brushRef="#br0" timeOffset="2312">1635 442,'0'-25,"0"25,0-24,25-1,-25 1,0-1,0-24,24 24,1 1,0-1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" units="1/cm"/>
          <inkml:channelProperty channel="Y" name="resolution" value="30" units="1/cm"/>
        </inkml:channelProperties>
      </inkml:inkSource>
      <inkml:timestamp xml:id="ts0" timeString="2009-11-12T12:32:48.917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fitToCurve" value="1"/>
    </inkml:brush>
  </inkml:definitions>
  <inkml:trace contextRef="#ctx0" brushRef="#br0">1638 0,'0'0,"-25"0,25 24,-24 1,24 25,-25-25,0-1,0 26,1-1,-1 1,0 0,0-1,1 1,24-1,-25-24,25 25,-25-26,25-24,0 25,0-25,0 0</inkml:trace>
  <inkml:trace contextRef="#ctx0" brushRef="#br0" timeOffset="937">1242 619,'0'0,"-25"0,-24 0,-1-25,1 25,-26 0,-24 0,25 0,0 0,-25 25,25 0,-25 0,0-25,0 49,24-24,26 25,-25 24,24 0,25 1,25-1,0 0,25-24,0-1,24 1,1-1,24-24,25 0,25 0,0-1,24-24,-24 25,24-25,1-25,0 25,-26-24,26 24,-1-25,-49 0,25 25,0-25,0 1,0-26,-25 25,0-24,-25-1,-25-24,-24 0,0 24,-25-24,-25-1,0 26,1 24,-26-25,1 26,-1-1,-24 0,-25 25,-25 0,25 0,0 0,25-25</inkml:trace>
  <inkml:trace contextRef="#ctx0" brushRef="#br0" timeOffset="1765">722 1040,'0'0,"25"0,-25 75,0-26,0-24,0 0,0-1,0 1,0-25,0 0,0-25,25 1,-25-26,0 25,0-24,0-1,0-24,0 24,0 1,0-1,0 50,0-24,24 48,-24 1,25 25,-25-1,25 1,0-1,-1 1,1-25,25-1,-26-24,1 0,0 0,0-24,-1-1,-24 0,0 0,0-24,0-1,0 1,-24 24,24 0,24 0</inkml:trace>
  <inkml:trace contextRef="#ctx0" brushRef="#br0" timeOffset="2281">1292 1090,'0'0,"24"0,-24 0,25 0,0 0,-25-25,25 25,-1-25,-24-24,0 24,0 0,-24 0,24 1,-25 24,25-25,-25 25,25 25,-25-1,25 1,-24 25,24-25,0 24,24-24,-24 0,25-1,-25 1,25-25,0 25,-1-25,1 0</inkml:trace>
  <inkml:trace contextRef="#ctx0" brushRef="#br0" timeOffset="2672">1514 1065,'0'0,"0"25,0-25,0 25,0-1,0-24,25-24,-25 24,25-25,-25 0,25-24,-1 24,1 0,-25 0,25 25,0 0,-25 25,0 0,0 0,0-1,0 1,0-25,24 25,-24-25,0 0,25 0,-25-25,25 0,-25 1,25-1,-1-25,1 25,-25 25,25-24,0 24,-25 0,24 0,-24 0,0 24,25 1,-25 0,0 0,25 0,-25-1,0 1,0 0,0 0,0-1,0-24,0 0,0 25,49-25,-73 0</inkml:trace>
  <inkml:trace contextRef="#ctx0" brushRef="#br0" timeOffset="3922">821 1511,'0'0,"-25"25,25 0,0-1,-24 26,24-1,-25 1,-25 0,1 24,24 0,-49 1,24 24,-24 25,0-25,24-25,1-24,24-1,0 1,25-26,0 1</inkml:trace>
  <inkml:trace contextRef="#ctx0" brushRef="#br0" timeOffset="4469">1861 1437,'0'0,"0"0,25 24,-25 1,24 0,1 25,0-1,24 25,1-24,-1 0,26-1,-1 1,0-1,1 1,-26 24,25-24,-24 24,24-24,0-26,-24 26,24-25,-24-1,-26 1,26 0,-25 0,-1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" units="1/cm"/>
          <inkml:channelProperty channel="Y" name="resolution" value="30" units="1/cm"/>
        </inkml:channelProperties>
      </inkml:inkSource>
      <inkml:timestamp xml:id="ts0" timeString="2009-11-12T11:48:24.854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fitToCurve" value="1"/>
    </inkml:brush>
  </inkml:definitions>
  <inkml:trace contextRef="#ctx0" brushRef="#br0">29 50,'0'0,"0"-25,0 25,0 0,0-24,0 48,-25 1,25 25,0 49,0-1,0 1,0 0,25-24,0-26,0 1,-1-26,1 1,0-25,0-25,-1-24,-24 24,0-24,0-1,-24 25,-1-24,0-1,25 50,-25-24,25 48,-24-24,24 0</inkml:trace>
  <inkml:trace contextRef="#ctx0" brushRef="#br0" timeOffset="391">376 421,'0'0,"0"25,0 0,0 24,24-24,-24 0,25-25,0 24,0-24,-1 0,1 0,0-24,0-1,-1 0,-24 0,25 25,-25-24,0 24,0 0,0 24,0 1,0 0,0 0,25-1,-25-24,0 25</inkml:trace>
  <inkml:trace contextRef="#ctx0" brushRef="#br0" timeOffset="735">772 50,'0'0,"0"25,0 24,0 1,0 24,0 0,0 0,0-24,0-1,0 1,0-25,0-25</inkml:trace>
  <inkml:trace contextRef="#ctx0" brushRef="#br0" timeOffset="938">846 421,'0'25,"0"0,0-1,0 1,25 0,0-25,-1 25,1-1,0-24,0 0,-1 0,1-24,0 24,0-25,-1 0,-24 0,25 1,-25 24,0-25,0 50,0-1,0-24,0 25,25 0,-25 0,0-25,0 24,25-24</inkml:trace>
  <inkml:trace contextRef="#ctx0" brushRef="#br0" timeOffset="1297">1292 50,'0'25,"0"0,0 24,0 25,0 0,0-24,24 24,-24-24,0-1,0-24,0 0</inkml:trace>
  <inkml:trace contextRef="#ctx0" brushRef="#br0" timeOffset="1532">1242 446,'0'0,"25"0,0 0,-1 0,1 0,0 0,24-25</inkml:trace>
  <inkml:trace contextRef="#ctx0" brushRef="#br0" timeOffset="1719">1663 25,'-25'0,"25"25,0 25,0-1,0 1,0 24,0-25,0 1,0-1,0 1,25-26,-25-24</inkml:trace>
  <inkml:trace contextRef="#ctx0" brushRef="#br0" timeOffset="1953">1737 322,'0'25,"0"-25,0 49,0-24,25 0,-25 0,25-1,-1-24,1 25,0-25,0 0,-25 0,24-25,1 25,0-24,-25-1,25 0,-25 0,25 1,-25-1,0 0,0 50,0 0,-25 24,25-24,0 24,0-24,0 0,0-25,25 25,-25-25,0 24,0-24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" units="1/cm"/>
          <inkml:channelProperty channel="Y" name="resolution" value="30" units="1/cm"/>
        </inkml:channelProperties>
      </inkml:inkSource>
      <inkml:timestamp xml:id="ts0" timeString="2009-11-12T12:33:19.307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fitToCurve" value="1"/>
    </inkml:brush>
  </inkml:definitions>
  <inkml:trace contextRef="#ctx0" brushRef="#br0">0 0,'25'0,"0"25,-1 0,51 0,-26 0,26-1,-26 1,26 0,-51 25,26-25,0-1,-26 26,1-25,0 25</inkml:trace>
  <inkml:trace contextRef="#ctx0" brushRef="#br0" timeOffset="391">347 745,'0'25,"25"0,-25 25,0-26,0 26,0-25,0 0,0-25,0-25,0 0,0-25,0 26,0-26,0 0,25 1,-25-1,24 0,1 25,0 25,-25-24,25 24,0 0</inkml:trace>
  <inkml:trace contextRef="#ctx0" brushRef="#br0" timeOffset="719">446 720,'0'0,"50"0,-25-24,-1 24,26 0,-25 0</inkml:trace>
  <inkml:trace contextRef="#ctx0" brushRef="#br0" timeOffset="907">397 869,'0'0,"24"0,1 0,0 0,25-24,-1 24,-24 0</inkml:trace>
  <inkml:trace contextRef="#ctx0" brushRef="#br0" timeOffset="1094">769 745,'0'25,"0"-25,24 25,-24 0,25 0,25-1,-26-24,26 25,-25-50,0 25,-1 0,1-24,-25-1,0 25,25-25,-25 0,0 25,0-25,0 25</inkml:trace>
  <inkml:trace contextRef="#ctx0" brushRef="#br0" timeOffset="1375">1190 770,'0'0,"25"0,0 0,-1 0,1-25,0 25,0 0,-25-25,0 25,0-24,0 24,0 0,-25 0,0 0,0 0,-24 24,24-24,25 25,-25 0,25 0,0-25,25 25,0 0,0-1,24-24,1 0,-1 0,26 0</inkml:trace>
  <inkml:trace contextRef="#ctx0" brushRef="#br0" timeOffset="1750">1760 447,'0'0,"-25"25,25 25,0-1,0-24,0 25,0-25,0 24,25-24,-25 0,0 0,0 25,0-50,0 24,0-24,0 25</inkml:trace>
  <inkml:trace contextRef="#ctx0" brushRef="#br0" timeOffset="2313">1463 770,'0'0,"-25"0,25 0,0 0,0 0,0 0,0 0,25 0,0 0,-1 0,1 0,0-25,0 25,-1 0,1 0,-25 0,0 0,25 0,-25 25</inkml:trace>
  <inkml:trace contextRef="#ctx0" brushRef="#br0" timeOffset="3047">1884 845,'0'0,"50"24,-50-24</inkml:trace>
  <inkml:trace contextRef="#ctx0" brushRef="#br0" timeOffset="4313">1636 720,'0'0,"25"0,0 0,24 0,1 0,24-24,-24 24,24 0,-24 0,-25 0,0 0,-1 0,-24 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" units="1/cm"/>
          <inkml:channelProperty channel="Y" name="resolution" value="30" units="1/cm"/>
        </inkml:channelProperties>
      </inkml:inkSource>
      <inkml:timestamp xml:id="ts0" timeString="2009-11-12T12:32:54.323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fitToCurve" value="1"/>
    </inkml:brush>
  </inkml:definitions>
  <inkml:trace contextRef="#ctx0" brushRef="#br0">0 148,'0'24,"25"1,-25 0,24-1,1 1,-25-1,25-24,25 25,-26-25,-24-25,25 25,0-24,-25 24,25-25,-25-24,0 24,0 1,0 24,0 0,25 24,-25 1,24 24,-24 0,0 1,25 23,-25-24,0 25,-25-25,25-24,-24 0,-1-1,0-24,-25 0,26-24,-26-1,50 0,-25-73</inkml:trace>
  <inkml:trace contextRef="#ctx0" brushRef="#br0" timeOffset="453">545 369,'-24'-24,"24"24,0 24,-25-24,25 25,0-1,25 1,-25-1,24 26,1-26,0 1,0-25,24 0,-24 0,0-25,0 25,-25-24,25-1,-25 0,24 1,-24-1,0 1,25 24,-25 0,0 24,0-24,0 25,0-1,0 1,0 0,0-1,25 1,-50-25</inkml:trace>
  <inkml:trace contextRef="#ctx0" brushRef="#br0" timeOffset="906">818 222,'0'24,"-25"-24,25 25,0-25,25 24</inkml:trace>
  <inkml:trace contextRef="#ctx0" brushRef="#br0" timeOffset="1063">645 246,'24'25,"1"-25</inkml:trace>
  <inkml:trace contextRef="#ctx0" brushRef="#br0" timeOffset="1250">1066 50,'0'0,"0"49,0-25,0 25,-24 1,24-1,0-25,0 26,0-26,24 1,1-1,-25 1</inkml:trace>
  <inkml:trace contextRef="#ctx0" brushRef="#br0" timeOffset="1469">1215 320,'0'0,"-25"0,1 0,-1 0,0 25,0-1,0 1,25-1,0 1,0-1,25 1,0-25,0 25,24-25,-24-25</inkml:trace>
  <inkml:trace contextRef="#ctx0" brushRef="#br0" timeOffset="1703">1339 246,'0'0,"0"25,0-1,0 1,25 0,-25-1,0 1,0-1,0 1,0-25,0 24,0-24</inkml:trace>
  <inkml:trace contextRef="#ctx0" brushRef="#br0" timeOffset="1891">1463 345,'0'0,"25"0,-25 0,25-25,-25 25,25-25,-25 25,0-24,-25 24,25-25,0 25,-25 0,25 25,0-1,-25 1,25 0,0-1,0 1,25-1,-25 1,25-1,-25-97</inkml:trace>
  <inkml:trace contextRef="#ctx0" brushRef="#br0" timeOffset="2234">1736 0,'-25'25,"25"0,0 24,0 0,0 0,0-24,-25 24,25-25,0 1,0 24,0 0</inkml:trace>
  <inkml:trace contextRef="#ctx0" brushRef="#br0" timeOffset="2469">1786 295,'-25'0,"0"25,0-25,25 25,-25 24,25-25,25 1,-25-1,25 1,0-25,0 0,-1 0,26 25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" units="1/cm"/>
          <inkml:channelProperty channel="Y" name="resolution" value="30" units="1/cm"/>
        </inkml:channelProperties>
      </inkml:inkSource>
      <inkml:timestamp xml:id="ts0" timeString="2009-11-12T12:32:57.917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fitToCurve" value="1"/>
    </inkml:brush>
  </inkml:definitions>
  <inkml:trace contextRef="#ctx0" brushRef="#br0">99 123,'0'0,"0"49,0 0,25 0,-25 0,0-25,0 25,0-25,25-24,-25 25</inkml:trace>
  <inkml:trace contextRef="#ctx0" brushRef="#br0" timeOffset="203">0 147,'0'0,"25"0,-1 25,26-1,-25 1,24 24,-24-25,25 1,-25-1,-1 25,1-25,0-24,-25 25,25-25</inkml:trace>
  <inkml:trace contextRef="#ctx0" brushRef="#br0" timeOffset="453">372 0,'0'25,"0"-1,0 1,0-1,0 25,25 25,-25-25,0 0,0-25,24 0,-24 1,25-1</inkml:trace>
  <inkml:trace contextRef="#ctx0" brushRef="#br0" timeOffset="656">471 367,'0'0,"0"25,25-1,-25-24,25 0,-1 25,26-50,-25 25,24 0,-24-24,0 24,-25-25,0 1,0 0,0-1,-25-24,0 25,25 24,50 0,-75 0</inkml:trace>
  <inkml:trace contextRef="#ctx0" brushRef="#br0" timeOffset="953">918 416,'0'-24,"0"24,0-25,0 1,0 0,0-1,0 1,24 24,1-25,0 1</inkml:trace>
  <inkml:trace contextRef="#ctx0" brushRef="#br0" timeOffset="1187">1017 319,'0'24,"25"-24,-25-24,24 24,1-25,0 1,-25-1,25 1,0 24,-25 0,24-25,-24 50,0-25,25 0,0 0,0 0,0 0,-1 0,1 0,-25-25,25 25,-25 0,25 25,-25-25,25 24,-25-24,0 25,0-1,24-24,-24 0</inkml:trace>
  <inkml:trace contextRef="#ctx0" brushRef="#br0" timeOffset="1594">1835 245,'0'0,"0"-24,-24-1,-1 1,25 24,-25 0,-25 0,25 24,1 1,-1-1,25 1,0-1,0-24,0 25,25-25,-1 24,1-24,0 0,0-24,0 24,0 0,-25-25,0 25,24 0,-24 25,0-25,0 24,0-24,0 24,25-24,-25 0,0 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" units="1/cm"/>
          <inkml:channelProperty channel="Y" name="resolution" value="30" units="1/cm"/>
        </inkml:channelProperties>
      </inkml:inkSource>
      <inkml:timestamp xml:id="ts0" timeString="2009-11-12T12:32:59.964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fitToCurve" value="1"/>
    </inkml:brush>
  </inkml:definitions>
  <inkml:trace contextRef="#ctx0" brushRef="#br0">0 0,'0'25,"0"1,25-1,-25 50,0-25,0 25,25-24,-25-1,25 0,-25-25,0 25,25-50,-25 25,0-25,0-25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" units="1/cm"/>
          <inkml:channelProperty channel="Y" name="resolution" value="30" units="1/cm"/>
        </inkml:channelProperties>
      </inkml:inkSource>
      <inkml:timestamp xml:id="ts0" timeString="2009-11-12T12:33:15.807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fitToCurve" value="1"/>
    </inkml:brush>
  </inkml:definitions>
  <inkml:trace contextRef="#ctx0" brushRef="#br0">1189 0,'0'0,"-24"0,24 25,-25 0,-25 0,25 24,1 1,-26 0,25-25,1 24,-1-24,25 0,-25 0,25 0,0-25,0 25</inkml:trace>
  <inkml:trace contextRef="#ctx0" brushRef="#br0" timeOffset="500">0 572,'0'25,"0"0,0-1,0 26,0 25,0-1,0 1,0-25,0-1,0-73</inkml:trace>
  <inkml:trace contextRef="#ctx0" brushRef="#br0" timeOffset="704">173 472,'0'0,"0"25,25 0,-25 25,25 0,-25-26,0 51,25-25,-25 0,0-1,0 1,0 0,-25-75</inkml:trace>
  <inkml:trace contextRef="#ctx0" brushRef="#br0" timeOffset="938">99 845,'0'0,"0"0,25-24,-1 24,1-25,0 25,0 0,0 0</inkml:trace>
  <inkml:trace contextRef="#ctx0" brushRef="#br0" timeOffset="1141">570 746,'-25'0,"25"-25,-25 25,0 0,1 25,-1 0,25 0,-25 0,25-1,0 1,25 0,-25 0,25-25,-1 0,1-25,0 25,0-25,-25 25,25-25,-25 1,0 24,0 24,0-24</inkml:trace>
  <inkml:trace contextRef="#ctx0" brushRef="#br0" timeOffset="1469">669 796,'0'0,"0"25,0-25,25 0,-25 0,24 0,1 0,-25-25,0 25,25-25,-25 25,0-25,0 25,0-25,0 50,0 0,25 0,-25 24,0 26,0-25,0-1,0 1,0-25,0 0,-25 0,25 0,-25-25,25 25,-25-50,1 25,24 0,-25-25,25 0,0 0</inkml:trace>
  <inkml:trace contextRef="#ctx0" brushRef="#br0" timeOffset="1907">966 771,'0'0,"0"25,0 0,25-1,-25-24,0 25,50-25,-50 0</inkml:trace>
  <inkml:trace contextRef="#ctx0" brushRef="#br0" timeOffset="2094">1140 895,'0'0,"25"25,-25-25,0 0,24 0,-24 0,25-25,-25 0,25 0,-25 1,25-1,0 0,-1-25,-24 25,25 0,0 0,-25 25,0 0,25-24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" units="1/cm"/>
          <inkml:channelProperty channel="Y" name="resolution" value="30" units="1/cm"/>
        </inkml:channelProperties>
      </inkml:inkSource>
      <inkml:timestamp xml:id="ts0" timeString="2009-11-12T12:33:24.354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fitToCurve" value="1"/>
    </inkml:brush>
  </inkml:definitions>
  <inkml:trace contextRef="#ctx0" brushRef="#br0">157 694,'-25'25,"0"-25,0 25,1 49,-1 1,0 49,25 0,0 0,25-50,0 26,24-26,1 0</inkml:trace>
  <inkml:trace contextRef="#ctx0" brushRef="#br0" timeOffset="219">628 1066,'0'-49,"25"-26,0 26,0 24,24 0,-24 0,0 25,0 0,-1 25,-24 0,0 25,-24-1,-1 26,0-26,-25 26,26-51,-26 26,0-25,26 25,-1-50,25 24,25 1,-1-25,26 25,0-25,-1-25,1 25,24 0,-24-25</inkml:trace>
  <inkml:trace contextRef="#ctx0" brushRef="#br0" timeOffset="578">1075 1290,'0'0,"0"25,0-25</inkml:trace>
  <inkml:trace contextRef="#ctx0" brushRef="#br0" timeOffset="719">1447 1364,'25'0,"-1"-25,1 1,25-1,-25-25,-1-24,1-1,0-24,0 0,0 24,-1 1,1 49,0 0,-25 1,0 48,25 1,-25 25,25-1,-25 51,24-26,-24 25,0-24,25-26,-25-24,25 0,-25 0,-25-50,0 25,1-50,-26 1,0-1,1 25,-1 0,1 25,-1 25,25 0,0 0,25 0,25-1</inkml:trace>
  <inkml:trace contextRef="#ctx0" brushRef="#br0" timeOffset="1235">2513 620,'0'0,"0"25,0 24,0 1,0 0,0 24,0 0,0 1,0-1,0-49,0 25,0-50,0 24,-24-48,24-26,-25 0,-25 1,1-1,-1 25,25 1,-49 24,24 0,0 24,26 26,-1-25,25 24,0-24,25 0,-1 25,26-26,24-24,-24 25,25-25,-26-25</inkml:trace>
  <inkml:trace contextRef="#ctx0" brushRef="#br0" timeOffset="1610">2687 818,'0'25,"0"0,0 0,0 24,0-24,0 25,25-25,-25 24,25-24</inkml:trace>
  <inkml:trace contextRef="#ctx0" brushRef="#br0" timeOffset="1782">2861 1091,'24'0,"-24"0,0-25,25-24,0 24,0-25,0 26,-1-1,-24 25,0 0,0 25,25 24,-25-24,0 0,25 0,-25-25,25 0,0 0,-1-25,1 0,25 0,-1-24,1 24,0-25,-1 50,-24 0,0 0,25 25,-26 0,-24 0,0 24,0 1,0-25</inkml:trace>
  <inkml:trace contextRef="#ctx0" brushRef="#br0" timeOffset="2360">1546 1711,'25'0,"-25"25,0-25,25 50,-25-25,0-1,0 1,0 0,-25 0,25 0,25-1,-50-24</inkml:trace>
  <inkml:trace contextRef="#ctx0" brushRef="#br0" timeOffset="2594">1496 1538,'0'0,"25"-25,0 25,0 0,0-25</inkml:trace>
  <inkml:trace contextRef="#ctx0" brushRef="#br0" timeOffset="2766">2340 1662,'-25'-25,"0"25,-25-25,1 25,-1 0,1 0,24 25,-25 0,25 0,1-1,24 1,-25 25,50-50,-25 25,24-1,1-24,25 0,-25 0,-1 0,-24 0,25 0,-25 0,25 0,-25 0,0 25,0-25,25 25,-25 0,0-25,0 0,25 25,-1-25,1 0</inkml:trace>
  <inkml:trace contextRef="#ctx0" brushRef="#br0" timeOffset="3157">2489 1687,'-25'0,"25"49,0-24,-25 0,25 24,0-24,0-25,0 25,0-25,0 25</inkml:trace>
  <inkml:trace contextRef="#ctx0" brushRef="#br0" timeOffset="3344">2439 1513,'-25'-25</inkml:trace>
  <inkml:trace contextRef="#ctx0" brushRef="#br0" timeOffset="3469">2538 1860,'0'0,"25"-25,0 25,0-24,-1-26,26 25,-25-24,24 24,1 0,-25 25,24 0,-24 25,0 0,25-1,-50 26,24-25,1 0,0-1</inkml:trace>
  <inkml:trace contextRef="#ctx0" brushRef="#br0" timeOffset="4000">3630 0,'74'25,"0"24,75 26,-50 24,1 50,-1 0,-50 49,1 0,-25-24,0-25,-25 0,-25 0,0-50,0 0,0-25,1 1,-1-26,-25-24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" units="1/cm"/>
          <inkml:channelProperty channel="Y" name="resolution" value="30" units="1/cm"/>
        </inkml:channelProperties>
      </inkml:inkSource>
      <inkml:timestamp xml:id="ts0" timeString="2009-11-12T12:32:01.448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fitToCurve" value="1"/>
    </inkml:brush>
  </inkml:definitions>
  <inkml:trace contextRef="#ctx0" brushRef="#br0">0 127,'25'0,"-1"0,26 0,0 0,-1-25,26 25,-1 0,-24 0,49 0,-25 0,26 0,24 0,0 0,0 0,0 0,25 0,-25 0,49-25,-24 25,25 0,-25 0,24-26,1 26,0 0,-25-25,24 25,1 0,-50-26,50 26,-25 0,24 0,-24 0,0 0,-25 0,25 0,-25 0,0 0,-25 26,25-26,-25 0,1 0,-51 0,1 25,0-25,-26 0,1 0,0 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" units="1/cm"/>
          <inkml:channelProperty channel="Y" name="resolution" value="30" units="1/cm"/>
        </inkml:channelProperties>
      </inkml:inkSource>
      <inkml:timestamp xml:id="ts0" timeString="2009-11-12T12:34:59.964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fitToCurve" value="1"/>
    </inkml:brush>
  </inkml:definitions>
  <inkml:trace contextRef="#ctx0" brushRef="#br0">24 75,'0'0,"0"-25,0 25,-24-25,48 50,-24 0,0-1,0 26,25 0,-25 25,0 0,0 0,25-25,-25 0,0-50</inkml:trace>
  <inkml:trace contextRef="#ctx0" brushRef="#br0" timeOffset="312">223 0,'49'0,"-24"0,0 50,-25-25,0 24,25 1,-25 0,0 25,25-25,-25 0,0 0,0-50</inkml:trace>
  <inkml:trace contextRef="#ctx0" brushRef="#br0" timeOffset="547">124 349,'24'0,"1"0,0-25,0 25,0-25,24 25,1 0</inkml:trace>
  <inkml:trace contextRef="#ctx0" brushRef="#br0" timeOffset="781">893 174,'0'0,"0"-25,-25 25,25-25,-25 25,0 0,0 25,-24-25,24 25,0 0,0 0,1 0,24 25,0-25,24 0,1-25,0 25,0-25,0-25,24 25,-24-25,-25 25,25-25,-25 25,25-25,-25 50,0 0,0 0,0 0,0 0,0 25,24-25,-24-25,0 25</inkml:trace>
  <inkml:trace contextRef="#ctx0" brushRef="#br0" timeOffset="1265">1091 224,'0'25,"0"0,25 0,0 25,-25-25,24 0,1 0,0 0,0-25,0 0,-1-25,-24 0,25 0,-25 0,25-25,-25 25,0-25,25 25,0 0,-25 0</inkml:trace>
  <inkml:trace contextRef="#ctx0" brushRef="#br0" timeOffset="1593">1662 124,'-25'0,"25"-25,-25 25,0-24,25 48,-25-24,0 25,1-25,24 25,-25 0,50 0,-25 0,0 0,24 0,1-25,0 0,0 0,0 0,0-25,-25 0,24 25,1-25,-25 25,0 0,0 25,-25-25,25 50,0-25,0 0,0 25,0-25,50 0,-50 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" units="1/cm"/>
          <inkml:channelProperty channel="Y" name="resolution" value="30" units="1/cm"/>
        </inkml:channelProperties>
      </inkml:inkSource>
      <inkml:timestamp xml:id="ts0" timeString="2009-11-12T12:35:02.182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fitToCurve" value="1"/>
    </inkml:brush>
  </inkml:definitions>
  <inkml:trace contextRef="#ctx0" brushRef="#br0">0 25,'0'0,"25"0,-25 0,25 0,-1 0,1 0,0 0,0 0,0-25,-1 25,1 25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" units="1/cm"/>
          <inkml:channelProperty channel="Y" name="resolution" value="30" units="1/cm"/>
        </inkml:channelProperties>
      </inkml:inkSource>
      <inkml:timestamp xml:id="ts0" timeString="2009-11-12T12:35:02.839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fitToCurve" value="1"/>
    </inkml:brush>
  </inkml:definitions>
  <inkml:trace contextRef="#ctx0" brushRef="#br0">40 98,'0'-24,"-25"-1,25 25,0 25,0-1,0 50,0 0,0-25,0 24,0-24,0-24,0 0,25-1,-25-24,25 0,-1-24,1-1,-1 0,26-24,-26 25,26-1,-1 25,-25 25,1-25,0 24,-25 25,0-24,-25 0,-24 24,0-25,-1 25,1-49,24 25,1-25,-1-25,50 1</inkml:trace>
  <inkml:trace contextRef="#ctx0" brushRef="#br0" timeOffset="437">508 393,'0'24,"0"-24,0 25,0 0,24-1,1 1,0-25,-1 0,1-25,-1 25,1-24,-25-1,25 0,-25 25,0-24,0 48,0 1,0 0,0-1,49 1,-49-1</inkml:trace>
  <inkml:trace contextRef="#ctx0" brushRef="#br0" timeOffset="750">951 49,'0'25,"0"-1,0 25,-25 0,25 25,0-25,0 0,0 0,0 1,0-26,25 25,-25-24</inkml:trace>
  <inkml:trace contextRef="#ctx0" brushRef="#br0" timeOffset="953">1074 442,'0'0,"0"25,0-1,25 1,-1-1,-24-24,49 25,-24-25,0 0,-1-25,-24 1,25-1,-1 1,-24-1,0 0,25 1,-25 24,0 0,0 24,0 1,0-25,0 25,25-1,-25-24</inkml:trace>
  <inkml:trace contextRef="#ctx0" brushRef="#br0" timeOffset="1265">1591 24,'0'25,"0"0,24 24,-24 24,25-23,-25-1,25 0,-25-25,24 1,-24-1,0 26</inkml:trace>
  <inkml:trace contextRef="#ctx0" brushRef="#br0" timeOffset="1484">1542 393,'24'0,"1"-25,-1 25,26 0,-26 0,26-24</inkml:trace>
  <inkml:trace contextRef="#ctx0" brushRef="#br0" timeOffset="1672">1837 0,'0'24,"0"-24,0 50,0-1,25 0,-25 0,0 25,0-25,24 0,-24-25,0 26,49-26,-73 1</inkml:trace>
  <inkml:trace contextRef="#ctx0" brushRef="#br0" timeOffset="1890">2034 344,'0'24,"0"1,0-25,25 24,-25 1,24 0,25-1,-24-24,0 25,-25-25,24-25,1 25,-1-24,1-1,-25 0,0 1,25-1,-25 50,0-25,0 24,0 1,24 0,-24-1,25 1,-25-1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" units="1/cm"/>
          <inkml:channelProperty channel="Y" name="resolution" value="30" units="1/cm"/>
        </inkml:channelProperties>
      </inkml:inkSource>
      <inkml:timestamp xml:id="ts0" timeString="2009-11-12T11:47:37.089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fitToCurve" value="1"/>
    </inkml:brush>
  </inkml:definitions>
  <inkml:trace contextRef="#ctx0" brushRef="#br0">172 98,'0'0,"0"25,0-1,0 50,0-1,0 1,0-25,0 24,-24-24,24 0,0 0,0-24,24 23,-24-23</inkml:trace>
  <inkml:trace contextRef="#ctx0" brushRef="#br0" timeOffset="312">469 0,'0'0,"0"25,0-1,0 25,24 25,-24-1,0 1,0-1,0-24,0 0,0 0,0 0,-24-24,24-1</inkml:trace>
  <inkml:trace contextRef="#ctx0" brushRef="#br0" timeOffset="609">197 564,'0'0,"25"-25,-1 25,1 0,25 0,-26-24,26 24,-26 0,1-25</inkml:trace>
  <inkml:trace contextRef="#ctx0" brushRef="#br0" timeOffset="843">790 466,'0'0,"-25"-25,25 1,-25-1,0 25,25-24,-24 24,-1 0,0 0,25 0,-24 0,-1 24,25 1,-25 24,25-25,0 1,0-25,25 24,-25 1,25-1,-1-24,26 0,-26 0,1 0,0-24,24 24,-49-25,25 25,-25-24,25-1,-25 1,0 24,-25-25,25 25,0 0,0 25,0-1,25 1,-25-1,0 1,0-25,0 24,0 1,0-25</inkml:trace>
  <inkml:trace contextRef="#ctx0" brushRef="#br0" timeOffset="1390">1012 368,'0'0,"0"0,0 24,0 1,24-1,-24 1,25 24,0-25,-25 1,24-1,-24-24,25 25,-25-1,25-24,-25 0,24-24,-24 24,0-25,25 1,-25-1,25 1,-25-25,0 0,25 24,-25-24,0 49,0 25</inkml:trace>
  <inkml:trace contextRef="#ctx0" brushRef="#br0" timeOffset="1797">1703 466,'0'-25,"-25"1,25 24,0-25,-25 1,25 24,-24 0,24-25,-25 25,0 25,1-25,-1 24,25 1,-25-1,25 1,0-1,25 1,-25-1,25-24,-1 25,1-25,0 0,-1-25,1 25,-25-24,25-1,-25 1,0 24,0-25,0 50,0-25,0 24,0 1,0 24,0-25,0 1,49-1,-74 25</inkml:trace>
  <inkml:trace contextRef="#ctx0" brushRef="#br0" timeOffset="2453">0 882,'24'0,"-24"0,0 0,25 24,0-24,24 0,0 0,25 0,-24 0,24 0,0 0,25 0,-1-24,1 24,25 0,-26-25,1 25,0 0,0 0,24 0,-24 0,-1 0,-24 0,0 0,1 0,-26 25,0-25,1 0,-26 0,1 0,-25 24,25-24,-25-49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" units="1/cm"/>
          <inkml:channelProperty channel="Y" name="resolution" value="30" units="1/cm"/>
        </inkml:channelProperties>
      </inkml:inkSource>
      <inkml:timestamp xml:id="ts0" timeString="2009-11-12T11:49:18.151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fitToCurve" value="1"/>
    </inkml:brush>
  </inkml:definitions>
  <inkml:trace contextRef="#ctx0" brushRef="#br0">179 0,'-25'0,"25"0,-25 25,0 1,-1-26,1 25,0 0,25 0,0 26,0-26,0 0,25 0,0 26,-25-26,26 0,-26 1,0-1,-26-25,26 25,-25 0,0-25,0 0,0 0,100-25,-125 0</inkml:trace>
  <inkml:trace contextRef="#ctx0" brushRef="#br0" timeOffset="281">154 429,'0'25,"25"-25,0 25,0-25,1 0,-1 0,-25-25,25 0,-25 0,0 0,0-1,0 26,-25-25,0 0,25 25,25 0,-50 0</inkml:trace>
  <inkml:trace contextRef="#ctx0" brushRef="#br0" timeOffset="500">431 479,'25'0,"-25"0,25 0,0-25,0 25,0-25,1 0,-26 0,0-1,0 1,0 25,0 0,-26 0,26 0,-25 25,25 1,0 24,-25 26,25-1,0 1,0-26,0 1,0-1,0-24,0-1,0-25,0-25</inkml:trace>
  <inkml:trace contextRef="#ctx0" brushRef="#br0" timeOffset="844">431 227,'0'-25,"25"25,0 0,0 0,25-25</inkml:trace>
  <inkml:trace contextRef="#ctx0" brushRef="#br0" timeOffset="985">682 328,'0'25,"0"-25,0 26,0-1,0-25,25 0,0 25,1-25,-1 0,0-25,25 25,-25-25,1 25,-1-26,0 26,-25-25,0 50,0 1,0-1,0 0,0 0,25 0,-25-25,0 0,25 26</inkml:trace>
  <inkml:trace contextRef="#ctx0" brushRef="#br0" timeOffset="1328">1185 51,'0'0,"0"25,-25 0,25 26,0-1,0-25,0 26,0-26,0 25,0-24,0-1,0 0,0-75</inkml:trace>
  <inkml:trace contextRef="#ctx0" brushRef="#br0" timeOffset="1563">1261 278,'0'0,"-25"25,25 0,-26 0,1 1,0-26,25 25,0 0,-25 0,50 0,-25-25,0 26,25-1,26-25,-26 0,0 25,25-25,-25 0,26 25,-26-25,0 0,25 0,-75 26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" units="1/cm"/>
          <inkml:channelProperty channel="Y" name="resolution" value="30" units="1/cm"/>
        </inkml:channelProperties>
      </inkml:inkSource>
      <inkml:timestamp xml:id="ts0" timeString="2009-11-12T12:35:05.182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fitToCurve" value="1"/>
    </inkml:brush>
  </inkml:definitions>
  <inkml:trace contextRef="#ctx0" brushRef="#br0">303 50,'0'0,"0"0,0 25,0 24,0 26,0-1,0 1,0-26,0 26,0-50,0 24,0-24,0 0,-25-25,25 0,-25-25,1 0,-1 0,0-24,0-1,0 0,1 26,-1 24,0 24,0 1,1 0,24 0,0 0,0 0,0-1,24 1,26-25,-25 25</inkml:trace>
  <inkml:trace contextRef="#ctx0" brushRef="#br0" timeOffset="407">600 397,'0'0,"-25"-25,0 25,1 0,-1 0,0 25,-24 0,49 0,-25 0,25-25,25 25,-25-25,49 24,-24-24,0 0,24-24,-24 24,0-25,-1 25,-24 0,0 25,0-25,0 24,0-24,0 25,25 0,-25-25</inkml:trace>
  <inkml:trace contextRef="#ctx0" brushRef="#br0" timeOffset="797">847 25,'0'0,"0"25,0 0,0 24,0 1,25 0,-25 24,0-24,25-1,-25-24,0 25,0-25,49-25,-73 24</inkml:trace>
  <inkml:trace contextRef="#ctx0" brushRef="#br0" timeOffset="1016">946 422,'0'0,"0"0,50 25,-25 0,-25 0,24-25,-24 24,25 1</inkml:trace>
  <inkml:trace contextRef="#ctx0" brushRef="#br0" timeOffset="1172">1194 546,'0'0,"0"0,0-25,0 25,25-24,-25 24,24-25,1 25,0-25,24 25,-24 0,25 0,-50 0,24 0,1 25,-25-25,25 25,-25-25,49 24,-49 1</inkml:trace>
  <inkml:trace contextRef="#ctx0" brushRef="#br0" timeOffset="1516">1912 0,'0'25,"0"0,0 0,0 24,0 26,0-1,0-24,25-1,-25 1,0 0,0-25,0-1,0-24,0 0,-25-24,0 24,25-25,-25 0,1 0,-26 25,25-25,1 25,-1 25,0-25,0 0,25 25,-24 0,48-25,-24 25,0-25,25 24,0 1,0-25,24 25</inkml:trace>
  <inkml:trace contextRef="#ctx0" brushRef="#br0" timeOffset="1985">2407 447,'0'0,"0"-25,0 0,25 25,-25-25,0 25,-25-24,25 24,0-25,-25 25,0-25,1 25,-1 0,25 25,-25-25,0 25,1-1,-1 1,25 0,0 0,0 0,0-25,25 25,-1-25,1 24,0-24,0 0,-1-24,-24 24,25 0,0-25,-25 25,0 0,25 0,-25 25,0-1,0-24,0 25,24 0,-24-25,0 25,0-25,0 25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" units="1/cm"/>
          <inkml:channelProperty channel="Y" name="resolution" value="30" units="1/cm"/>
        </inkml:channelProperties>
      </inkml:inkSource>
      <inkml:timestamp xml:id="ts0" timeString="2009-11-12T12:35:11.276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fitToCurve" value="1"/>
    </inkml:brush>
  </inkml:definitions>
  <inkml:trace contextRef="#ctx0" brushRef="#br0">272 0,'0'25,"0"25,0 24,0 1,0-1,0-24,0 0,-25 0,25-1</inkml:trace>
  <inkml:trace contextRef="#ctx0" brushRef="#br0" timeOffset="172">0 448,'0'-25,"24"25,1-25,24 25,1 0,-1-25,-24 25,25 0</inkml:trace>
  <inkml:trace contextRef="#ctx0" brushRef="#br0" timeOffset="328">370 373,'0'25,"0"-25,25 25,-25-25,25 25,0-25,-1 0,1 0,25 0,-26 0,1 0,0 0,-25 0,25-25,-25 25,24 0,-24 0,0 25,0-25,0 24,0-24,74 25,-98-25</inkml:trace>
  <inkml:trace contextRef="#ctx0" brushRef="#br0" timeOffset="688">643 149,'0'25,"0"-25,0 25,0 0,0-25,24 25,-24-25</inkml:trace>
  <inkml:trace contextRef="#ctx0" brushRef="#br0" timeOffset="844">519 249,'0'-75</inkml:trace>
  <inkml:trace contextRef="#ctx0" brushRef="#br0" timeOffset="1031">766 472,'0'-24,"0"24,0 0,25-25,0 0,-1 0,-24 25,25 0,0 25,-25-25,25 25,-1-25,-24 25,25-25,-25 0,25 0,-1 0,1 0,0-25,0 25,-1-25,1 25,0 0,0 0,-1 0,1 0,-25 25,25-25,-1 25,-24-1,25-24,-25 25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" units="1/cm"/>
          <inkml:channelProperty channel="Y" name="resolution" value="30" units="1/cm"/>
        </inkml:channelProperties>
      </inkml:inkSource>
      <inkml:timestamp xml:id="ts0" timeString="2009-11-12T12:35:12.854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fitToCurve" value="1"/>
    </inkml:brush>
  </inkml:definitions>
  <inkml:trace contextRef="#ctx0" brushRef="#br0">3 0,'0'25,"0"24,0 0,0 0,0 25,0 0,0 0,0-25,24-24,-24 0</inkml:trace>
  <inkml:trace contextRef="#ctx0" brushRef="#br0" timeOffset="219">151 320,'0'0,"0"25,-74-1,49 1,0 0,1-1,24 26,0-50,24 24,1 1,0-25,0 25,-1-25</inkml:trace>
  <inkml:trace contextRef="#ctx0" brushRef="#br0" timeOffset="438">250 517,'24'25,"1"-25,0 25,0-25,-1 0,1 0,0-25,-25 25,24-25,-24 25,-24-24,24-1,-25 0,25 1,-25 24,1-25,-26 25</inkml:trace>
  <inkml:trace contextRef="#ctx0" brushRef="#br0" timeOffset="719">447 517,'0'0,"0"25,25-25,-25 25,0-25,0 0,25 0,-25 0,0-25,0 25,25-25,-25 1,24-1,1 0,0 1,-1 24</inkml:trace>
  <inkml:trace contextRef="#ctx0" brushRef="#br0" timeOffset="969">942 493,'-25'-25,"25"25,-25-25,0 25,1 0,-1 0,-24 25,24 0,0-1,25-24,0 25,25-25,0 0,-1 0,1 0,0 0,24 0,-24-25,0 25,-25 0,24 0,-24-24,0 24,25 0</inkml:trace>
  <inkml:trace contextRef="#ctx0" brushRef="#br0" timeOffset="1266">1090 567,'0'0,"0"-25,24 25,-24-25,25 25,0-24,0-1,-1 25,1-74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" units="1/cm"/>
          <inkml:channelProperty channel="Y" name="resolution" value="30" units="1/cm"/>
        </inkml:channelProperties>
      </inkml:inkSource>
      <inkml:timestamp xml:id="ts0" timeString="2009-11-12T12:35:14.651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fitToCurve" value="1"/>
    </inkml:brush>
  </inkml:definitions>
  <inkml:trace contextRef="#ctx0" brushRef="#br0">322 0,'0'25,"0"0,25 25,-25-1,24 1,-24 24,25-25,-25 1,25-25,-25 0,0-1,0-24,-50-24,26 24,-26-25,-24 0,24 25,25 0,-24 0,-1 0,25 25,1-25,24 25,24-25,26 24,-1-24,26 0,-1 0,25 0</inkml:trace>
  <inkml:trace contextRef="#ctx0" brushRef="#br0" timeOffset="375">570 446,'0'0,"24"0,1 0,0 0,0 0,24 0,1-24,-25-1,0 25,-25-25,0 0,0 25,-25-25,0 25,0 0,25 25,-25-25,25 25,-24 0,48 0,-24-1,25-24,25 25,-1-25,26 0,-1 0,0 0,1-25,-26 25,-24-24,0-1,-25 0,0 0,0 25,0 0,-25 0,25 50,-25-25,1 24,-1 1,0-1,25 1,0-1,0 1,0-25,0-1,25 1</inkml:trace>
  <inkml:trace contextRef="#ctx0" brushRef="#br0" timeOffset="891">991 248,'0'0,"25"-25,24 25,-24 0,25-24,-1 24,-24-25</inkml:trace>
  <inkml:trace contextRef="#ctx0" brushRef="#br0" timeOffset="1063">1313 422,'25'0,"-25"0,25 0,0 0,-1 0,1-25,25 25,-25-25,-1 25,1-25,-25 25,25-25,-25 25,0-24,-25 24,25-25,-25 25,1 0,-1 0,0 0,0 25,0-25,1 24,-1 1,0 0,25 0,0 0,25-25,0 24,-1-24,26 25,0-25,24 0,-24 0</inkml:trace>
  <inkml:trace contextRef="#ctx0" brushRef="#br0" timeOffset="1438">1784 496,'0'0,"25"-25,-25 25,0 0,0-25,0 1,25-1,-25 0,0 0,25 0,-1 25,-24-24,25 24,0 0,0-50</inkml:trace>
  <inkml:trace contextRef="#ctx0" brushRef="#br0" timeOffset="1703">2131 75,'0'0,"0"0,25 0,-25 25,25-1,-25 1,0 0,0 0,0-1,25 1,-25 25,0-26,0 1,0-25,0 25,0 0,0-25,0 0,0 25,0-25,0 0,0 24,0-24,49 0,-49 0</inkml:trace>
  <inkml:trace contextRef="#ctx0" brushRef="#br0" timeOffset="2063">2379 397,'0'0,"25"-25,0 25,0 0,-1-25,1 25,0 0,-25-25,25 25,-25-24,25 24,-25-25,-25 0,25 25,0-25,-25 25,25 0,-25 0,0 0,25 25,-24 0,24 0,-25-25,25 24,0 1,0 0,25-25,-1-25</inkml:trace>
  <inkml:trace contextRef="#ctx0" brushRef="#br0" timeOffset="2375">2652 422,'25'0,"-25"0,24-25,-24 0,25 25,25-25,-25-24,24 24,-24 25,25-25,-26 25,1 0,-25 0,25 25,-25 0,0-1,25 1,-25 0,0 0,0-25,0-25</inkml:trace>
  <inkml:trace contextRef="#ctx0" brushRef="#br0" timeOffset="2688">2974 50,'0'0,"25"0,-25 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" units="1/cm"/>
          <inkml:channelProperty channel="Y" name="resolution" value="30" units="1/cm"/>
        </inkml:channelProperties>
      </inkml:inkSource>
      <inkml:timestamp xml:id="ts0" timeString="2009-11-12T12:35:17.932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fitToCurve" value="1"/>
    </inkml:brush>
  </inkml:definitions>
  <inkml:trace contextRef="#ctx0" brushRef="#br0">0 473,'0'0,"24"-25,26 0,-25 0,0 0,-1-25,1 26,0-1,-25 0,0 0,-25 25,0 0,1 0,-1 25,0 0,0 24,0 1,25 0,0 0,25-26,0 26,0-50,24 25,1-25,0-50</inkml:trace>
  <inkml:trace contextRef="#ctx0" brushRef="#br0" timeOffset="313">347 348,'0'25,"0"0,24 0,1 0,25 0,-25-1,24-24,1 0,-1 0,-24-24,0 24,0-25,-25 0,0 0,0 0</inkml:trace>
  <inkml:trace contextRef="#ctx0" brushRef="#br0" timeOffset="532">817 398,'25'0,"25"0,-1 0,-24-25,25 0,-26 0,-24 1,25-1,-25 0,0 0,-25 0,25 25,-24 0,-1 25,0 0,0 0,1 24,24 1,0-25,24 0,1 0,0 0,24-25,1 24</inkml:trace>
  <inkml:trace contextRef="#ctx0" brushRef="#br0" timeOffset="844">1412 25,'-25'0,"25"25,0 0,0 0,0 0,0 24,25 1,0 25,-25-26,25 1,-25-50</inkml:trace>
  <inkml:trace contextRef="#ctx0" brushRef="#br0" timeOffset="1063">1264 348,'0'0,"24"0,1 0,25-25,-1 25,1-74</inkml:trace>
  <inkml:trace contextRef="#ctx0" brushRef="#br0" timeOffset="1235">2081 0,'0'0,"0"25,0 0,25 0,-25 25,0-1,25 26,-25-25,0-1,0 1,0-25,0-25,0 0,-25-25,0-25,0 25,-24-24,-1-1,26 25,-26 0,0 25,26 0,-1 25,0 0,0 0,25 0,0 0,25 24,0-24,0 0,-1 0,26 0,0-25,-1 0</inkml:trace>
  <inkml:trace contextRef="#ctx0" brushRef="#br0" timeOffset="1641">2304 149,'0'25,"0"0,0 0,0 0,0 25,0-26,0 26,0-25,25 0,-25-25</inkml:trace>
  <inkml:trace contextRef="#ctx0" brushRef="#br0" timeOffset="1860">2304 75,'0'0</inkml:trace>
  <inkml:trace contextRef="#ctx0" brushRef="#br0" timeOffset="2016">2503 497,'0'0,"24"-24,-24 24,25-50,-25 25,25 0,-25-25,25 1,-1-1,26 25,-25 0,0 0,-1 1,1 24,0 0,24 0</inkml:trace>
  <inkml:trace contextRef="#ctx0" brushRef="#br0" timeOffset="2297">3072 522,'0'25,"0"-25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" units="1/cm"/>
          <inkml:channelProperty channel="Y" name="resolution" value="30" units="1/cm"/>
        </inkml:channelProperties>
      </inkml:inkSource>
      <inkml:timestamp xml:id="ts0" timeString="2009-11-12T12:35:31.854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fitToCurve" value="1"/>
    </inkml:brush>
  </inkml:definitions>
  <inkml:trace contextRef="#ctx0" brushRef="#br0">1042 60,'-25'0,"25"-24,0 24,-24 0,-1-25,0 25,0 0,1 0,-1 0,-25 0,26 0,-50 0,24 0,-24 0,-25 25,25-25,0 24,24 0,-24 1,25-1,-1 0,25 25,-24-25,24 25,0-1,25-23,0 23,0-24,25 1,0-1,24 0,1 1,-25-1,49 0,0-24,0 25,25-25,0 24,-25-24,25 0,0 0,0-24,24 24,-24 0,0-25,0 25,50-24,-26 24,-24-24,-25 24,1-25,-1 25,0-24,-25 0,26-1,-26-23,-24 24,-25-49,0 24,-25 0,-24 1,-1 24,-24-1,0 1,24 24,-24-24,0 24,-25 0</inkml:trace>
  <inkml:trace contextRef="#ctx0" brushRef="#br0" timeOffset="797">721 109,'0'0,"0"24,0 24,0 1,0 0,0-1,0 1,24-25,-24 0,0 1</inkml:trace>
  <inkml:trace contextRef="#ctx0" brushRef="#br0" timeOffset="1000">894 109,'24'24,"-24"0,25 25,-25-1,25 1,-25 0,25-1,-25-24,0 1,24-1</inkml:trace>
  <inkml:trace contextRef="#ctx0" brushRef="#br0" timeOffset="1219">770 376,'0'-24,"0"24,25 0,-1 0,1-25,25 25,-1 0</inkml:trace>
  <inkml:trace contextRef="#ctx0" brushRef="#br0" timeOffset="1375">1265 303,'0'0,"-25"-24,25-1,-25 25,0 0,1 0,-1 0,0 25,0-25,25 48,-24-23,24-1,24 0,1-24,0 24,0-24,-1 0,1-24,-25 24,25-24,0 24,-25-24,0 24,24 0,-24 0,0 0,0 24,25-24,-25-24</inkml:trace>
  <inkml:trace contextRef="#ctx0" brushRef="#br0" timeOffset="1750">1339 352,'24'24,"-24"-24,25 0,0 0,0 0,-25-24,24 24,-24 0,0-25,0 25,0-24,0 24,0 0</inkml:trace>
  <inkml:trace contextRef="#ctx0" brushRef="#br0" timeOffset="2016">1710 254,'0'-24,"-25"24,25 0,-25-24,25 24,-25 0,1 0,-1 24,0-24,25 24,-24 1,24-1,24 0,-24 1,25-25,0 0,-1 0,1 0,0 0,0 0,-25-25,0 25,24 25,-24-25,0 24,25 0,-25 0,0-24,50 25,-75-25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" units="1/cm"/>
          <inkml:channelProperty channel="Y" name="resolution" value="30" units="1/cm"/>
        </inkml:channelProperties>
      </inkml:inkSource>
      <inkml:timestamp xml:id="ts0" timeString="2009-11-12T12:35:34.995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fitToCurve" value="1"/>
    </inkml:brush>
  </inkml:definitions>
  <inkml:trace contextRef="#ctx0" brushRef="#br0">1661 0,'-25'0,"25"25,-24-1,-1 1,0 24,-24-24,-1 24,-24 0,0 1,0-1,25 0,-1-24,1-1,24 26,0-26</inkml:trace>
  <inkml:trace contextRef="#ctx0" brushRef="#br0" timeOffset="437">80 788,'-25'0,"25"25,-24 24,-1 25,25-25,0 0,0 1,25-1,24 0,-24-24,24-25,25 0,-49-25,24 0,-24 1,0-25,-25 24,-25 0,0 1,1-1,-26 0,26 25,-26 0,26 0,24 25,-25-25</inkml:trace>
  <inkml:trace contextRef="#ctx0" brushRef="#br0" timeOffset="812">451 1108,'0'25,"24"-25,-24 0,25-25,0 25,-25-24,0 24,24-25,-24 25,0 0,0 0,0 25,0-25,0 24,0-24,25 25,-25-74</inkml:trace>
  <inkml:trace contextRef="#ctx0" brushRef="#br0" timeOffset="1109">451 763,'0'0,"0"0,0 0,0 0</inkml:trace>
  <inkml:trace contextRef="#ctx0" brushRef="#br0" timeOffset="1281">475 887,'0'0</inkml:trace>
  <inkml:trace contextRef="#ctx0" brushRef="#br0" timeOffset="1453">698 960,'24'0,"-24"-24,25 24,0 0,-25 0,24 0,1 24,-25 1,25-25,-25 25,25-25,-25 24,24 1,-24-25</inkml:trace>
  <inkml:trace contextRef="#ctx0" brushRef="#br0" timeOffset="1656">969 1034,'25'0,"-25"0,25 0,-25-24,24 24,-24-25,0 25,25-25,-50 25,25-24,0 24,-24 0,24 24,-25-24,25 25,-25 0,25-1,0 1,0 0,25-1,-25-24,25 25,-1-25,26-25</inkml:trace>
  <inkml:trace contextRef="#ctx0" brushRef="#br0" timeOffset="1953">1192 960,'0'0,"-25"0,25 0,-25 0,25 0,0 0,0 25,25-25,-25 25,0-1,25-24,-25 25,0 0,0-1,0-24,0 25,0-25,24 0</inkml:trace>
  <inkml:trace contextRef="#ctx0" brushRef="#br0" timeOffset="2234">1315 690,'0'0,"0"49,0-25,0 26,0-1,25 0,-25 0,0-24,0 24,0-24,25 0,-25-25</inkml:trace>
  <inkml:trace contextRef="#ctx0" brushRef="#br0" timeOffset="2437">1488 985,'0'25,"0"-1,0-24,0 25,0 0,0-1,0-24,0-24</inkml:trace>
  <inkml:trace contextRef="#ctx0" brushRef="#br0" timeOffset="2625">1513 862,'0'0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" units="1/cm"/>
          <inkml:channelProperty channel="Y" name="resolution" value="30" units="1/cm"/>
        </inkml:channelProperties>
      </inkml:inkSource>
      <inkml:timestamp xml:id="ts0" timeString="2009-11-12T12:35:37.839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fitToCurve" value="1"/>
    </inkml:brush>
  </inkml:definitions>
  <inkml:trace contextRef="#ctx0" brushRef="#br0">224 176,'0'0,"0"0,24 50,1 1,-25-1,25 0,-25 1,25 24,-25-24,25-1,-25 1,0-1,0 0,0-24,24-1,-24-25,0 0</inkml:trace>
  <inkml:trace contextRef="#ctx0" brushRef="#br0" timeOffset="531">50 1032,'0'0,"0"51,0-26,0 0,0 26,0-1,0-25,0 0</inkml:trace>
  <inkml:trace contextRef="#ctx0" brushRef="#br0" timeOffset="687">0 982,'0'-25,"25"25,0-25,0 0,0 25,-25 0,24 25,-24-25,25 25,-50 0,25 0,0 0,-24 1,24-1,24-25,-24 25,25-25,0 25,0-25,0 25,-25 1,0-26,0 25,-25 0,0 0,-25-25,26 25,-1-25,0 0,25-100</inkml:trace>
  <inkml:trace contextRef="#ctx0" brushRef="#br0" timeOffset="1062">298 1133,'0'0,"0"25,25-25,0 26,-1-26,1 0,0 0,0-26,0 26,-1-25,-24 25,25-25,-25 25,0 0,25 25,-25 0,0-25,0 26,0-26</inkml:trace>
  <inkml:trace contextRef="#ctx0" brushRef="#br0" timeOffset="1359">670 806,'0'25,"0"-25,0 25,0 26,0-1,0 0,0-25,0 26,0-26,0 0</inkml:trace>
  <inkml:trace contextRef="#ctx0" brushRef="#br0" timeOffset="1547">744 1108,'0'0,"25"25,0-25,-25 0,25 0,0 25,-1-50,1 25,0 0,-25-25,25 25,0-25,-1 0,-24 25,0-26,0 52,0-26,0 25,0-25,0 25,0-25,75 0,-75 0</inkml:trace>
  <inkml:trace contextRef="#ctx0" brushRef="#br0" timeOffset="1875">1141 730,'0'25,"0"1,0-1,0 25,0 1,25-1,-25 0,25 1,-25-26,0 0,0 0</inkml:trace>
  <inkml:trace contextRef="#ctx0" brushRef="#br0" timeOffset="2078">1042 1058,'25'0,"-25"0,25-26,-1 26,1 0,0 0</inkml:trace>
  <inkml:trace contextRef="#ctx0" brushRef="#br0" timeOffset="2250">1315 730,'0'0,"0"25,0 26,-25-1,25 1,25-1,-25-25,0 25,0-24,0-1,25 0</inkml:trace>
  <inkml:trace contextRef="#ctx0" brushRef="#br0" timeOffset="2453">1439 1058,'0'0,"0"25,0-25,25 25,0 0,-25-25,24 0,1 0,0 0,0 0,0-25,-1 25,1-25,-25 0,25-1,-25 26,0 26,0-26,0 25,0 0,25 0,-25 0,0 1,25-1</inkml:trace>
  <inkml:trace contextRef="#ctx0" brushRef="#br0" timeOffset="3062">1414 0,'50'25,"24"0,25 0,-24 0,49 1,0 24,0 0,-25 1,0-1,1-25,-1 0,-25 1,25-1,-24-25,24 25,-49-25</inkml:trace>
  <inkml:trace contextRef="#ctx0" brushRef="#br0" timeOffset="3578">2704 629,'0'0,"0"26,25-1,-25 25,49-25,-24 26,0-51,25 25,-26-50,1 25,0-25,-25-26,0 26,25-25,-25 24,0 1,0 25,0 0,0 25,25 26,-25 24,24 1,-24 0,0-1,-24-25,-1-24,25 24,-50-25,25-25,-24 0,-1 0,1-25,24 25,-25-50,75 24</inkml:trace>
  <inkml:trace contextRef="#ctx0" brushRef="#br0" timeOffset="4000">3324 982,'25'0,"-25"-25,0 0,-25 0,0-1,25 1,-49 25,24 25,0 1,-25-1,50 0,-24-25,24 25,24 0,-24-25,50 0,-25 0,0 0,24 0,-49 0,25 0,0 0,-25-25,25 25,-25 0</inkml:trace>
  <inkml:trace contextRef="#ctx0" brushRef="#br0" timeOffset="4297">3399 982,'24'25,"-24"-25,25 0,0 0,0 0,24-25,-49 25,25-25,0 25,-25-25,0 0,-25 25,25-26,-25 26,25 0,-24 26,24-1,-25 25,25-25,-25 26,25-1,0 26,25-26,-25 26,0-26,0 0,0 1,0-26,0 0,0-50</inkml:trace>
  <inkml:trace contextRef="#ctx0" brushRef="#br0" timeOffset="4687">3349 705,'25'0,"0"-25,24 0,-24 25</inkml:trace>
  <inkml:trace contextRef="#ctx0" brushRef="#br0" timeOffset="4859">3647 1007,'24'0,"-24"-25,25 0,0 0,0 0,0-1,-1 26,1 0,0 0,-25 26,25-1,-25-25,25 25,-1-25,-24 25,25-25,-25 0,25-25,0 25,0 0,-1-25,-24 0,25 25,0 0,-25 0,0 0,25 25,-25-25,25 25,-25 0,49-25,-74 25</inkml:trace>
  <inkml:trace contextRef="#ctx0" brushRef="#br0" timeOffset="5297">4217 881,'0'-25,"0"25,0 25,0 1,0-1,0 0,0 0,25 0,0 0,-25-25,25 0,-1 0,1 0,0 0,0-25,0 25,-25-25,24 0,1 25,-25-25,25 0,-25 25,0 25,-25-25,25 25,0 0,0 0,0 0,0-25</inkml:trace>
  <inkml:trace contextRef="#ctx0" brushRef="#br0" timeOffset="5703">4564 1058,'25'-26,"-25"26,0-25,25 25,-25-25,25 0,0 0,-1 0,1-1,0-24</inkml:trace>
  <inkml:trace contextRef="#ctx0" brushRef="#br0" timeOffset="5922">4887 529,'0'25,"-25"0,25 0,25 26,-25-1,-25 26,25-26,0 0,50 1,-75-26</inkml:trace>
  <inkml:trace contextRef="#ctx0" brushRef="#br0" timeOffset="6156">4961 806,'0'0,"0"25,0 0,0 26,25-26,0 0,0 0,-1 0,1 0,0-25,25 0,-26-25,1 25,0-25,0 25,-25-25,25 0,-25 0,24-1,-24 26,0 0,0 0,0 26,0 24,0-25,0 0,0 0,0 1,0-1,0 0,0-25,0 0,0 0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" units="1/cm"/>
          <inkml:channelProperty channel="Y" name="resolution" value="30" units="1/cm"/>
        </inkml:channelProperties>
      </inkml:inkSource>
      <inkml:timestamp xml:id="ts0" timeString="2009-11-12T12:36:08.823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fitToCurve" value="1"/>
    </inkml:brush>
  </inkml:definitions>
  <inkml:trace contextRef="#ctx0" brushRef="#br0">594 12,'0'-25,"0"50,0 0,0 26,0-1,25-24,-25 49,25 1,-25 25,0 0,24-51,-24 26,0-25,0-26,0 0,0 0,0-25,0 25,0-25,25 0,-25 0</inkml:trace>
  <inkml:trace contextRef="#ctx0" brushRef="#br0" timeOffset="1531">421 1198,'0'25,"25"1,-25 24,24-25,-24 1,25 24,-25-25,0 1,0-1,0-50,0-26,0 26,0-26,0-24,0-1,0 0,25 1,-25 24,25 1,-25 24,24 1,1 25,0 25,0-25</inkml:trace>
  <inkml:trace contextRef="#ctx0" brushRef="#br0" timeOffset="1859">520 1299,'25'0,"-25"-25,24 25,26 0,-25 0,-1-25,51 25,-75 0</inkml:trace>
  <inkml:trace contextRef="#ctx0" brushRef="#br0" timeOffset="2031">495 1425,'0'26,"25"-26,-25 0,25 0,-1 0,1-26,0 26,24-25,-24 25</inkml:trace>
  <inkml:trace contextRef="#ctx0" brushRef="#br0" timeOffset="2203">718 1350,'0'0,"0"25,0-25,25 25,-25 0,24-25,1 0,-25 0,25 0,0-25,-1 25,1-25,0 0,0-1,-25 26,25-25,-25 25</inkml:trace>
  <inkml:trace contextRef="#ctx0" brushRef="#br0" timeOffset="2422">990 1400,'25'0,"-25"0,25-25,24 25,-49-25,25-1,0 1,-25 0,25 0,-25-1,-25 1,25 25,0 0,-25 25,0 1,25-1,0 0,-24 26,24-26,24 0,-24-25,25 25,0-25,0 0,24-25,-24 25</inkml:trace>
  <inkml:trace contextRef="#ctx0" brushRef="#br0" timeOffset="2750">1362 996,'0'26,"0"-1,0 25,0 1,0 24,24-49,-24 24,0-25,0 1,0-1,50 0,-75 0</inkml:trace>
  <inkml:trace contextRef="#ctx0" brushRef="#br0" timeOffset="2953">1213 1375,'0'0,"50"0,-26 0,26-25,-1 25,26 0,-51-26</inkml:trace>
  <inkml:trace contextRef="#ctx0" brushRef="#br0" timeOffset="3266">0 845,'0'25,"25"51,0 0,-1 25,-24-1,25-24,0 0,-25-26,0 26,0-25,0-1,0-75</inkml:trace>
  <inkml:trace contextRef="#ctx0" brushRef="#br0" timeOffset="3594">99 744,'50'0,"49"-25,0 25,0-25,24-1,26 1,-25 25,24-25,-24 0,-25 25,0-26,0 26,-25 0,-24 0,-1 0,1 0,-25 26,-1-1,1 0,0 26,0-26,-1 25,1 26,-25 0,25-1,-25 26,25-25,-1 25,-24-51,25 26,-25 0,25-26,-25 1,0-1,0 1,25-26,-25 0,0-25,-25 25,25-25,0 0,-25 0,0 0,1 0,-26 0,25 0,-24 0,-1 0,-24-25,0 25,-50 0,0 0,25 0,-24 0,-1 0,0 25,0-25,50 26,0-52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" units="1/cm"/>
          <inkml:channelProperty channel="Y" name="resolution" value="30" units="1/cm"/>
        </inkml:channelProperties>
      </inkml:inkSource>
      <inkml:timestamp xml:id="ts0" timeString="2009-11-12T12:35:45.042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fitToCurve" value="1"/>
    </inkml:brush>
  </inkml:definitions>
  <inkml:trace contextRef="#ctx0" brushRef="#br0">2303 0,'0'0,"-25"0,1 25,-1-1,-25 1,26 25,-26-1,25 26,1 24,-1-25,-25-24,26-1,24-24,-25 0,25 24</inkml:trace>
  <inkml:trace contextRef="#ctx0" brushRef="#br0" timeOffset="609">1734 619,'-25'-24,"-25"24,-24 0,25 0,-26 24,1 1,-50 0,0 25,25 24,25 25,0 0,49-25,0 1,25-1,50-24,24 24,0-24,25-1,25 1,25-26,-25-24,24 0,1-24,-1-1,26-25,-26 26,-24-26,0 0,0 1,-25-1,-50 1,1-26,-25 1,-25-25,-25 25,-25-25,-24 49,-25 0,0 26,-25-1,0 25,50 0,-50 25</inkml:trace>
  <inkml:trace contextRef="#ctx0" brushRef="#br0" timeOffset="1203">1387 1090,'0'25,"0"0,25 0,-25-1,25 1,-25 0,0 0,24-1,-24-24,-24 0,24-24,0-1,0 0,0-24,0-1,-25 0,25 1,0-1,0 1,0 24,25 25,-25 0,0 50,24-1,-24 1,25 24,25-49,-26 24,1-24,25-25,-26 0,1 0,0 0,0-25,-25 1,24-26,-48 25,24-24,0-1,0 1,0-1,0 25,0-24</inkml:trace>
  <inkml:trace contextRef="#ctx0" brushRef="#br0" timeOffset="1687">1957 1189,'0'0,"24"0,-24-24,25 24,-25-25,25 25,-25-25,0 0,0 0,-25 1,25 24,0-25,-25 25,25 25,-24-25,-1 49,25-24,0 0,0 0,0-1,25 1,-1-25,-24 0,25 0,0 0,0 0,-1 0,-24 0,0-25,0 25,25-24,-25-1,0 25,0-25,0 0,0 25,25 0,-25 25,0 0,25-25,-25 0,24 25,1-50,0 25,0 0,-1-25,-24 25,25-25,-25 0,25 1,-25 24,0-25,0 25,0 25,25-25,-25 24,0 1,0 0,25 0,-25 0,0-1,0-24,0 25,24-25,-24 25</inkml:trace>
  <inkml:trace contextRef="#ctx0" brushRef="#br0" timeOffset="2781">1635 1561,'0'0,"-25"25,0 0,0-1,1 26,-26 0,1 24,-1 0,-24 1,24-1,-24-25,24 1,50 0,-49-26</inkml:trace>
  <inkml:trace contextRef="#ctx0" brushRef="#br0" timeOffset="3172">0 2527,'0'-24,"0"48,25 26,-25 0,25-1,0-24,-1 0,26-25,-25-25,-1 0,1 0,0-24,0 24,-25-25,0 1,25 24,-25 0,0 1,0 48,0 26,24 24,-24 25,0 1,-24-26,24 0,-50 1,25-26,0-24,-24 0,24-1,-24-24,24-24,0-1,50-25</inkml:trace>
  <inkml:trace contextRef="#ctx0" brushRef="#br0" timeOffset="3594">372 2850,'0'24,"25"1,-25 0,24-25,1 25,-25-25,25-25,24 25,-24-25,0 0,0 1,-1 24,-24-25,0 0,0 50,0-25,0 25,0-1,0 1,0-25,0 25,0-25</inkml:trace>
  <inkml:trace contextRef="#ctx0" brushRef="#br0" timeOffset="3922">421 2627,'0'0,"25"0,-25 0,50 0</inkml:trace>
  <inkml:trace contextRef="#ctx0" brushRef="#br0" timeOffset="4078">768 2379,'0'0,"0"25,0 24,25 1,-25 24,0 0,0-24,0 0,0-26,0 1</inkml:trace>
  <inkml:trace contextRef="#ctx0" brushRef="#br0" timeOffset="4265">842 2701,'0'0,"0"0,-24 0,24 25,0 0,-25-1,25 1,25 0,-25 0,0-1,0-24,24 0,-24 0</inkml:trace>
  <inkml:trace contextRef="#ctx0" brushRef="#br0" timeOffset="4484">917 2701,'0'0,"24"25,-24 0,0 24,0-24,0 0,0-1,0-24,0 25,0-25</inkml:trace>
  <inkml:trace contextRef="#ctx0" brushRef="#br0" timeOffset="4640">1016 2850,'24'0,"-24"0,25 0,-25-25,25 25,0-25,-25 25,24-25,-24 1,0 24,-24-25,24 0,-25 25,25 25,-25 0,25-1,0 1,0 0,0 0,0-1,0 1,25-25,0 25,-25-25,24 0</inkml:trace>
  <inkml:trace contextRef="#ctx0" brushRef="#br0" timeOffset="4969">1288 2379,'0'0,"0"25,0 24,0 1,25-1,-25 26,0-26,0 1,0-1,0-24</inkml:trace>
  <inkml:trace contextRef="#ctx0" brushRef="#br0" timeOffset="5203">1338 2775,'-25'0,"25"50,25-25,-25-25,24 24,1 1,0-25,24 0,26-25,-51 25</inkml:trace>
  <inkml:trace contextRef="#ctx0" brushRef="#br0" timeOffset="5594">2006 1611,'0'24,"25"-24,0 25,-1 25,26-1,-1 1,26 24,-26-24,26 49,-26-25,25-24,-24-1,-25 1,-1-1,26-24,-25 0,-1 0,-24-25,25 25,-25-25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" units="1/cm"/>
          <inkml:channelProperty channel="Y" name="resolution" value="30" units="1/cm"/>
        </inkml:channelProperties>
      </inkml:inkSource>
      <inkml:timestamp xml:id="ts0" timeString="2009-11-12T11:49:59.307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fitToCurve" value="1"/>
    </inkml:brush>
  </inkml:definitions>
  <inkml:trace contextRef="#ctx0" brushRef="#br0">0 4,'0'0,"25"0,0 0,25 0,-1 0,1 0,-1 0,1 0,0 0,-1 0,-24 0,0 0,24 0,-24 0,-25 0,25 0,-25 0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" units="1/cm"/>
          <inkml:channelProperty channel="Y" name="resolution" value="30" units="1/cm"/>
        </inkml:channelProperties>
      </inkml:inkSource>
      <inkml:timestamp xml:id="ts0" timeString="2009-11-12T12:35:51.589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fitToCurve" value="1"/>
    </inkml:brush>
  </inkml:definitions>
  <inkml:trace contextRef="#ctx0" brushRef="#br0">29 248,'-25'0,"25"-25,0 50,0 25,0 0,25-1,-25 26,0-50,25 24,-25-24,0-25,0 0,25-49,-25 24,0-25,0-24,-25-1,25 25,0-24,0 24,-25 25,50 25,-25 0,25 50,-25 0,24 24,1 26,0-51,0 26,-1-50,26-1,-50 1,25-25,0-25,-1 1,1-1,-25-25,25 0,-25-24,0-1,-25 26,50-1,-25 25</inkml:trace>
  <inkml:trace contextRef="#ctx0" brushRef="#br0" timeOffset="500">500 497,'24'0,"-24"25,25-25,-25 0,25 0,0 0,-25-25,24 0,-24 0,0 0,0 0,0 1,-24-1,24-25,-25 50,25-25,-25 25,25-50</inkml:trace>
  <inkml:trace contextRef="#ctx0" brushRef="#br0" timeOffset="828">747 522,'0'-25,"0"0,0 0,0 0,0 0,25-24,-25 24,0 0,25 0,-1 0,-24-24</inkml:trace>
  <inkml:trace contextRef="#ctx0" brushRef="#br0" timeOffset="1047">945 522,'0'-25,"0"25,0-25,25 25,-25-25,25-25,-1 26,-24-1,25 0,0 25,-25 0,25 0,-25 25,24 0,-24-1,0 1,0-25,25 0,-25 0,25 0,-25 0,25 0,-1-25,-24 1,25-1,0 0,0 0,-25 25,24 0,-24 0,25 25,-25 0,25 0,-25-1,0 1,0-25</inkml:trace>
  <inkml:trace contextRef="#ctx0" brushRef="#br0" timeOffset="1547">1688 298,'0'-25,"0"25,-25-25,0 25,0 0,1 0,-1 25,-25 0,26 0,-1 25,0-26,25 1,0 0,25-25,0 25,-1-25,1 0,0 0,24-25,-24 25,-25-25,25 25,-25 0,0 0,0 25,0 0,0-25,0 25,0-25,0 25,0-25</inkml:trace>
  <inkml:trace contextRef="#ctx0" brushRef="#br0" timeOffset="1968">1861 0,'25'25,"-25"-25,0 25,0 24,24 1,-24 0,0 24,0 1,0-26,0 1,0 0,0-25,0-1,25 1,-25 0,0-25,0 25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" units="1/cm"/>
          <inkml:channelProperty channel="Y" name="resolution" value="30" units="1/cm"/>
        </inkml:channelProperties>
      </inkml:inkSource>
      <inkml:timestamp xml:id="ts0" timeString="2009-11-12T12:35:54.854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fitToCurve" value="1"/>
    </inkml:brush>
  </inkml:definitions>
  <inkml:trace contextRef="#ctx0" brushRef="#br0">1588 0,'-24'25,"-1"24,0 1,0 0,0-1,-24 51,-1-26,25 0,-24 26,24-51,0 1</inkml:trace>
  <inkml:trace contextRef="#ctx0" brushRef="#br0" timeOffset="297">472 794,'0'0,"0"49,0 1,25 24,-25 26,0-1,0 0,0-49,0-1,0 1</inkml:trace>
  <inkml:trace contextRef="#ctx0" brushRef="#br0" timeOffset="516">844 769,'25'25,"-25"24,25 26,-25 24,0-25,0 26,24-51,-24 26,0-50,0 24</inkml:trace>
  <inkml:trace contextRef="#ctx0" brushRef="#br0" timeOffset="735">497 1265,'24'0,"1"-25,0 25,25 0,-1 0,1 0,74-24,-74 24</inkml:trace>
  <inkml:trace contextRef="#ctx0" brushRef="#br0" timeOffset="907">1167 1141,'-50'-25,"25"0,0 25,0 0,25 25,-24 0,24 0,0 25,0-26,0 1,24 0,1-25,0 0,0 0,0-25,0 0,-1 25,1-24,0-1,-25 0,0 0,0 50,25-25,-25 50,0-26,0 1,0 0,0-25,0-50</inkml:trace>
  <inkml:trace contextRef="#ctx0" brushRef="#br0" timeOffset="1282">1340 1191,'0'25,"25"-1,0-24,0 25,0-25,-1 0,-24-25,25 25,0-24,-25-1,0 0,25-25,-25 25,0 1,0-1,0 0,0 50,0 0,25 24,-25 1,0 24,0-24,0 24,0-24,0 24,0-24,-25 0,0-1,0-24,0 0,1-25,-26-25,25 0,0-24,0-1,1 0,48-24,1-25</inkml:trace>
  <inkml:trace contextRef="#ctx0" brushRef="#br0" timeOffset="1735">1663 1017,'0'0,"0"25,0 0,0 24,0-24,25 0,-25 0,0-25,24 25</inkml:trace>
  <inkml:trace contextRef="#ctx0" brushRef="#br0" timeOffset="1907">1837 1216,'0'0,"0"-25,0 0,24 0,-24 0,0-24,25 24,0-25,0 25,0 1,24-1,-24 0</inkml:trace>
  <inkml:trace contextRef="#ctx0" brushRef="#br0" timeOffset="12407">0 670,'0'0,"0"0,25 25,0-1,0 26,0 0,-1 49,-24 0,25 0,0-24,-25-26,0 1,25 0</inkml:trace>
  <inkml:trace contextRef="#ctx0" brushRef="#br0" timeOffset="12672">75 645,'25'0,"-1"-25,26 25,24-25,1 1,24-1,25 0,0 0,25 25,-25-25,25 25,25 0,-25 0,0 25,-1 0,-48 0,-1 24,0 1,-49 0,0-1,-1 1,1-1,-25 51,-1-26,1 25,0-24,0-26,0 1,-25 0,0-26,25 1,-25 0,-25 0,0 0,0-25,0 24,-24-24,-26 25,1-25,-50 25,-25-25,25 25,0-25,-50 25,25-25,25 0,0 0,49 24,-24-24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" units="1/cm"/>
          <inkml:channelProperty channel="Y" name="resolution" value="30" units="1/cm"/>
        </inkml:channelProperties>
      </inkml:inkSource>
      <inkml:timestamp xml:id="ts0" timeString="2009-11-12T12:36:03.620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fitToCurve" value="1"/>
    </inkml:brush>
  </inkml:definitions>
  <inkml:trace contextRef="#ctx0" brushRef="#br0">298 0,'25'0,"-25"24,25 26,-1-25,1 49,0-24,0-1,25 1,-26-1,1-24,-25 25,25-25,0-1,-25 1,25 0,-25-25,0 25</inkml:trace>
  <inkml:trace contextRef="#ctx0" brushRef="#br0" timeOffset="734">348 818,'0'24,"0"26,0-25,0 24,0 1,0 0,24-1,1-24,0 0,0-1,25 1,-26-50,26 25,-25 0,25 0,-50-24,24 24</inkml:trace>
  <inkml:trace contextRef="#ctx0" brushRef="#br0" timeOffset="984">372 1115,'0'0,"50"0,-25-25,25 25,-1 0,1-24,0 24,-26 0,1 0</inkml:trace>
  <inkml:trace contextRef="#ctx0" brushRef="#br0" timeOffset="1172">298 867,'25'-25,"-25"25,25-24,24-26,1 25,0 25,-1-25,1 25</inkml:trace>
  <inkml:trace contextRef="#ctx0" brushRef="#br0" timeOffset="1359">770 1066,'0'24,"25"-24,-25 25,25 0,-1 0,1-25,0-25,0 25,0-25,0 0,-1 1,-24 24,0-25,25 0,-25 0,0 0</inkml:trace>
  <inkml:trace contextRef="#ctx0" brushRef="#br0" timeOffset="1578">1142 1066,'0'0,"25"0,0-25,-25 25,25-25,0 25,-25-25,0 0,0 25,0 0,0 0,-25 0,0 0,0 25,0 0,25 25,0-1,0 1,0-26,25 26,-25-25,25 0,25-25</inkml:trace>
  <inkml:trace contextRef="#ctx0" brushRef="#br0" timeOffset="1906">1490 694,'0'0,"0"24,0 26,0 24,0-24,0 0,0-1,0 1,0-1,0 1,0-1,25-24,-25 0</inkml:trace>
  <inkml:trace contextRef="#ctx0" brushRef="#br0" timeOffset="2125">1316 1016,'0'0,"25"0,25 0,0 0,-26 0,26 0,25-25,-51 25</inkml:trace>
  <inkml:trace contextRef="#ctx0" brushRef="#br0" timeOffset="2594">0 644,'25'0,"-25"74,0-24,24 24,-24 1,25-1,-25 25,0-24,0-1,0-24,0-50</inkml:trace>
  <inkml:trace contextRef="#ctx0" brushRef="#br0" timeOffset="2828">99 495,'0'0,"50"-24,-1 24,26-25,24 25,1-25,-1 25,50 0,0-25,25 25,-50 0,1 0,-26 0,0 0,1 0,-26 25,1-25,-26 25,-24 0,0 24,0 1,0 24,-25 25,25 0,-25-24,0-1,24 1,1-1,-25 0,0-24,25-1,-25 1,0-50,0 25,-25 0,0-1,1-24,-26 0,-25 0,1 0,-26 0,26 0,-25 0,24-24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" units="1/cm"/>
          <inkml:channelProperty channel="Y" name="resolution" value="30" units="1/cm"/>
        </inkml:channelProperties>
      </inkml:inkSource>
      <inkml:timestamp xml:id="ts0" timeString="2009-11-12T12:36:18.089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fitToCurve" value="1"/>
    </inkml:brush>
  </inkml:definitions>
  <inkml:trace contextRef="#ctx0" brushRef="#br0">198 0,'0'25,"0"0,0 0,0 25,25 0,-25 24,24-24,-24 0,25 0,-25-25,0 0,0 0,25 0,-50 0</inkml:trace>
  <inkml:trace contextRef="#ctx0" brushRef="#br0" timeOffset="281">0 399,'25'0,"0"0,-1 25,1 0,0 0,0 25,24 0,-24-26,-1 1,1 0,24-25,-24 0,0-25,-25 0,25 1,-25-1,0 0,0 0,0 0,0 0,0 25,0 0</inkml:trace>
  <inkml:trace contextRef="#ctx0" brushRef="#br0" timeOffset="734">297 973,'0'-25,"0"25,24-25,-24 25,25 0,-25-25,25 25,0 0,-25 25,24-25,1 0,-25 25,25 0,-25-25,0 24,0 1,0 0,0 25,0-25,0 0,0 25,-25-25,25 0,0 0,0 0,0 0</inkml:trace>
  <inkml:trace contextRef="#ctx0" brushRef="#br0" timeOffset="1078">420 1596,'0'25,"0"-25,0 25,0-25,0 25,0-25,0 25</inkml:trace>
  <inkml:trace contextRef="#ctx0" brushRef="#br0" timeOffset="15172">445 2120,'0'0,"25"0,-1 0,1 25,0-25,24 24,1 1,24 25,-25-25,1 0,-26 25,1-25,0 0,-1 0,-24-25</inkml:trace>
  <inkml:trace contextRef="#ctx0" brushRef="#br0" timeOffset="15547">865 2145,'0'0,"25"0,-1 24,1 26,0-25,0 25,-25 0,24 0,-24 0,0 0,-24-25,-1-1,25 26,-25-25,25-25,-25 25,1-25,24 25,-25-50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" units="1/cm"/>
          <inkml:channelProperty channel="Y" name="resolution" value="30" units="1/cm"/>
        </inkml:channelProperties>
      </inkml:inkSource>
      <inkml:timestamp xml:id="ts0" timeString="2009-11-12T12:36:34.339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fitToCurve" value="1"/>
    </inkml:brush>
  </inkml:definitions>
  <inkml:trace contextRef="#ctx0" brushRef="#br0">27 50,'-25'-25,"25"0,0 25,25 25,-25 25,0 0,25 25,-25-1,0-24,0 0,0 0,0-25,25 25</inkml:trace>
  <inkml:trace contextRef="#ctx0" brushRef="#br0" timeOffset="250">300 0,'24'25,"-24"0,25 50,-25-25,25 24,-25-24,25 0,-25 0,25-25,-25 25,24-25,-48 0</inkml:trace>
  <inkml:trace contextRef="#ctx0" brushRef="#br0" timeOffset="468">77 374,'0'0,"24"0,26 0,0-25,24 25,-25-50</inkml:trace>
  <inkml:trace contextRef="#ctx0" brushRef="#br0" timeOffset="656">746 324,'0'-25,"-25"25,0-25,25 0,-25 25,0-25,1 50,-1 0,25 0,-25 0,25 0,0 0,25-25,0 25,-1-25,1 0,0-25,25 25,-26-25,-24 25,25-25,-25 25,0 25,0-25,0 0,0 25,0-25,25 0</inkml:trace>
  <inkml:trace contextRef="#ctx0" brushRef="#br0" timeOffset="1031">869 299,'0'0,"25"25,-25-25,25 25,0 0,24-25,-24 0,25 0,-26 0,-24-25,25 0,-25 25,0-25,0 0,0 0,0 0</inkml:trace>
  <inkml:trace contextRef="#ctx0" brushRef="#br0" timeOffset="1312">1414 249,'0'-25,"-24"25,24-24,-25-1,25 25,-25-25,0 50,1-25,-1 25,0-1,25 1,0 0,0 0,0-25,25 25,0-25,24 0,-24 0,0 0,24-25,-49 0,25 25,0 0,-25 0,0 0,0 25,0-25,24 0,-24 25,0-25,25 0,-25 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" units="1/cm"/>
          <inkml:channelProperty channel="Y" name="resolution" value="30" units="1/cm"/>
        </inkml:channelProperties>
      </inkml:inkSource>
      <inkml:timestamp xml:id="ts0" timeString="2009-11-12T12:36:36.901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fitToCurve" value="1"/>
    </inkml:brush>
  </inkml:definitions>
  <inkml:trace contextRef="#ctx0" brushRef="#br0">0 0,'0'25,"0"-1,0 1,0 25,0 24,25-24,-25-1,0 1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" units="1/cm"/>
          <inkml:channelProperty channel="Y" name="resolution" value="30" units="1/cm"/>
        </inkml:channelProperties>
      </inkml:inkSource>
      <inkml:timestamp xml:id="ts0" timeString="2009-11-12T12:36:37.120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fitToCurve" value="1"/>
    </inkml:brush>
  </inkml:definitions>
  <inkml:trace contextRef="#ctx0" brushRef="#br0">30 0,'0'0,"-24"0,24 25,0 0,0-1,24 26,1-25,-25 24,24-24,1 24,-25-24,0 25,0-26,-25-24,25 25,-24-25,-1 0,1 0,24 0</inkml:trace>
  <inkml:trace contextRef="#ctx0" brushRef="#br0" timeOffset="266">250 74,'0'25,"0"-25,0 25,0 24,24-24,-24 25,0-26,0 1,25 0,-25 0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" units="1/cm"/>
          <inkml:channelProperty channel="Y" name="resolution" value="30" units="1/cm"/>
        </inkml:channelProperties>
      </inkml:inkSource>
      <inkml:timestamp xml:id="ts0" timeString="2009-11-12T12:36:37.964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fitToCurve" value="1"/>
    </inkml:brush>
  </inkml:definitions>
  <inkml:trace contextRef="#ctx0" brushRef="#br0">74 150,'0'25,"0"0,0 25,0-1,0 1,-25-25,25 0</inkml:trace>
  <inkml:trace contextRef="#ctx0" brushRef="#br0" timeOffset="172">0 75,'0'25,"25"-25,-1 25,1 0,25-25,-1 25,1 0,0 0,-1 0,1 0,24-1,-74-24</inkml:trace>
  <inkml:trace contextRef="#ctx0" brushRef="#br0" timeOffset="390">322 0,'0'25,"0"0,0 0,25 0,-25 0,0 25,0 0,0-25,50 24,-75-24</inkml:trace>
  <inkml:trace contextRef="#ctx0" brushRef="#br0" timeOffset="593">496 324,'25'-25,"-25"25,24-24,1-1,-25 25,25-25,-25 0,0 0,0 0,0 25,-25 0,25-25,0 50,-25-25,1 25,24 25,0-25,0 24,0-24,0 0,24 0,1-25,0 0,25-25,-26 0,1 0,-25 1,25-1,-25 0,0 25,25 0,-25 25,0 0,25 24,-25-49,24 25,-24 0,25-25,0 0,0 0,-25 0,25-25,0 0,-1 0,-24 25,25-24,-25-1,0 25,25 0,-25 25,0-25,25 24,-25 1,0 0,25 0,-25 25,24-25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" units="1/cm"/>
          <inkml:channelProperty channel="Y" name="resolution" value="30" units="1/cm"/>
        </inkml:channelProperties>
      </inkml:inkSource>
      <inkml:timestamp xml:id="ts0" timeString="2009-11-12T12:36:39.370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fitToCurve" value="1"/>
    </inkml:brush>
  </inkml:definitions>
  <inkml:trace contextRef="#ctx0" brushRef="#br0">173 258,'0'25,"0"0,25 25,-25-25,0-1,25 26,-25-25,0-25,0-25,-25 0,25 0,0-24,0-26,0 0,25 25,0-24,0 24,0 25,24 25,-24 0,0 25,0 0,-25 25,0-25,0 24,-50-24,0 25,1-25,-26-25,1 25,-1-25,51 0,-1 25,25-25,0 0,49 25,1-25,0 25,24-25,1 24,-26-24</inkml:trace>
  <inkml:trace contextRef="#ctx0" brushRef="#br0" timeOffset="484">471 333,'-25'25,"25"-25,0 25,25-1,-25-24,25 25,0 0,25-25,-26 0,26-25,-25 25,0-25,-1 25,1-24,-25-1,0 25,0-25,0 50,25-25,-25 25,0-25,0 24,0-24,25 0</inkml:trace>
  <inkml:trace contextRef="#ctx0" brushRef="#br0" timeOffset="812">719 134,'0'0,"0"24,0 1,50 0,-25-25,0 25,0-25,-50 25</inkml:trace>
  <inkml:trace contextRef="#ctx0" brushRef="#br0" timeOffset="969">620 158,'25'0,"-50"25</inkml:trace>
  <inkml:trace contextRef="#ctx0" brushRef="#br0" timeOffset="1109">893 308,'25'0,"0"-25,0 25,-1 0,-24 0,0 0,25 0,-50 25,25-25,0 25,-24 0,24 0,0-25,0 24,0-24,0 0</inkml:trace>
  <inkml:trace contextRef="#ctx0" brushRef="#br0" timeOffset="1328">1067 407,'0'0,"25"0,-1 0,1 0,25 0,-25 0,0-24,-1 24,1-25,-25 0,0 0,-25 0,25 0,-24 25,24 0,-25 0,0 25,0 0,25 0,-25 0,25 24,0 1,0 0,0 25,0-25,0-1,0 1,-25-25,1 0,-1-25,25 25,-25-50,25 25,0-50,0 25</inkml:trace>
  <inkml:trace contextRef="#ctx0" brushRef="#br0" timeOffset="1734">1241 407,'24'0,"-24"25,25-25,0 0,0 0,24 0,-24-25,25 25,-50-24,25-1,-25 0,0 0,-25 0,0 0,25 25,-25-25,0 25,25 25</inkml:trace>
  <inkml:trace contextRef="#ctx0" brushRef="#br0" timeOffset="1969">1662 383,'0'0,"25"-25,-25 25,25-25,0 0,0 0,-25 0,25 0,49 0,-49 25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" units="1/cm"/>
          <inkml:channelProperty channel="Y" name="resolution" value="30" units="1/cm"/>
        </inkml:channelProperties>
      </inkml:inkSource>
      <inkml:timestamp xml:id="ts0" timeString="2009-11-12T12:36:41.917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fitToCurve" value="1"/>
    </inkml:brush>
  </inkml:definitions>
  <inkml:trace contextRef="#ctx0" brushRef="#br0">324 571,'25'0,"25"-25,-1 1,1-26,-26 1,-24-99,-24 98,-26-48,1 48,24 1,-25 24,26 25,-1 25</inkml:trace>
  <inkml:trace contextRef="#ctx0" brushRef="#br0" timeOffset="234">770 349,'0'25,"0"-1,24 1,-24 0,25-25,0 24,-1-24,-24-24,25-1,-25 0,25 1,-25-1,0 0,0 0,25 25,-25 25,24 0,-24 24,25 1,-25-1,0 0,0 25,0-24,-25-1,1 1,-1-1,-25-24,26-25,-26 0,1-25,-1 0,1-24,24-1,25 1,50 0</inkml:trace>
  <inkml:trace contextRef="#ctx0" brushRef="#br0" timeOffset="656">1165 349,'0'0,"0"0,0 25,0-1,0 1,25 0,0-1,24 1,-24-25,0 0,24 0,-24 0,-1-25,1 25,0-24,-25-1,25 0,-25-24,0 49,0 0,0 0,0 25,0-1,0 1,0 24,24-49,-24 25,0 0</inkml:trace>
  <inkml:trace contextRef="#ctx0" brushRef="#br0" timeOffset="1047">1684 398,'0'25,"0"0,0-1,25 1,-25 0,0-1,0-24,0 25,0-25,0 0,25 0,-25-25,25 25,-1-24,1-26,0 26,24-26,-24 1,0-1,24 26,-24-1,0 0,-1 25,1 0,0 25,0 0,-1-1,1 26,-25-1,25-24,-25 24,0-24,0 0,0-1,0 1,0-25</inkml:trace>
  <inkml:trace contextRef="#ctx0" brushRef="#br0" timeOffset="2469">349 53,'0'0,"-25"-25,25 25,-24-25,-1 25,25 0,-49 0,24 0,0 0,-24 25,24 0,-24 24,24 0,25 25,-25-24,75 24,-50-25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" units="1/cm"/>
          <inkml:channelProperty channel="Y" name="resolution" value="30" units="1/cm"/>
        </inkml:channelProperties>
      </inkml:inkSource>
      <inkml:timestamp xml:id="ts0" timeString="2009-11-12T11:50:38.182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fitToCurve" value="1"/>
    </inkml:brush>
  </inkml:definitions>
  <inkml:trace contextRef="#ctx0" brushRef="#br0">0 155,'0'0,"0"25,25-1,-25 26,0 23,24 1,-24 0,0-24,25-26,-25 1,0 0,0-1,0-48,0-1,25 0,-1-24,1 0,0 24,-1-24,-24 49,25-25,-25 25,0 0,25 25,-1-1,-24 1,25 0,-25-1,25 1,-25 0,0-1,0 1,0 0,0-25,0-50</inkml:trace>
  <inkml:trace contextRef="#ctx0" brushRef="#br0" timeOffset="532">667 106,'0'-25,"0"25,0-25,0 1,-25-1,25 25,-25 0,0 0,1 0,24 25,-25-1,0 1,25 0,0 24,0 0,0 1,0-1,0 25,0-25,0-24,25 24,-25-24,0-1,0-24,0 25</inkml:trace>
  <inkml:trace contextRef="#ctx0" brushRef="#br0" timeOffset="860">420 475,'0'0,"24"-24,1 24,0 0,-1-25,1 25,0 0,-25-25</inkml:trace>
  <inkml:trace contextRef="#ctx0" brushRef="#br0" timeOffset="1157">296 81,'0'25,"25"-1,-25 1,25 24,-25 1,24-1,-24 0,0 0,0 1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" units="1/cm"/>
          <inkml:channelProperty channel="Y" name="resolution" value="30" units="1/cm"/>
        </inkml:channelProperties>
      </inkml:inkSource>
      <inkml:timestamp xml:id="ts0" timeString="2009-11-12T12:36:48.042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fitToCurve" value="1"/>
    </inkml:brush>
  </inkml:definitions>
  <inkml:trace contextRef="#ctx0" brushRef="#br0">0 198,'0'25,"24"0,-24 25,25-26,0-24,0 25,-1-50,26 25,-25-24,-1-1,1 0,-25 0,0 0,0 1,0-1,0 0,0 25,25 25,-25 0,25-1,0 51,-1-1,-24 25,25 1,-25-51,-25 26,25-51,-24 1,-26 0,25 0,-24-25,-1-25,1 25,24-25,0 0,25-24</inkml:trace>
  <inkml:trace contextRef="#ctx0" brushRef="#br0" timeOffset="453">445 347,'0'0,"0"25,25-25,-25 0,25 0,0-25,-25 0,24 1,-24-1,0 0,0 0,-24 0,-1 1,25-1,-25 0,25 25,-25 0,25 0</inkml:trace>
  <inkml:trace contextRef="#ctx0" brushRef="#br0" timeOffset="719">544 198,'25'25,"-25"0,0-25,0 25,0 0,25-25,-25 0,25 24</inkml:trace>
  <inkml:trace contextRef="#ctx0" brushRef="#br0" timeOffset="875">668 322,'0'0,"25"0,0 0,0 0,-1-24,1-1,0 0,-25 0,0 25,0-25,0 1,-25-1,0 0,25 25,0 0,-24 0,24 25,-25 0,25-1,0 1,0 25,0-1,25 1,-25 0,24-1,1 1,-25-1,25-49</inkml:trace>
  <inkml:trace contextRef="#ctx0" brushRef="#br0" timeOffset="1219">965 446,'0'-24,"0"-1,0 0,-24-25,24 26,0-26,-25 0,25 26,0-1,0 25,0 0,0 25,25-1,-25 1,0 0,24 0,-24 0,25-25,-25 24,25-48,0 24,-25-25,24 0,-24 0,25 0,-25 1,0-1,0 0,0 50,0 0,-25-1,25 1,0 0,25 0,-25 0,0-25,0 24,25-24</inkml:trace>
  <inkml:trace contextRef="#ctx0" brushRef="#br0" timeOffset="1687">1164 198,'0'0,"0"25,0-25,0 25,24-25,-24 25,25-25,-25 0,25-25,-25 25,25 0,-25-25,24 25,-24-25,0 1,0 24,25 0,-25 0,25 24,-25-24,25 25,-1 0,-24 0,0-25,0 0,0-25,0 25,0-25,0 0,0 1,25-1,-25 0,25 0</inkml:trace>
  <inkml:trace contextRef="#ctx0" brushRef="#br0" timeOffset="2140">1510 0,'0'0,"0"25,0 0,0 24,0-24,25 0,-25 0,0-1,0 1,0 0</inkml:trace>
  <inkml:trace contextRef="#ctx0" brushRef="#br0" timeOffset="2328">1609 174,'0'0,"0"24,0 1,0 0,0-25,25 25,0-25,0 0,-25 0,24-25,1 0,0 25,-25-25,25 1,-25-1,24 25,-24-25,0 50,0 0,0-25,0 24,0 1,0 0,25 0,-50 0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" units="1/cm"/>
          <inkml:channelProperty channel="Y" name="resolution" value="30" units="1/cm"/>
        </inkml:channelProperties>
      </inkml:inkSource>
      <inkml:timestamp xml:id="ts0" timeString="2009-11-12T12:37:22.229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fitToCurve" value="1"/>
    </inkml:brush>
  </inkml:definitions>
  <inkml:trace contextRef="#ctx0" brushRef="#br0">300 124,'0'25,"24"-1,-24 1,0 0,0 0,0-1,0 1,0-25,0-25,0 1,0-1,0 0,0 0,0-24,25 24,0-24,-25 24,25 25,0-25,0 25,25 25,-50-25</inkml:trace>
  <inkml:trace contextRef="#ctx0" brushRef="#br0" timeOffset="360">349 223,'25'-25,"-25"25,25 0,0 0,0 0,0 0,0-25,0 25,-25 0</inkml:trace>
  <inkml:trace contextRef="#ctx0" brushRef="#br0" timeOffset="578">300 347,'24'0,"1"0,0 0,0 0,0 0,25 0,-25 0,0 0,-25 0</inkml:trace>
  <inkml:trace contextRef="#ctx0" brushRef="#br0" timeOffset="1438">250 718,'0'0,"0"0,0 25,0-25,0 25,0 0,-25-1,25-24,0 25,0-25,0 25,0-50,0 0,25 1,-25-1,0 0,0 0,0-24,25 24,0-25,-1 26,-24-1,25 0,0 25,0 0,-25 0,25 0,-25 25</inkml:trace>
  <inkml:trace contextRef="#ctx0" brushRef="#br0" timeOffset="1860">250 768,'0'0,"25"0,-25 0,25 0,-1-25,1 25,0 0,0 0,0 0,-25 0,25 0</inkml:trace>
  <inkml:trace contextRef="#ctx0" brushRef="#br0" timeOffset="2125">225 941,'25'0,"-25"0,25 0,0 0,24 0,-24-25,25 25,-25 0,25 0,-25 0</inkml:trace>
  <inkml:trace contextRef="#ctx0" brushRef="#br0" timeOffset="2563">50 1263,'0'25,"25"-25,-25 25,0-1,0 1,0 0,0 24,0-24,0 0,0 0,25 0,-25-1</inkml:trace>
  <inkml:trace contextRef="#ctx0" brushRef="#br0" timeOffset="2782">349 1214,'0'-25,"0"50,0-25,0 24,25 1,-25 0,0 24,0-24,0 25,0-26,0 26,0-25,0 0,0-1,-25-24</inkml:trace>
  <inkml:trace contextRef="#ctx0" brushRef="#br0" timeOffset="3297">0 1436,'25'0,"-25"0,50-24,0 24,-25 0,25-25,0 25,-25 0,0 0,-1 0,1 0,0 0,-25 0,0 25</inkml:trace>
  <inkml:trace contextRef="#ctx0" brushRef="#br0" timeOffset="4219">100 1907,'0'0,"0"25,-25-25,25 25,25-1,-25 1,0 0,0-25,0 25,0-50,0 0,0 0,0 1,25-26,0 25,0-24,25-1,-25 25,0 1,24-1,-24 0,0 25,0 0,-25 0</inkml:trace>
  <inkml:trace contextRef="#ctx0" brushRef="#br0" timeOffset="4641">200 1882,'25'0,"0"0,-25 0,25 0,0 0,-1 0,1-25,0 25,-25 0</inkml:trace>
  <inkml:trace contextRef="#ctx0" brushRef="#br0" timeOffset="4860">100 2031,'0'0,"25"0,25 0,-25 0,0 0,25 0,-25 0,-1 0,1 0,0 0,-25 0</inkml:trace>
  <inkml:trace contextRef="#ctx0" brushRef="#br0" timeOffset="5235">200 2279,'0'24,"0"1,0-25,0 50,0-26,0 1,0 25,0-26,0 1,0 0,0 0,25-1,-25-24,75 0,-100 0</inkml:trace>
  <inkml:trace contextRef="#ctx0" brushRef="#br0" timeOffset="5500">424 2254,'0'25,"0"-25,0 24,0 1,0 0,0 0,0-1,25 26,-25-25,0-1,0 1,-25 0,25 0,0-25,0 24,0-48</inkml:trace>
  <inkml:trace contextRef="#ctx0" brushRef="#br0" timeOffset="5860">175 2477,'0'0,"25"0,0 0,0 0,0 0,0 0,-1 0,1 0,-25 0,25 0,-25 0,25 0,-25 0,0 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" units="1/cm"/>
          <inkml:channelProperty channel="Y" name="resolution" value="30" units="1/cm"/>
        </inkml:channelProperties>
      </inkml:inkSource>
      <inkml:timestamp xml:id="ts0" timeString="2009-11-12T12:36:50.854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fitToCurve" value="1"/>
    </inkml:brush>
  </inkml:definitions>
  <inkml:trace contextRef="#ctx0" brushRef="#br0">0-2,'24'0,"-24"0,25 0,0 0,0 0,0 0,0 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" units="1/cm"/>
          <inkml:channelProperty channel="Y" name="resolution" value="30" units="1/cm"/>
        </inkml:channelProperties>
      </inkml:inkSource>
      <inkml:timestamp xml:id="ts0" timeString="2009-11-12T12:36:51.917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fitToCurve" value="1"/>
    </inkml:brush>
  </inkml:definitions>
  <inkml:trace contextRef="#ctx0" brushRef="#br0">74 0,'0'0,"0"50,0-26,0 1,0 25,0-26,0 1,0 0,0-25,24 25,-24-75</inkml:trace>
  <inkml:trace contextRef="#ctx0" brushRef="#br0" timeOffset="265">222 0,'0'25,"0"-25,0 25,0-1,25 1,-25 0,0 0,0-25,0 24,25 1,-25 0</inkml:trace>
  <inkml:trace contextRef="#ctx0" brushRef="#br0" timeOffset="953">0 495,'24'0,"-24"25,0 0,25-1,-25 1,25 25,-25-1,0-24,24 0,-24-1,0 1,25-74</inkml:trace>
  <inkml:trace contextRef="#ctx0" brushRef="#br0" timeOffset="1219">272 545,'0'24,"0"-24,24 25,-24 25,0-26,25 1,-25 25,0-26,0-48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" units="1/cm"/>
          <inkml:channelProperty channel="Y" name="resolution" value="30" units="1/cm"/>
        </inkml:channelProperties>
      </inkml:inkSource>
      <inkml:timestamp xml:id="ts0" timeString="2009-11-12T12:36:53.698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fitToCurve" value="1"/>
    </inkml:brush>
  </inkml:definitions>
  <inkml:trace contextRef="#ctx0" brushRef="#br0">25 0,'-25'0,"25"25,0-1,0 1,0 0,0 0,0 0,0-1,0 1,0 0,0-25,0 0</inkml:trace>
  <inkml:trace contextRef="#ctx0" brushRef="#br0" timeOffset="266">223 0,'0'0,"0"25,0-25,0 24,0 1,0 0,0-25,0 25,0 0,0-1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" units="1/cm"/>
          <inkml:channelProperty channel="Y" name="resolution" value="30" units="1/cm"/>
        </inkml:channelProperties>
      </inkml:inkSource>
      <inkml:timestamp xml:id="ts0" timeString="2009-11-12T12:36:54.401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fitToCurve" value="1"/>
    </inkml:brush>
  </inkml:definitions>
  <inkml:trace contextRef="#ctx0" brushRef="#br0">25 0,'0'0,"0"26,0-1,0 0,0 0,0 1,0-1,0 26,0-26,-25 0,50-25,-25 25,0-50</inkml:trace>
  <inkml:trace contextRef="#ctx0" brushRef="#br0" timeOffset="328">247 0,'0'0,"0"26,0-1,0 0,0 0,0 1,0-1,0 0,0 1,0-1,25 0,-25-25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" units="1/cm"/>
          <inkml:channelProperty channel="Y" name="resolution" value="30" units="1/cm"/>
        </inkml:channelProperties>
      </inkml:inkSource>
      <inkml:timestamp xml:id="ts0" timeString="2009-11-12T12:36:56.214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fitToCurve" value="1"/>
    </inkml:brush>
  </inkml:definitions>
  <inkml:trace contextRef="#ctx0" brushRef="#br0">27 297,'0'0,"0"-25,0 25,0 0,0 0,0 25,0 0,25 0,-25 0,0-1,0 1,25 0,-25-25</inkml:trace>
  <inkml:trace contextRef="#ctx0" brushRef="#br0" timeOffset="281">201 25,'-25'0,"25"24,0 26,25-25,-25 49,0-49,0 24,0 1,0-25,0 0,0-1,24 1</inkml:trace>
  <inkml:trace contextRef="#ctx0" brushRef="#br0" timeOffset="531">300 223,'0'0,"0"25,25-1,-25 1,24 0,-24 0,0 0,0-1,25 1,-25 0,0 0</inkml:trace>
  <inkml:trace contextRef="#ctx0" brushRef="#br0" timeOffset="812">473 0,'0'0,"0"25,0-1,25 26,-25 0,0-1,0 1,0-1,0-24,0-50</inkml:trace>
  <inkml:trace contextRef="#ctx0" brushRef="#br0" timeOffset="1062">548 322,'0'0,"0"25,-25 0,25-1,0 1,0-25,25 25,0-25,24 0,-24 25,25-25,-26 0</inkml:trace>
  <inkml:trace contextRef="#ctx0" brushRef="#br0" timeOffset="1640">77 743,'0'0,"0"-24,-25 24,0 24,25-24,-25 25,25-25,0 25,25 25,-25-26,25 1,-25 25,25-25,-25-1,0-24,0 25,-25 0,25-25,-25 0,25 0,0 0,0-25</inkml:trace>
  <inkml:trace contextRef="#ctx0" brushRef="#br0" timeOffset="1922">176 991,'0'0,"0"0,0 25,25-25,-1-25,1 25,-25-24,25-1,-25 0,0 0,-25 0,25 1,-25 24,1-25,24 25</inkml:trace>
  <inkml:trace contextRef="#ctx0" brushRef="#br0" timeOffset="2156">473 892,'0'0,"-24"-25,24 25,0-24,-25 24,0 0,0 0,25 0,-25 0,1 24,24 1,0 0,0-25,24 25,-24-25,25 0,0-25,0 25,-25 0,25-25,-25 25,0-25,0 50,24 0,-24 25,0-26,0 26,-24 24,24-24,0-1,0-24,0 25,0-50,0 0</inkml:trace>
  <inkml:trace contextRef="#ctx0" brushRef="#br0" timeOffset="2593">250 793,'25'0,"-25"-25,25 25,24-25,-24 25,25 0</inkml:trace>
  <inkml:trace contextRef="#ctx0" brushRef="#br0" timeOffset="2750">573 818,'0'0,"0"25,0-1,0 1,0 0,24-25,-24 25,25-25,0 0,0-25,0 0,-1 25,-24-25,25 1,-25-1,0 0,0 25,0 0,0 25,0 0,0-1,0 26,-25-25,25-25,25 25,-25-25</inkml:trace>
  <inkml:trace contextRef="#ctx0" brushRef="#br0" timeOffset="3078">821 471,'0'0,"0"25,0-1,0 1,0 25,0 24,0-24,0-1,0 1,0-25,0-1,0 1,24-50</inkml:trace>
  <inkml:trace contextRef="#ctx0" brushRef="#br0" timeOffset="3297">821 818,'-25'0,"25"25,0-1,0 1,0 0,25 0,-1 0,1-25,25 24,-1-24,-49 0</inkml:trace>
  <inkml:trace contextRef="#ctx0" brushRef="#br0" timeOffset="3656">52 1338,'-25'0,"25"0,0 0,0 25,0 0,0-25,25 49,-25-24,25 0,-25 0,24 0,-24-25,-24 24,24 1,0-25,-25 0,99 0,-123-25</inkml:trace>
  <inkml:trace contextRef="#ctx0" brushRef="#br0" timeOffset="3906">225 1561,'0'25,"25"-50,-25 25,25 0,-25-24,0-1,0 0,0 0,0 25,-25-25,25-24,-25-1</inkml:trace>
  <inkml:trace contextRef="#ctx0" brushRef="#br0" timeOffset="4109">424 1561,'0'0,"25"-24,-1 24,-24-25,25 25,0-25,-25 0,0 0,-25 1,25-1,-25 25,25 0,-24 0,24 25,-25 24,25 1,0-25,-25 24,25 1,0-25,0 24,50-24,-75 0</inkml:trace>
  <inkml:trace contextRef="#ctx0" brushRef="#br0" timeOffset="4406">275 1264,'0'0,"25"-25,-25 25,25 0,24-25,1 25,-25 25</inkml:trace>
  <inkml:trace contextRef="#ctx0" brushRef="#br0" timeOffset="4578">573 1413,'0'24,"0"1,0 0,0 0,24-25,1 0,-25 0,25 0,0-25,0 0,-1 0,1 25,-25-24,0-1,25 0,-25 25,0 0,0 25,0 0,0-1,0 1,0 0,0 0,0-25,0 25,0-25</inkml:trace>
  <inkml:trace contextRef="#ctx0" brushRef="#br0" timeOffset="4937">845 1041,'0'25,"0"-25,0 49,0-24,0 25,0 24,0-24,0-1,0 1,0-26,0 1,0 0</inkml:trace>
  <inkml:trace contextRef="#ctx0" brushRef="#br0" timeOffset="5140">895 1314,'0'24,"-25"-24,0 25,25 0,-24 0,24-1,24 1,-24 0,25 0,25-25,-25 25,24-25,-24 0,49 0,-74 24</inkml:trace>
  <inkml:trace contextRef="#ctx0" brushRef="#br0" timeOffset="5718">101 1908,'25'0,"-25"25,0 25,0-25,0 24,0-24,0 0,0-1,0 1</inkml:trace>
  <inkml:trace contextRef="#ctx0" brushRef="#br0" timeOffset="5937">250 1685,'0'25,"0"0,25 24,-25 1,-25 0,25 24,0-24,0-26,0 26,0-25,25-1,-25 1</inkml:trace>
  <inkml:trace contextRef="#ctx0" brushRef="#br0" timeOffset="6172">424 1933,'-25'0,"25"25,0 0,25 0,-25-1,0 1,0 0,0 0,25-75</inkml:trace>
  <inkml:trace contextRef="#ctx0" brushRef="#br0" timeOffset="6375">573 1661,'0'0,"24"49,-24 1,0-1,0 1,25-1,-25 1,0 0,0-1,0-24,0-25,0 25</inkml:trace>
  <inkml:trace contextRef="#ctx0" brushRef="#br0" timeOffset="6593">622 1983,'-25'0,"25"25,0-1,0 1,0 0,25 0,0-1,25-24,-26 25,26-25,-25 0,0 25</inkml:trace>
  <inkml:trace contextRef="#ctx0" brushRef="#br0" timeOffset="7390">201 2553,'0'0,"0"0,0 25,0 24,0-24,0 0,0 0,0-1,0 1,24-25,-24 0</inkml:trace>
  <inkml:trace contextRef="#ctx0" brushRef="#br0" timeOffset="7640">349 2206,'0'0,"0"25,0-1,0 26,0 0,0 24,25 0,-25-24,0-1,25 1,-25-25,0 0,25-1,24-24,-24 0</inkml:trace>
  <inkml:trace contextRef="#ctx0" brushRef="#br0" timeOffset="7875">523 2553,'0'25,"0"-1,-25 1,25 0,25 0,-25 0,0-1,0-24,0 25,25-25</inkml:trace>
  <inkml:trace contextRef="#ctx0" brushRef="#br0" timeOffset="8109">697 2231,'0'0,"0"49,-25-24,25 49,0-24,0 24,0-24,25-1,-25-24,0 0,0 0,0 0,24-25</inkml:trace>
  <inkml:trace contextRef="#ctx0" brushRef="#br0" timeOffset="8343">771 2528,'0'0,"0"25,-25-25,25 25,-25-1,25-24,0 25,0 0,0 0,25-25,0 25,0-25,0 0,24 24,-24-24,0 0,0 0,24 0,-49 0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" units="1/cm"/>
          <inkml:channelProperty channel="Y" name="resolution" value="30" units="1/cm"/>
        </inkml:channelProperties>
      </inkml:inkSource>
      <inkml:timestamp xml:id="ts0" timeString="2009-11-12T12:37:06.214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fitToCurve" value="1"/>
    </inkml:brush>
  </inkml:definitions>
  <inkml:trace contextRef="#ctx0" brushRef="#br0">0 444,'24'0,"1"0,0-25,-1 1,1-1,24 0,-24 1,-1-26,26 26,-26-25,1-1,-1 26,-24-26,25 26,-25-1,0 25,25-25,-50 25,25 0,-25 0,1 0,-1 25,1-25,-26 25,26-25,-25 24,24-24,0 25,1-25,24 0,0 25,0-25,0 0,24 0,1 0,0 0,-1 0,1 0,24-25,-24 0,24 25,0-24,-24 24,-1-25,1 25,-25-25,0 25,25 0,-25 0,0 25,0-25,24 25,-24-25,0 24,0 1,0 0,0-1,0 1,0 0,0-25,0 24,25 1,-25-25,0 24,0-24,0 0,0 25,0-74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" units="1/cm"/>
          <inkml:channelProperty channel="Y" name="resolution" value="30" units="1/cm"/>
        </inkml:channelProperties>
      </inkml:inkSource>
      <inkml:timestamp xml:id="ts0" timeString="2009-11-12T12:37:07.807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fitToCurve" value="1"/>
    </inkml:brush>
  </inkml:definitions>
  <inkml:trace contextRef="#ctx0" brushRef="#br0">22 5,'0'0,"-25"0,50 0,0 0,0 0,-1 0,26 0,-25 0,50 0,-25 0,-25 0,25 0,-25 0,0 0,0 0,-25 15,0-15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" units="1/cm"/>
          <inkml:channelProperty channel="Y" name="resolution" value="30" units="1/cm"/>
        </inkml:channelProperties>
      </inkml:inkSource>
      <inkml:timestamp xml:id="ts0" timeString="2009-11-12T12:37:09.479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fitToCurve" value="1"/>
    </inkml:brush>
  </inkml:definitions>
  <inkml:trace contextRef="#ctx0" brushRef="#br0">0-1,'0'13,"25"-13,0 0,-1-13,1 13,25 0,0 0,0 0,-25 0,0 0,0 0,0 0,0 0,-25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" units="1/cm"/>
          <inkml:channelProperty channel="Y" name="resolution" value="30" units="1/cm"/>
        </inkml:channelProperties>
      </inkml:inkSource>
      <inkml:timestamp xml:id="ts0" timeString="2009-11-12T11:51:12.901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fitToCurve" value="1"/>
    </inkml:brush>
  </inkml:definitions>
  <inkml:trace contextRef="#ctx0" brushRef="#br0">1 150,'0'25,"0"-25,0 24,0 26,0-26,0 26,0-25,25 24,-25-49,0 25,0-25,0 0,0 0,0-25,-25 0,25-24,0 24,0-24,0-1,25 1,-25 24,24 1,-24-1,0 0,25 25,-25-25,25 25,0-24,-1 24,1 0,0 0,-25 0,25 0,-25 24,24-48</inkml:trace>
  <inkml:trace contextRef="#ctx0" brushRef="#br0" timeOffset="500">100 199,'0'0,"25"0,-1 0,1 0,0 0,0 0,-1 0,1 0,0 0,-1 0,1 0,-25 0</inkml:trace>
  <inkml:trace contextRef="#ctx0" brushRef="#br0" timeOffset="766">50 471,'0'0,"0"0,25 0,0 0,0 0,-1 0,1 0,25 0,-26-25,1 25,0 0,-1 0,-24 0,25 0,-25 0,0-49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" units="1/cm"/>
          <inkml:channelProperty channel="Y" name="resolution" value="30" units="1/cm"/>
        </inkml:channelProperties>
      </inkml:inkSource>
      <inkml:timestamp xml:id="ts0" timeString="2009-11-12T12:37:10.214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fitToCurve" value="1"/>
    </inkml:brush>
  </inkml:definitions>
  <inkml:trace contextRef="#ctx0" brushRef="#br0">0 0,'0'0,"0"0,25 0,-1 0,1 0,0 0,25 0,0 0,-1 0,1 0,0 0,0 0,-1 0,-24 0,0 0,-25 0,25 0,-25 0</inkml:trace>
  <inkml:trace contextRef="#ctx0" brushRef="#br0" timeOffset="656">124 771,'25'-25,"-25"25,25-25,25 1,-26 24,1-25,25-25,0 25,0-25,-1 1,-24-1,25 0,-50 0,25 26,0-1,-25 0,0 0,25 25,-25-25,0 25,0 0,-25-25,25 25,0 0,-25 0,25 0,-25 25,0-25,0 0,0 25,-24-25,24 25,0-25,0 25,25-25,-25 0,50 0,-25 0,25 0,0 0,0-25,-1 25,1-25,25 25,-25-25,0 25,-25-25,25 25,-25 0,25 0,-25 25,0-25,0 25,0-25,0 25,0 0,0 0,25-1,-25-24,0 25,0-25,0 0,0 25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" units="1/cm"/>
          <inkml:channelProperty channel="Y" name="resolution" value="30" units="1/cm"/>
        </inkml:channelProperties>
      </inkml:inkSource>
      <inkml:timestamp xml:id="ts0" timeString="2009-11-12T12:37:12.854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fitToCurve" value="1"/>
    </inkml:brush>
  </inkml:definitions>
  <inkml:trace contextRef="#ctx0" brushRef="#br0">0 75,'0'0,"0"0,0 24,0 26,0-1,0 1,25-1,-25 1,0 0,0-26,0 1</inkml:trace>
  <inkml:trace contextRef="#ctx0" brushRef="#br0" timeOffset="250">224 50,'24'0,"-24"0,25 25,-25 24,25-24,-25 24,25 1,-25-25,0 24</inkml:trace>
  <inkml:trace contextRef="#ctx0" brushRef="#br0" timeOffset="453">0 322,'25'0,"-25"-25,25 25,25 0,-26 0,26-24,0-26</inkml:trace>
  <inkml:trace contextRef="#ctx0" brushRef="#br0" timeOffset="641">571 50,'0'-25,"-25"25,0-25,0 25,25 0,-24 0,24 25,-25 0,25 0,0-1,0 1,0 25,0-1,0 1,0-1,0 1,25-1,-25-24,0 0,0-25,0 25</inkml:trace>
  <inkml:trace contextRef="#ctx0" brushRef="#br0" timeOffset="953">348 446,'24'-25,"-24"25,25 0,0 0,0 0,0 0,-25 0,24 0,26 0,-50 0</inkml:trace>
  <inkml:trace contextRef="#ctx0" brushRef="#br0" timeOffset="1250">695 372,'0'0,"0"25,0-25,0 24,0-24,0 25,0-74</inkml:trace>
  <inkml:trace contextRef="#ctx0" brushRef="#br0" timeOffset="1922">25 694,'0'0,"0"25,0-1,0 1,0 49,25-24,-25-1,0 1,0-1,0 1,0-25,50-25,-50 0</inkml:trace>
  <inkml:trace contextRef="#ctx0" brushRef="#br0" timeOffset="2157">323 619,'0'25,"0"0,0 0,0 24,0 1,0-1,25-24,-25 25,0-1,0-24,0 0</inkml:trace>
  <inkml:trace contextRef="#ctx0" brushRef="#br0" timeOffset="2407">50 966,'25'0,"0"0,-1 0,26 0,0-25,-1 25,-24-24</inkml:trace>
  <inkml:trace contextRef="#ctx0" brushRef="#br0" timeOffset="2625">769 570,'0'0,"-24"-25,-1 25,25 0,-25 0,0 0,0 0,1 25,24 0,-25-1,25 1,0 25,0-25,0 24,0 1,0-1,25 1,-25-1,0-24,0 0,0-1,0-24,24 0,-48 0</inkml:trace>
  <inkml:trace contextRef="#ctx0" brushRef="#br0" timeOffset="3032">447 966,'0'0,"25"0,-25 0,24 0,-24 0,25 0,0 0,-25 0,0 0,25 0,-25 0,0 0,0 0</inkml:trace>
  <inkml:trace contextRef="#ctx0" brushRef="#br0" timeOffset="3485">794 941,'0'0,"0"25,25-25,-25 0,0 25,0-25,0-25</inkml:trace>
  <inkml:trace contextRef="#ctx0" brushRef="#br0" timeOffset="4000">0 1288,'0'0,"0"25,25 24,-25 1,0 0,0 24,25-49,-25 24,0-24,0-25,25 25,-25-25</inkml:trace>
  <inkml:trace contextRef="#ctx0" brushRef="#br0" timeOffset="4235">323 1288,'0'0,"0"25,-25-25,0 49,0-24,-24 0,24 0,-25 24,1-49,24 25,25-25,-25 25,50-25,-25 0,25 25,24-25,1 24,0-24,-1 25,1-25,-25 0,-1-25</inkml:trace>
  <inkml:trace contextRef="#ctx0" brushRef="#br0" timeOffset="4563">447 1462,'-25'0,"25"24,0-24,0 25,0 0,0 0,25-1,0-24,-25 25,24-25,1-25,-25 25,25-24,0 24,-25-25,25 25,-25-25,0 25,0 0,0 25,0-25,0 25,25-1,-25-24,0 0,0-24</inkml:trace>
  <inkml:trace contextRef="#ctx0" brushRef="#br0" timeOffset="4938">720 1437,'0'0,"0"25,25-1,-25 1,24 0,-24 0,25-1,0 1,0-25,0 25,-1-25,1 0,-25-25,25 25,-25-25,25 25,-25-24,0-1,0 25,0-25,0 0,0 1,0-1,25 0</inkml:trace>
  <inkml:trace contextRef="#ctx0" brushRef="#br0" timeOffset="5282">1117 1511,'0'0,"24"-25</inkml:trace>
  <inkml:trace contextRef="#ctx0" brushRef="#br0" timeOffset="5735">0 1833,'0'0,"0"25,25 24,-25 1,0-1,0 1,0 0,0-1,0-24,0 0,25-25</inkml:trace>
  <inkml:trace contextRef="#ctx0" brushRef="#br0" timeOffset="5969">273 1759,'0'25,"0"-25,25 49,-25-24,0 24,0-24,0 25,25-26,-25 26,-25-25,25-50</inkml:trace>
  <inkml:trace contextRef="#ctx0" brushRef="#br0" timeOffset="6188">25 2056,'0'0,"25"0,0-25,0 25,24 0,1-25,-1 25,-24 0</inkml:trace>
  <inkml:trace contextRef="#ctx0" brushRef="#br0" timeOffset="6391">670 1784,'-25'0,"25"-25,-24 25,24-25,0 25,-25 0,0 0,0 25,25-25,-25 25,25-1,0 26,0-25,0 24,0 1,0-26,0 26,0-25,25 0,-25-1,0 1,0-25</inkml:trace>
  <inkml:trace contextRef="#ctx0" brushRef="#br0" timeOffset="6688">372 2106,'25'0,"0"-25,0 25,0 0,-1 0,1-25,0-25</inkml:trace>
  <inkml:trace contextRef="#ctx0" brushRef="#br0" timeOffset="6844">745 2056,'0'0,"24"0,-24 0,25 0,-25 0</inkml:trace>
  <inkml:trace contextRef="#ctx0" brushRef="#br0" timeOffset="7141">50 2328,'25'25,"-25"-25,0 50,0-1,0 1,0-1,0 26,25-26,-25-24,0 0,0 0,0-75</inkml:trace>
  <inkml:trace contextRef="#ctx0" brushRef="#br0" timeOffset="7391">397 2304,'-25'24,"1"-24,24 25,-50 0,25 0,-24 0,-1-1,25 1,0-25,1 25,-1-25,50 25,-1-25,1 0,0 0,25 24,-26-24,1 25,25-25,-50 0,25 25,-1-50</inkml:trace>
  <inkml:trace contextRef="#ctx0" brushRef="#br0" timeOffset="7735">447 2428,'0'24,"0"1,0-25,0 25,0 24,0-49,25 25,-25 0,0-25,24 25,-24-50,25 25,0-25,-25 25,25-25,-25 1,0 24,0-25,0 25,0 25,0-25,0 24,0 1,0-25,25 25,0-25,-25 0</inkml:trace>
  <inkml:trace contextRef="#ctx0" brushRef="#br0" timeOffset="8172">695 2403,'0'0,"0"25,0-1,25 1,-25-25,0 50,0-26,25 1,-25 0,0 0,24-25,-24 24,25-24,0 0,0-24,-25-1,25 25,-1-50,-24 26,25-1,-25 0,25 0,-25 25,0-24,0 24,0-25,50 25,-75 0</inkml:trace>
  <inkml:trace contextRef="#ctx0" brushRef="#br0" timeOffset="8532">1092 2527,'0'0,"0"0,25 0,-25-25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" units="1/cm"/>
          <inkml:channelProperty channel="Y" name="resolution" value="30" units="1/cm"/>
        </inkml:channelProperties>
      </inkml:inkSource>
      <inkml:timestamp xml:id="ts0" timeString="2009-11-12T12:37:31.151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fitToCurve" value="1"/>
    </inkml:brush>
  </inkml:definitions>
  <inkml:trace contextRef="#ctx0" brushRef="#br0">8113 173,'-25'0,"1"25,-1-1,0-24,-25 25,1-25,-26 25,1 0,-50-25,0 24,24-24,-24 25,-49-25,24 0,0 0,-25 0,-24 0,24-25,-24 25,-26-24,26 24,-100-25,50 0,-25 25,50-25,-25 1,0-1,24 0,-49 0,50 1,0-1,-1 0,1 1,0 24,24-25,26 25,-51 0,51 0,-1 0,0 0,1 0,49 25,0-25,-25 0,25 24,24 1,26 0,24-1,1 26,-1-1,25-24,25 49,-24-24,-1-1,25-24,-25 24,25-24,0 0,0-1,0-24,0 0</inkml:trace>
  <inkml:trace contextRef="#ctx0" brushRef="#br0" timeOffset="688">0 321,'0'0,"0"25,25 0,24 24,-24 1,25-1,-1-24,-24 24,25-49,-25 25,0-25,-1 0,1-25,-25 25,0-25,25 1,-25 24,0-25,0 0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" units="1/cm"/>
          <inkml:channelProperty channel="Y" name="resolution" value="30" units="1/cm"/>
        </inkml:channelProperties>
      </inkml:inkSource>
      <inkml:timestamp xml:id="ts0" timeString="2009-11-12T12:37:33.120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fitToCurve" value="1"/>
    </inkml:brush>
  </inkml:definitions>
  <inkml:trace contextRef="#ctx0" brushRef="#br0">0 199,'0'0,"24"25,-24 0,25 25,-25 0,25 0,-25 0,0 25,25-25,-25-25,0 0,49-1,-73-24</inkml:trace>
  <inkml:trace contextRef="#ctx0" brushRef="#br0" timeOffset="250">223 175,'0'0,"0"24,24 1,-24 0,25 0,0 25,-25 25,0-25,25 0,-25 0,0 0,0-25,0-1,0-24</inkml:trace>
  <inkml:trace contextRef="#ctx0" brushRef="#br0" timeOffset="500">124 549,'24'0,"-24"-25,25 25,0-25,0 25,-1 0,26 0,-25 0</inkml:trace>
  <inkml:trace contextRef="#ctx0" brushRef="#br0" timeOffset="719">570 175,'0'0,"-25"0,25 0,-25 24,25 1,0 0,-25 25,25 25,0 0,0 0,25-25,-25 0,0-75</inkml:trace>
  <inkml:trace contextRef="#ctx0" brushRef="#br0" timeOffset="953">644 574,'25'0,"-25"25,25 0,-1-1,26 1,-25-25,-1 0,1-25,0 1,0-1,-25 0,0-25,0 25,0-25,-25 25,25-25,-25 25,0 0,1 25,24 0,-25 0</inkml:trace>
  <inkml:trace contextRef="#ctx0" brushRef="#br0" timeOffset="1281">966 349,'0'0,"25"25,-25 0,0 25,25-50,-1 25,-24-25,25-25,0 0,0 0,-25 0,25 0,-25 0,0 0,0 0,0 25,0 0,0 0,0 25,24 25,-24 0,0-25,0 25,25 0,-25 0,-25-25,25 24,-24-24,24 0,-50-25,25 25,25-25,-25 0,1-25,24 25,-25-25</inkml:trace>
  <inkml:trace contextRef="#ctx0" brushRef="#br0" timeOffset="1797">1338 324,'0'0,"0"25,0 0,0 25,25 0,-25-25,24 25,1-25,0 0,-25 0,25-25,-1 0,1-25,-25 25,25-25,-25 0,0 0,0-25,0 25,0 0,0 0,0 25,0 0,0 25,0 0,0 25,0 0,0-25,25 0,-25 0,0-1</inkml:trace>
  <inkml:trace contextRef="#ctx0" brushRef="#br0" timeOffset="2203">1709 499,'0'25,"0"0,0 0,0 0,0 0,0-1,0-24,0 25,0-50,0 1,0-1,0 0,0-25,0 0,0 25,25-25,-25 0,0 50,25-25,-25 25,0 0,25 25,0 25,-25-25,24 25,1-25,-25 25,25-25,0-25,24 25,-49-50,25 25,0-25,-25 0,0 0,0-25,0 25,0-25,0 25,0 0,0 0,0 0,74 25,-99 0</inkml:trace>
  <inkml:trace contextRef="#ctx0" brushRef="#br0" timeOffset="2797">2106 0,'0'0,"25"0,-1 25,1 0,0 25,0 0,24-1,-24-24,0 25,0 25,-1-25,-24 0,25 25,-25-50,0 25,0-25,0-25,0 24,0-24,25 0,-50 0</inkml:trace>
  <inkml:trace contextRef="#ctx0" brushRef="#br0" timeOffset="4469">2676 424,'0'0,"0"0,25 0,-25 0,24 0,1 0,-25 0,25 0,0 0,0 0,-25 0,24 0,-24 0,0 0,25 0,-25 0</inkml:trace>
  <inkml:trace contextRef="#ctx0" brushRef="#br0" timeOffset="5031">2701 599,'-25'0,"25"0,0 0,25 0,-25 0,24 0,-24 0,25 0,0 0,0 0,0 0,-1 0,1 0,0-25,-25 25,25 0,-25-25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" units="1/cm"/>
          <inkml:channelProperty channel="Y" name="resolution" value="30" units="1/cm"/>
        </inkml:channelProperties>
      </inkml:inkSource>
      <inkml:timestamp xml:id="ts0" timeString="2009-11-12T12:37:39.526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fitToCurve" value="1"/>
    </inkml:brush>
  </inkml:definitions>
  <inkml:trace contextRef="#ctx0" brushRef="#br0">0 493,'25'0,"-25"0,25-24,0 24,-1 0,1 0,0 0,0 0,49 0,-74 0</inkml:trace>
  <inkml:trace contextRef="#ctx0" brushRef="#br0" timeOffset="281">596 77,'0'24,"-25"-24,25 49,-25 0,25 25,-25-25,25 24,25 1,-25-1,0 25,25-24,-25-25,25 0,-25-25,24 1</inkml:trace>
  <inkml:trace contextRef="#ctx0" brushRef="#br0" timeOffset="610">819 273,'0'0,"0"-25,25 1,0 24,-1-25,1 25,0 0,0 0,-25 0,0 25,0-1,-25 1,25-25,-25 24,25 1,0-1,0-24,0 0,0 25,25-25,0 24,0-24,-1 25,-24-25,0 24,25-24,-50 0,25 25,0-25,-24 24,-1-24,25 0,-25 0,0 0,25 0</inkml:trace>
  <inkml:trace contextRef="#ctx0" brushRef="#br0" timeOffset="1047">769 689,'25'0,"0"0,0-24,24 24,-24 0,25-25,-1 25,-24 0,0 0,0-49</inkml:trace>
  <inkml:trace contextRef="#ctx0" brushRef="#br0" timeOffset="1281">918 861,'0'24,"0"1,0-1,0-24,0 25,0-25,25 0,0 0,0-25,-1 25,1 0,0 0,0 0,0 25,-25-25,24 24,-24 1,0-1,0 1,0-1,0 1,0-1,-24 1,24-1,-25 1,25-25,-25 0,25 0,-25 0,0-98</inkml:trace>
  <inkml:trace contextRef="#ctx0" brushRef="#br0" timeOffset="1735">918 836,'0'-24,"25"24,0 0,0 0,-1-25,1 25,0 0,0-24,0 24,-1 0,1 0,-25 0</inkml:trace>
  <inkml:trace contextRef="#ctx0" brushRef="#br0" timeOffset="2406">1365 199,'0'0,"0"25,0-1,25 25,-25 0,24-24,-24 24,0 24,0-24,25 0,-25-24,0-50</inkml:trace>
  <inkml:trace contextRef="#ctx0" brushRef="#br0" timeOffset="2625">1464 591,'0'25,"0"-1,25-24,0 25,-1-25,26 0,-25-25,0 1,0-1,-1 1,-24-1,-24 1,24 24,-25-25,25 1,-25-1,0 25,25 25</inkml:trace>
  <inkml:trace contextRef="#ctx0" brushRef="#br0" timeOffset="2891">1712 616,'0'0,"0"24,25-24,0 25,0-25,-1-25,1 1,0 24,-25-25,0 1,25-1,-50 1,25-1,-25 1,25-1,-25 25,1-24,-1 24,0 0,0 0,25 24,0-24</inkml:trace>
  <inkml:trace contextRef="#ctx0" brushRef="#br0" timeOffset="3266">1836 542,'25'0,"-25"25,25-1,-25 25,0-24,25 48,-25-24,0 0,0-24,-25 24,25-25,-25 1,0-25,0 24,1-24,-1 0,0-24,-25 24,50-25,0 1</inkml:trace>
  <inkml:trace contextRef="#ctx0" brushRef="#br0" timeOffset="3610">2035 567,'24'-25,"1"25,0 0,-25-24,25 24,0 24,0-24,-25 25,0-1,-25 1,25-1,-25 1,0 24,0-25,25 1,0-1,0-24,0 0,25 25,0-25,0 0,0 0,-1 0,1 0</inkml:trace>
  <inkml:trace contextRef="#ctx0" brushRef="#br0" timeOffset="4344">2506 52,'0'0,"25"0,-25-24,25 24,0-25,-1 25,1 0,-25 0,25 25,-25-25,0 24,-25 25,0-24,1-1,-1 25,25-24,-25-25,25 24,0-24,0 25,0-25,25 0,-25 0,25 0,-1 24,1-24,0 0,0 25,-25-1,25-24,-25 0,0 25,-25-25,0 24,25-24,-25 0,0 25,1-25,-1 0,25 0</inkml:trace>
  <inkml:trace contextRef="#ctx0" brushRef="#br0" timeOffset="4828">2407 591,'0'0,"25"0,-1 0,1-24,25 24,-25 0,24 0,1 0,0 0,-26 0,1 0,-25 0,25 0</inkml:trace>
  <inkml:trace contextRef="#ctx0" brushRef="#br0" timeOffset="5094">2581 812,'-25'0,"25"0,0 0,0 0,0 0,0 24,25 1,-1-25,26 24,-25-24,0 0,-1 25,1-1,-25-24,25 25,-25-25,0 24,-25-24,0 25,25-1,-24-24,-1 0,0 25,25-25,0 0</inkml:trace>
  <inkml:trace contextRef="#ctx0" brushRef="#br0" timeOffset="5485">2581 665,'0'0,"24"0,1 0,0 0,25-25,-26 25,26 0,-25 0,0-49</inkml:trace>
  <inkml:trace contextRef="#ctx0" brushRef="#br0" timeOffset="5703">3102 518,'0'-25,"24"25,1 0,0 0,25 0,-26 0,1 0,0 0,0 0,-25 0,25 0,-25 0</inkml:trace>
  <inkml:trace contextRef="#ctx0" brushRef="#br0" timeOffset="6031">3201 420,'0'0,"0"24,0 1,0 24,25-25,-25 1,0 24,24-25,1 25,-25-24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" units="1/cm"/>
          <inkml:channelProperty channel="Y" name="resolution" value="30" units="1/cm"/>
        </inkml:channelProperties>
      </inkml:inkSource>
      <inkml:timestamp xml:id="ts0" timeString="2009-11-12T12:37:46.182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fitToCurve" value="1"/>
    </inkml:brush>
  </inkml:definitions>
  <inkml:trace contextRef="#ctx0" brushRef="#br0">124 225,'0'0,"0"-25,0 0,25 0,-25 0,25 25,0-24,0 24,24 0,-49 0,25 24,0 1,-25 0,-25 0,25 24,-50-24,26 25,-1-25,0-1,0-24,25 25,0-25,25 0,0 0,0 0,-1 0,26 0,-25 0,0 0</inkml:trace>
  <inkml:trace contextRef="#ctx0" brushRef="#br0" timeOffset="407">0 597,'25'0,"0"0,25 0,-1 0,1 0,24 0,-24 0,-1 0,1 0,-25 0,49 0,-74 0</inkml:trace>
  <inkml:trace contextRef="#ctx0" brushRef="#br0" timeOffset="688">124 919,'0'0,"0"25,0-25,-24 0,24 25,24-25,1 0,0-25,0 25,0 0,24 0,-24 0,0 0,-25 25,25-25,-25 24,24 1,-24 0,0-25,-24 25,24 0,0 0,-25-1,0-24,25 0,-25 0,0 0,25 0</inkml:trace>
  <inkml:trace contextRef="#ctx0" brushRef="#br0" timeOffset="1094">124 845,'25'0,"0"0,0 0,0-25,-1 25,26 0,-25 0,24-25</inkml:trace>
  <inkml:trace contextRef="#ctx0" brushRef="#br0" timeOffset="1344">645 200,'0'25,"0"-1,0 1,0 0,0 25,0-26,0 26,0 0,0-1,0 1,-25-1,25-24,25 0,-25 0</inkml:trace>
  <inkml:trace contextRef="#ctx0" brushRef="#br0" timeOffset="1579">745 547,'0'0,"0"25,24 0,1-1,0 1,0-25,24 0,-24 0,0-25,-25 25,25-24,-25-1,0 0,-25 0,0 0,25 1,-25 24,25-25,-24 25,24 25</inkml:trace>
  <inkml:trace contextRef="#ctx0" brushRef="#br0" timeOffset="1891">1141 448,'-24'0,"24"0,0 0,-25 0,25 0,-25 25,25-1,0-24,0 25,0-25,0 25,0-25,25 0,0 0,-25 0,24 0,-24-25,25 25,-25 25,0-25,0 50,25-26,-25 26,0 0,0 24,0-49,0 24,-25 1,25-25,-25 0,1-25,-1 24,0-24,0 0,0-24,1-1,24 0</inkml:trace>
  <inkml:trace contextRef="#ctx0" brushRef="#br0" timeOffset="2422">1340 497,'25'0,"-25"-24,24 24,-24 0,25-25,0 50,-25-25,25 0,-25 0,0 24,0-24,0 25,0 0,-25-25,0 25,25 0,-25-1,25 1,0-25,0 25,25-25,-25 0,25 25,-25-25,25 0,0 0,-25 0,24 0</inkml:trace>
  <inkml:trace contextRef="#ctx0" brushRef="#br0" timeOffset="2954">1811 299,'0'-25,"25"0,0 1,0-26,24 25,-24 0,0 25,0-24,-25 48,24-24,-24 25,-24 0,-1 0,0 24,0-24,0 0,1 0,-1 0,25-1,0-24,0 0,25 25,-1-25,1 0,25 0,-1 0,-24 0,0 0,-25-49</inkml:trace>
  <inkml:trace contextRef="#ctx0" brushRef="#br0" timeOffset="3344">1786 547,'25'0,"0"0,0 0,24 0,1 0,-25 0,24 0,-24 0,25 0,-50-50</inkml:trace>
  <inkml:trace contextRef="#ctx0" brushRef="#br0" timeOffset="3579">1861 795,'-25'25,"25"0,0-25,-25 24,25-24,0 25,0-25,25-25,0 25,0 0,24-24,-24 24,0 0,0 0,-1 0,1 0,-25 24,25-24,-25 25,0 0,0-25,-25 25,25 0,-25-25,25 24,-24-24,24 0,0 0</inkml:trace>
  <inkml:trace contextRef="#ctx0" brushRef="#br0" timeOffset="3954">1935 721,'0'0,"50"0,-25-25,-1 25,26-25,-25 25,0 0,24 0</inkml:trace>
  <inkml:trace contextRef="#ctx0" brushRef="#br0" timeOffset="4219">2332 1,'0'0,"25"0,0 0,24 0,-24 25,25 25,-1-25,1 49,-25-24,-1 24,1-24,0 24,-25-24,0-1,0 26,-25-26,0 1,1-25,-1-1,25-24</inkml:trace>
  <inkml:trace contextRef="#ctx0" brushRef="#br0" timeOffset="4844">2878 423,'25'0,"-25"0,24 0,1 0,25 0,-25 0,-1 0,1 0,25 0,-50 0,25 0,-25 0,0 0</inkml:trace>
  <inkml:trace contextRef="#ctx0" brushRef="#br0" timeOffset="5125">2803 597,'0'24,"25"-24,0 0,25 0,-1 0,-24 0,25 0,-26 0,1 0,0 0,-25 0,25-49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" units="1/cm"/>
          <inkml:channelProperty channel="Y" name="resolution" value="30" units="1/cm"/>
        </inkml:channelProperties>
      </inkml:inkSource>
      <inkml:timestamp xml:id="ts0" timeString="2009-11-12T12:37:52.057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fitToCurve" value="1"/>
    </inkml:brush>
  </inkml:definitions>
  <inkml:trace contextRef="#ctx0" brushRef="#br0">16 274,'0'25,"-25"-25,25 24,25 1,-25 0,25 0,0 24,0-24,0 0,25 0,-24-25,-1-25,0 0,0 0,0 1,-50-1,25-25,-25-24,0 24,0 1,-1 24,1 0,0 25,0 0,0 25,75 24,-75-24</inkml:trace>
  <inkml:trace contextRef="#ctx0" brushRef="#br0" timeOffset="360">392 373,'0'0,"-25"25,25-25,0 25,0-25,0 49</inkml:trace>
  <inkml:trace contextRef="#ctx0" brushRef="#br0" timeOffset="579">742 100,'0'0,"-25"-25,25 25,-25 0,25 25,-25 0,25 0,-25 0,25-1,0 1,25 0,-25-25,25 25,25-25,-24-25,-26 25,25 0,-25-25,0 0,0 25,0-24,0 24,0 0,0 24,25 1,-25 0,0 25,0-26,-25 1,25 0,0 0,-25 0,25-1,-26-24,1 25,0-25,-25 0,25 0,0-25,25 25,0 0,0-24</inkml:trace>
  <inkml:trace contextRef="#ctx0" brushRef="#br0" timeOffset="1141">918 51,'25'-25,"0"25,0 0,25 0,0 0,-25 0,25 0,-25 0,0 25,0-1,-25-24,25 50,-25-25,0 0,0-1,0 26,0-25,0 0,-25-1,25 1,0 0</inkml:trace>
  <inkml:trace contextRef="#ctx0" brushRef="#br0" timeOffset="1454">1068 299,'0'0,"25"0,25 0,-25 0,0 0,25 0,-25 0,0 0</inkml:trace>
  <inkml:trace contextRef="#ctx0" brushRef="#br0" timeOffset="1704">1469 125,'0'25,"0"0,0-1,0 1,25 0,-25 0,25 0,0-1,0 1,25-25,-25 25,25-25,0-25,0 25,-25-25,0 1,0-1,-25-25,25 1,-50-1,25 0,-25 26,0-1,0 0,-25 25,25 0,-25 0,0 25,25-50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" units="1/cm"/>
          <inkml:channelProperty channel="Y" name="resolution" value="30" units="1/cm"/>
        </inkml:channelProperties>
      </inkml:inkSource>
      <inkml:timestamp xml:id="ts0" timeString="2009-11-12T12:38:17.354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fitToCurve" value="1"/>
    </inkml:brush>
  </inkml:definitions>
  <inkml:trace contextRef="#ctx0" brushRef="#br0">99 74,'25'0,"-25"25,0-25,0 25,24-25,-24 25,0-1,0 26,0-26,0-24,0 25,25-25,-25 25,0-50,0-24</inkml:trace>
  <inkml:trace contextRef="#ctx0" brushRef="#br0" timeOffset="1047">520 25,'0'0,"-24"0,24 0,0-25,-25 25,25 0,-25 25,25-25,-25 0,25 25,0-25,0 24,0-24,0 25,25 0,0 0,0-25,-25 24,24 1,1 0,-25-25,0 0,0 24,0-24,-25 0,1 25,24-25,-25 0,0 0,25 0,-25 0,25 0,0 0</inkml:trace>
  <inkml:trace contextRef="#ctx0" brushRef="#br0" timeOffset="1547">769 0,'0'0,"0"25,24 0,-24-25,0 24,0 1,0 0,25 0,-25-1,0 1,0 0,0-25,0 24,0-24,50 0,-75 0</inkml:trace>
  <inkml:trace contextRef="#ctx0" brushRef="#br0" timeOffset="6188">421 519,'-25'0,"25"25,-24-25,-1 25,0-1,0 1,-24 0,-1 0,0-1,1 1,-1 0,25 24,1-49,24 25,0-25,0 0,24 25,-24-25</inkml:trace>
  <inkml:trace contextRef="#ctx0" brushRef="#br0" timeOffset="6703">1017 420,'0'0,"24"25,-24-25,25 0,-25 0,25 25,25 0,-26-1,26 1,0 0,-1-1,1 1,-1 0,1 0,-25-1,24 1,-24-25,-25 25,25-25,-25 0,-25 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" units="1/cm"/>
          <inkml:channelProperty channel="Y" name="resolution" value="30" units="1/cm"/>
        </inkml:channelProperties>
      </inkml:inkSource>
      <inkml:timestamp xml:id="ts0" timeString="2009-11-12T12:38:48.714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fitToCurve" value="1"/>
    </inkml:brush>
  </inkml:definitions>
  <inkml:trace contextRef="#ctx0" brushRef="#br0">0 76,'24'-24,"-24"24,0-25,24 25,0-24,1 24,-25 0,24 0,-24 0,24 0,-24 24,0-24,0 25,0-25,0 24,-24 1,0-1,24 0,-25 1,25-1,0-24,-24 25,48-25,-24 0,25 0,-1 24,0-24,1 0,-1 24,-24-24,24 25,-24-25,25 24,-25-24,0 0,0 25,0-25,-25 24,25-24,0 0,-24 24,0-24,-25 0,25 0,-1 25,1-25,0 0,0 0,24 0,24 0,-48 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" units="1/cm"/>
          <inkml:channelProperty channel="Y" name="resolution" value="30" units="1/cm"/>
        </inkml:channelProperties>
      </inkml:inkSource>
      <inkml:timestamp xml:id="ts0" timeString="2009-11-12T12:39:13.057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fitToCurve" value="1"/>
    </inkml:brush>
  </inkml:definitions>
  <inkml:trace contextRef="#ctx0" brushRef="#br0">75 75,'0'-25,"0"25,0 0,25 0,-25 25,0 0,0 0,0 25,0 1,0-26,25 0,-25 0,0-25</inkml:trace>
  <inkml:trace contextRef="#ctx0" brushRef="#br0" timeOffset="250">225 0,'25'25,"-25"0,0 0,0 25,0 0,0 1,0-26,0 0,0 0,0 0,0-25</inkml:trace>
  <inkml:trace contextRef="#ctx0" brushRef="#br0" timeOffset="579">0 175,'25'0,"-25"26,25-1,0-25,-25 50,25-25,0 25,-25-24,25-1,-25 0,25 0,-25 0,25-25,0 25,0-25,-25 0,24 0,1 0,0 0,0-25,0 25,0-25,0 0,0 0,0-26,-25 1,25 25,-25-25,0 25,0 25,25-26</inkml:trace>
  <inkml:trace contextRef="#ctx0" brushRef="#br0" timeOffset="3235">50 653,'0'25,"0"0,0 0,0 26,25-1,0-25,-25 0,25 0,25-25,-25 26,0-52,0 26,-25-25,24 0,-24-25,0 25,-24-26,24 1,-25 0,0 25,0 0,0-1,0 26,0 26,25-26,50 25,-75 0</inkml:trace>
  <inkml:trace contextRef="#ctx0" brushRef="#br0" timeOffset="3610">399 678,'0'0,"25"25,-25 0,0-25,0 26,0-1,0-25,75 25,-100-25</inkml:trace>
  <inkml:trace contextRef="#ctx0" brushRef="#br0" timeOffset="3860">748 527,'0'0,"0"-25,-25 25,25 0,-25 0,25 0,-25 25,0-25,25 25,-25 1,25-1,0 0,0-25,25 25,0-25,-25 0,25 0,-25 0,25 0,-25-25,0 25,25 0,-25 0,0 0,25 0,-25 25,0 0,0 0,25 26,-25-26,-25 0,25 0,0-25,-25 25,25-25,-25 25,0-25,0 0,0-25,0 25,25-50</inkml:trace>
  <inkml:trace contextRef="#ctx0" brushRef="#br0" timeOffset="4360">897 728,'0'0,"0"-25,0 25,0-25,25 25,-25-25,0 0,0 0,0 0,0-1,0 26,0 26,0-26,0 50,0-25,25 0,-25 0,0 0,0 1,0-1,0 0,50-25,-50 0</inkml:trace>
  <inkml:trace contextRef="#ctx0" brushRef="#br0" timeOffset="4735">1171 527,'0'0,"25"25,0-25,-25 26,25-1,0 0,-25 0,25 0,-25 0,0 0,0 26,25-26,-25-25,-25 25,25-25,-25 25,0-25,0 0,0 0,0-25,0 25,0-25,25 0,0 0,25-1,0 1,0 25,0-25,0 0,25-25,-25 25,0-1,0 1,-1 0,-24 0,25 0,-25 25,0-25,-25 25,25-25,0 25,-24 0,24 0,-25 0,0 25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" units="1/cm"/>
          <inkml:channelProperty channel="Y" name="resolution" value="30" units="1/cm"/>
        </inkml:channelProperties>
      </inkml:inkSource>
      <inkml:timestamp xml:id="ts0" timeString="2009-11-12T11:48:28.354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fitToCurve" value="1"/>
    </inkml:brush>
  </inkml:definitions>
  <inkml:trace contextRef="#ctx0" brushRef="#br0">0 543,'25'25,"-25"24,25 0,-1 1,1-26,0 1,0-25,0 0,0 0,24-49,-24 24,-25 0,0-24,0 24,-25-24,0 0,1-1,24 26,-25 24,25 0,-25 24,25 26,0 24,25 0,-25 0,25 0,-25 25,24-25,-24 0,0-25,-24 0,24-24,0 0,-25-25,25 0,-25-50,50-48</inkml:trace>
  <inkml:trace contextRef="#ctx0" brushRef="#br0" timeOffset="438">472 666,'0'0,"0"25,25-25,-25 25,24-25,1 0,25-25,-25 25,-1-25,1 1,-25-1,25 0,-25 1,0-1,0 0,0 25,0 25,0 24,0-24,0 24,0-24,0 0,0-1,25-24</inkml:trace>
  <inkml:trace contextRef="#ctx0" brushRef="#br0" timeOffset="766">645 197,'0'25,"0"-25,-24 25,24 0,0-1,24 1,-24 0,25-25,-25 0</inkml:trace>
  <inkml:trace contextRef="#ctx0" brushRef="#br0" timeOffset="922">422 99,'0'0,"0"0,-25 24,25-24,0 25,50 0,-50 24</inkml:trace>
  <inkml:trace contextRef="#ctx0" brushRef="#br0" timeOffset="1078">819 592,'0'0,"0"-24,0-1,0-24,25 24,-25-24,25-1,0 26,0-1,-1 25,1 0,0 0,0 25,0-1,0 1,-25 0,24 24,1-24,-25-25</inkml:trace>
  <inkml:trace contextRef="#ctx0" brushRef="#br0" timeOffset="1328">1217 444,'0'0,"24"-24,1 24,0-25,0 0,0 1,0-1,-25 0,24 1,-24-1,0 0,0 0,-24 25,24 0,-25 25,0 0,0 24,25 1,-25 24,0-25,25 0,0-24,0 0,25-1,0-24</inkml:trace>
  <inkml:trace contextRef="#ctx0" brushRef="#br0" timeOffset="1672">1663 148,'-24'0,"-1"0,-25 0,25 25,0-25,25 24,-24-24,24 25,24 0,-24-25,25 25,0-1,0 1,0-25,0 25,-25-25,0 0,0 24,0-24,-25 25,25 0,-25 24,0-24,25-1,0 1,0 0,0-1,0-24,0 25,25-25,0 0,0-25</inkml:trace>
  <inkml:trace contextRef="#ctx0" brushRef="#br0" timeOffset="2063">1763 0,'0'0,"0"25,25 24,-25 0,0 1,0-1,24 25,-24-24,0 24,25-25,-25-49</inkml:trace>
  <inkml:trace contextRef="#ctx0" brushRef="#br0" timeOffset="2282">1961 370,'0'0,"0"25,0 0,0 24,0 0,0-24,0 24,0-24,0-25,0-25</inkml:trace>
  <inkml:trace contextRef="#ctx0" brushRef="#br0" timeOffset="2469">2036 197,'0'25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" units="1/cm"/>
          <inkml:channelProperty channel="Y" name="resolution" value="30" units="1/cm"/>
        </inkml:channelProperties>
      </inkml:inkSource>
      <inkml:timestamp xml:id="ts0" timeString="2009-11-12T12:38:25.479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fitToCurve" value="1"/>
    </inkml:brush>
  </inkml:definitions>
  <inkml:trace contextRef="#ctx0" brushRef="#br0">174 208,'0'-26,"0"26,-25 0,0 0,25 0,-25 26,0-26,1 0,24 0,-25 26,0-26,25 0,0 0,0 26,0-26,25 26,0-26,-1 26,26-26,-25 26,0-1,0-25,-25 26,0-26,0 0,0 26,-25-26,0 0,0 26,0-26,0 0,25 0,-24-26,73 26,-74 0</inkml:trace>
  <inkml:trace contextRef="#ctx0" brushRef="#br0" timeOffset="485">323 363,'0'0,"25"0,-25 0,25 0,-25 0,24-25,-24 25,0 0,0-26,0 26,0 0,0-26,-24 26,-1-26,25 26,0-26,-25 26,25-26</inkml:trace>
  <inkml:trace contextRef="#ctx0" brushRef="#br0" timeOffset="750">472 363,'0'0,"25"0,-25 0,25-25,-25 25,0-26,0 26,0-26,0 26,0-26,0 0,-25 26,25 0,0 26,-25-26,25 26,0 26,0-27,0 1,0 26,0-26,0 0,0 0,0 0,0 0,0-52</inkml:trace>
  <inkml:trace contextRef="#ctx0" brushRef="#br0" timeOffset="1125">422 156,'0'0,"0"-26,25 26,-25 0,25 0</inkml:trace>
  <inkml:trace contextRef="#ctx0" brushRef="#br0" timeOffset="1297">571 286,'0'0,"25"26,-25-26,0 26,25-26,-25 0,25 0,-25 0,25 0,0 0,-25-26,25 26,-1-26,-24 26,25-26,-25 26,0-26,0 52,0-26,0 26,0 0,0 0,0-26,25 25,-25-25,0 0,0 0</inkml:trace>
  <inkml:trace contextRef="#ctx0" brushRef="#br0" timeOffset="1797">919 0,'0'0,"0"26,0 0,0 0,0 0,0 26,0-26,0 26,-25-26,25 0,0 0,0-26,0 26,0-26</inkml:trace>
  <inkml:trace contextRef="#ctx0" brushRef="#br0" timeOffset="2125">1019 156,'0'0,"0"26,-25-26,25 0,-25 26,25-26,-25 0,25 26,-25-26,25 26,0-26,0 0,0 26,0-26,25 0,0 0,-25 26,25-26,-25 0,25 26,-25-26,25 0,-25 0,0 0,49 25,-74-25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" units="1/cm"/>
          <inkml:channelProperty channel="Y" name="resolution" value="30" units="1/cm"/>
        </inkml:channelProperties>
      </inkml:inkSource>
      <inkml:timestamp xml:id="ts0" timeString="2009-11-12T12:38:37.604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fitToCurve" value="1"/>
    </inkml:brush>
  </inkml:definitions>
  <inkml:trace contextRef="#ctx0" brushRef="#br0">0 340,'0'-52,"0"0,0 52,0 26,0 0,0 0,0 0,0 0,0 0,0 0,0 1,0-1,0-79</inkml:trace>
  <inkml:trace contextRef="#ctx0" brushRef="#br0" timeOffset="297">148 0,'0'26,"0"-26,0 53,25-27,-25 26,0 0,0 1,0-27,0 26,0-26,0 0,0 0,49-52,-74 52</inkml:trace>
  <inkml:trace contextRef="#ctx0" brushRef="#br0" timeOffset="594">271 262,'0'0,"0"26,0 0,0 0,0 0,0 0,0-26,0 26,0-26,0 0</inkml:trace>
  <inkml:trace contextRef="#ctx0" brushRef="#br0" timeOffset="860">419 0,'0'26,"0"-26,0 53,0-27,0 26,0 0,0 1,0-1,0-26,0 0,0 0,0 0,0-26,25 0,0 0</inkml:trace>
  <inkml:trace contextRef="#ctx0" brushRef="#br0" timeOffset="1157">592 209,'0'27,"-25"-27,1 26,-1-26,0 26,1-26,-1 26,25 0,0-26,-25 0,50 26,-25-26,25 0,-1 26,1-26,24 26,-24-26,0 0,-1 0,1 27,-25-27,0 0,25 0,-25-27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" units="1/cm"/>
          <inkml:channelProperty channel="Y" name="resolution" value="30" units="1/cm"/>
        </inkml:channelProperties>
      </inkml:inkSource>
      <inkml:timestamp xml:id="ts0" timeString="2009-11-12T12:38:47.511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fitToCurve" value="1"/>
    </inkml:brush>
  </inkml:definitions>
  <inkml:trace contextRef="#ctx0" brushRef="#br0">1016 124,'0'-25,"0"25,0-25,0 25,25-24,-25 24,0-25,0 25,25 0,-25 0,24-25,-24 25,0 25,25-25,-25 0,25 25,-25-1,0-24,0 25,0 0,0 0,0-25,0 25,-25-1,0 1,25-25,-24 25,-1-25,0 25,25-25,-25 25,25-25,-25 0,25 24,-24-24,24 0,0 0,0 0,0 0,24-24,-24 24,25 0,0 0,0 0,0 0,24 0,-24 0,-25 0,25 0,-1 0,-24 0,0 0</inkml:trace>
  <inkml:trace contextRef="#ctx0" brushRef="#br0" timeOffset="8859">198 273,'0'0,"0"25,25-25,-25 0,25 24,0-24,-1 25,1 0,0 0,24-25,1 25,-25-1,24-24,1 25,0-25,-1 25,-24-25,0 0,-1 25,1-25,-25 0,25 0,-25 25,0-25,0 0,25-25,-25 25,25 0,-25-25,24 25,1-25,-25 0,25 25,0 0,-25 0,24 0,-24 0,25 0,-25 0,25 25,0-25,-25 25,25 0,-1 0,1-1,0 1,24-25,-24 0,25 0,-1-25,1 25,-25-24,24-1,-24 0,0 25,-25-25,25 0,-1 1,-24 24,0 0,0-25,0 25,25 0,-25 0,0 0</inkml:trace>
  <inkml:trace contextRef="#ctx0" brushRef="#br0" timeOffset="11296">0 868,'0'0,"0"25,0 0,25 0,-25 24,0-24,0 25,0-26,0 26,0-25,0-25,49 25,-49-25</inkml:trace>
  <inkml:trace contextRef="#ctx0" brushRef="#br0" timeOffset="11593">223 819,'0'0,"0"24,25 1,-25 0,0 0,0 0,0 24,0 1,0-25,0 24,0-24,0 0,0-25</inkml:trace>
  <inkml:trace contextRef="#ctx0" brushRef="#br0" timeOffset="11859">50 1091,'24'-24,"-24"24,25 0,25 0,-26-25,1 25,25 0,-25 0</inkml:trace>
  <inkml:trace contextRef="#ctx0" brushRef="#br0" timeOffset="12093">446 769,'0'0,"-25"0,25 25,0-25,0 25,-25-25,25 24,0 26,0-25,0 24,0-24,0 0,0 0,0 0,25-1,-25-24</inkml:trace>
  <inkml:trace contextRef="#ctx0" brushRef="#br0" timeOffset="12375">545 918,'0'0,"0"25,0-1,0 1,0 0,0 0,0 0,0-1,50 1,-75 0</inkml:trace>
  <inkml:trace contextRef="#ctx0" brushRef="#br0" timeOffset="12625">694 918,'0'0,"0"0,25 25,-25-1,0-24,0 25,24 0,-24 0,0 0,0-1,-24-24,24 25,-25-25,25 25,-25-25,25 0,-25 0,25-25,0 0</inkml:trace>
  <inkml:trace contextRef="#ctx0" brushRef="#br0" timeOffset="12937">843 893,'0'25,"0"-25,0 25,24-1,-24 1,0-25,0 25,0 0,0 0,0-25,0 24,0-24</inkml:trace>
  <inkml:trace contextRef="#ctx0" brushRef="#br0" timeOffset="13203">991 1042,'0'0,"0"0,0 25,0-1,-25 1,25 0,0 0,0 0,0-1</inkml:trace>
  <inkml:trace contextRef="#ctx0" brushRef="#br0" timeOffset="13625">1239 893,'-25'-25,"25"25,-25 0,1 0,-1 0,25 25,0-25,0 0,0 25,0 0,25-1,-25-24,24 25,-24 0,0 0,0 0,0-25,0 24,-24-24,24 0,0 0,0-24</inkml:trace>
  <inkml:trace contextRef="#ctx0" brushRef="#br0" timeOffset="13906">1239 1141,'0'0,"25"0,0 0,-25 0,24-50,1 26,-25-1,25 0,-25 0,0 25,0-25,-25 1,25 24,-25-25,25 25,0 0</inkml:trace>
  <inkml:trace contextRef="#ctx0" brushRef="#br0" timeOffset="14125">1413 1042,'0'0,"24"0,-24-25,25 25,-25-25,25 0,-25 25,0-24,0-1,0 25,0 0,-25 0,25 0,0 0,0 49,0-24,-25 25,25-1,0-24,0 25,0-25,0-1,0 1,0 0</inkml:trace>
  <inkml:trace contextRef="#ctx0" brushRef="#br0" timeOffset="14453">1388 868,'0'-25,"25"25,-25-24,24 24,-24 0,25 0</inkml:trace>
  <inkml:trace contextRef="#ctx0" brushRef="#br0" timeOffset="14609">1536 868,'0'25,"0"0,0 0,0-25,0 24,0-24,25 0,-25 0,25 0,0 0,-25 0,25-24,-25 24,0-25,0 25,0-25,0 50,0-25,0 25,0-1,0 1,0-25,0 25,0 0,0-25,24 0</inkml:trace>
  <inkml:trace contextRef="#ctx0" brushRef="#br0" timeOffset="14984">1784 670,'0'25,"0"-1,0 1,0 0,0 0,0 0,-25 24,25-24,0 0,-24 0,24-1,24 1</inkml:trace>
  <inkml:trace contextRef="#ctx0" brushRef="#br0" timeOffset="15203">1883 868,'-24'0,"24"0,-25 0,25 0,-25 25,25 0,0 0,0-1,0 1,25 0,-25 0,25 0,-1-25,-24 24,25-24</inkml:trace>
  <inkml:trace contextRef="#ctx0" brushRef="#br0" timeOffset="15500">2007 570,'0'0,"25"0,-25 0,25 50,0 0,-25-1,24 1,-24 0,25-1,-25-24,0 25,-25-1,25-74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" units="1/cm"/>
          <inkml:channelProperty channel="Y" name="resolution" value="30" units="1/cm"/>
        </inkml:channelProperties>
      </inkml:inkSource>
      <inkml:timestamp xml:id="ts0" timeString="2009-11-12T12:39:03.526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fitToCurve" value="1"/>
    </inkml:brush>
  </inkml:definitions>
  <inkml:trace contextRef="#ctx0" brushRef="#br0">0 423,'25'0,"-25"25,0 0,0 25,24-25,-24 24,0-24,0 0,0 0,0 0,0-25,25 25</inkml:trace>
  <inkml:trace contextRef="#ctx0" brushRef="#br0" timeOffset="219">273 349,'0'0,"0"25,0 24,0-24,25 25,-25-25,0 25,0-26,24 1,-24 0,0 0,0-25,25 0,-50 25</inkml:trace>
  <inkml:trace contextRef="#ctx0" brushRef="#br0" timeOffset="469">25 647,'24'0,"1"-25,0 25,0 0,25 0,-1 0,1-49</inkml:trace>
  <inkml:trace contextRef="#ctx0" brushRef="#br0" timeOffset="828">471 150,'0'0,"-24"25,24-1,-25 1,25 25,0 25,-25-26,25 26,0-25,0-25,0 24,25-24,-25 0,25 25</inkml:trace>
  <inkml:trace contextRef="#ctx0" brushRef="#br0" timeOffset="1078">571 398,'0'0,"0"25,0 0,0 0,25 0,-25 0,0 0,0 0,0-1,49-24,-74 25</inkml:trace>
  <inkml:trace contextRef="#ctx0" brushRef="#br0" timeOffset="1328">769 398,'0'25,"0"-25,0 25,0-25,25 25,-25 0,0 0,0 0,25 0,-25-1,-25-24,25 25,0-25,-25 0,-24 0,49 0,-25 0,0 0,25 0,0-25</inkml:trace>
  <inkml:trace contextRef="#ctx0" brushRef="#br0" timeOffset="1688">943 398,'0'0,"0"25,0 0,0 0,0 0,0 0,0 0,0 0,0-25,0 24</inkml:trace>
  <inkml:trace contextRef="#ctx0" brushRef="#br0" timeOffset="1906">1018 573,'25'0,"-50"24,25-24,0 25,0 0,0-25,0 25</inkml:trace>
  <inkml:trace contextRef="#ctx0" brushRef="#br0" timeOffset="2344">1266 423,'25'0,"-25"25,0 0,0-25,0 25,0 0,0 0,0-25,0 25,25-25,-25-25</inkml:trace>
  <inkml:trace contextRef="#ctx0" brushRef="#br0" timeOffset="2625">1465 150,'0'0,"0"25,0-1,24 1,-24 25,0 25,0-26,0-24,0 25,25-25,-25 0,0 0,0 0,0-75</inkml:trace>
  <inkml:trace contextRef="#ctx0" brushRef="#br0" timeOffset="2860">1564 398,'0'25,"0"-25,0 25,0 0,0 0,25 0,-25 0,0 0,0-25,0 24</inkml:trace>
  <inkml:trace contextRef="#ctx0" brushRef="#br0" timeOffset="3078">1688 125,'0'0,"0"25,0 0,0-1,0 26,0 0,0 0,-25-1,25-24,0 25,0-25,0-25</inkml:trace>
  <inkml:trace contextRef="#ctx0" brushRef="#br0" timeOffset="3313">1738 374,'0'0,"0"24,-25-24,0 25,25 0,0-25,0 25,0 0,0 0,25 0,0-25,-25 25,25-25,-1 0,26 0</inkml:trace>
  <inkml:trace contextRef="#ctx0" brushRef="#br0" timeOffset="3625">1862 0,'0'0,"25"0,0 25,-1 0,26 0,-25 0,0 25,-1-1,-24 1,25 25,-25-25,0-1,0 1,0-25,-25 25,25-50,-24 25,24-1,0-24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" units="1/cm"/>
          <inkml:channelProperty channel="Y" name="resolution" value="30" units="1/cm"/>
        </inkml:channelProperties>
      </inkml:inkSource>
      <inkml:timestamp xml:id="ts0" timeString="2009-11-12T12:39:08.636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fitToCurve" value="1"/>
    </inkml:brush>
  </inkml:definitions>
  <inkml:trace contextRef="#ctx0" brushRef="#br0">99 25,'0'0,"0"26,0 0,25-1,-25 1,0-26,0 25,0-25,0 0,0 26,0-26</inkml:trace>
  <inkml:trace contextRef="#ctx0" brushRef="#br0" timeOffset="593">248 0,'0'0,"0"0,0 25,0 1,0 0,0-26,0 25,0 1,0-26,0 25,0-25,25 0,-25 26</inkml:trace>
  <inkml:trace contextRef="#ctx0" brushRef="#br0" timeOffset="953">0 102,'25'0,"-25"0,25 26,-25-26,24 25,-24 1,25-26,0 25,-25 1,25-1,-25-25,25 26,-25-26,0 26,24-26,-24 0,0 25,0-50,25 25,-25 0,25 0,-25-26,25 26,-25-26,25 26,-1-25,1-1,-25 26,25-25,0-1,-25 26,25-25,-25 25,0 0</inkml:trace>
  <inkml:trace contextRef="#ctx0" brushRef="#br0" timeOffset="3625">198 613,'0'0,"0"0,0-25,0-1,0 26,0-25,25 25,-25-26,0 1,0 25,0-26,0 52,0-26,0 25,0 1,0-1,0 1,0-1,0 1,0 0,0-1,0-25,0 0,25-25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" units="1/cm"/>
          <inkml:channelProperty channel="Y" name="resolution" value="30" units="1/cm"/>
        </inkml:channelProperties>
      </inkml:inkSource>
      <inkml:timestamp xml:id="ts0" timeString="2009-11-12T12:39:21.011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fitToCurve" value="1"/>
    </inkml:brush>
  </inkml:definitions>
  <inkml:trace contextRef="#ctx0" brushRef="#br0">32 420,'0'0,"0"25,0 0,0 24,0-24,0-1,0 1,0 25,-25-26,25 1,0 24,0-49,0 25,25-25</inkml:trace>
  <inkml:trace contextRef="#ctx0" brushRef="#br0" timeOffset="343">280 371,'0'0,"0"0,0 24,24 26,-24-25,0-1,0 26,0-26,0 1,0 25,25-26,-25 1,0-25,0 25</inkml:trace>
  <inkml:trace contextRef="#ctx0" brushRef="#br0" timeOffset="1437">32 593,'25'0,"0"0,-1 0,1-25,25 25,-26 0</inkml:trace>
  <inkml:trace contextRef="#ctx0" brushRef="#br0" timeOffset="1750">527 247,'-25'0,"25"25,-24 24,24-24,-25 24,25 1,0-1,0 1,0-26,0 26,25-25,-25-1</inkml:trace>
  <inkml:trace contextRef="#ctx0" brushRef="#br0" timeOffset="1984">700 371,'0'24,"0"1,0 0,25 0,-25 24,0-24,0-1,0 1,99 0,-124-25</inkml:trace>
  <inkml:trace contextRef="#ctx0" brushRef="#br0" timeOffset="2250">972 371,'-24'0,"24"0,0 24,0-24,0 25,0 0,0 0,24-1,-24 1,0 0,0-1,0 1,0-25,-24 25,24-25,-25 0,25 0,-25 0,25 0,0 0,0-25</inkml:trace>
  <inkml:trace contextRef="#ctx0" brushRef="#br0" timeOffset="2531">1096 371,'0'24,"0"1,0 0,0 0,25-1,-25 1,0 0,0-1,0 1,49-25,-49 25</inkml:trace>
  <inkml:trace contextRef="#ctx0" brushRef="#br0" timeOffset="2765">1344 519,'-25'25,"25"-25,-25 24,25 1,0 0,0-25,0 25</inkml:trace>
  <inkml:trace contextRef="#ctx0" brushRef="#br0" timeOffset="2984">1467 470,'0'24,"0"-24,0 25,25 0,-25-1,25-24,-25 0,25 0,-1 0,-24 0,0-24,25-1,-25 0,0 1,0-1,-25-25,25 26,-24-1,24 0,-25 25,50 0,-50 25</inkml:trace>
  <inkml:trace contextRef="#ctx0" brushRef="#br0" timeOffset="3359">1690 297,'0'24,"0"1,0 0,25-1,-25 1,25 0,-1-25,1 25,0-25,0 0,-1 0,1-25,0 25,0-25,-1 0,-24 25,0-24,0-1,0 25,0 0,0 25,0-1,0 1,0 0,25 0,-25-1,0 1,0-25,0-25</inkml:trace>
  <inkml:trace contextRef="#ctx0" brushRef="#br0" timeOffset="3828">2160 395,'-24'25,"24"-25,0 25,0 0,0-1,0 1,0 0,0-25,24 24,-24-24,0 0,0-24,25 24,-25 0,25 0,-25 0,0 0,25 0,-25 0,24 0,26 0,-75 0</inkml:trace>
  <inkml:trace contextRef="#ctx0" brushRef="#br0" timeOffset="4328">2408 272,'0'25,"0"-1,0 1,-25 0,25-1,0 1,0 0,0 0,0-1,0 1,0-25,0 25,-25-25,25 0,-24 0,-1 0,0 0,0 0,1 24,-1-24,25 0,-25-24,25 24</inkml:trace>
  <inkml:trace contextRef="#ctx0" brushRef="#br0" timeOffset="4734">2556 494,'0'0,"0"25,0-25,0 25,0-1,0-24,0 0,0-24,25-1,-25 0,0 1,0-26,0 1,0 24,25 0,-25 25,0 25,0 0,0-1,25 26,-25-25,24-1,-24 1,25-25,-25 25,25-25,0 0,-25-25,24 25,-24-25,25 1,-25-1,0 0,0-24,0-1,0 1,0 24,0 1,0 24,0 24,-25-48</inkml:trace>
  <inkml:trace contextRef="#ctx0" brushRef="#br0" timeOffset="5375">2903 0,'0'0,"0"25,25-25,-1 25,1 24,0-24,0 49,-1-25,1 25,0-24,-25-1,0 1,0-26,0 1,-25 0,25-1,-25-24,75 25,-75-25</inkml:trace>
  <inkml:trace contextRef="#ctx0" brushRef="#br0" timeOffset="6562">3249 445,'0'0,"0"0,-25 0,50 0,-25 0,25 0,0 0,-25 0,24 0,1 0,-25-25,25 25,-25 0,0 0,25 0,-25 0,24 0,1 0</inkml:trace>
  <inkml:trace contextRef="#ctx0" brushRef="#br0" timeOffset="7109">3249 544,'25'0,"0"0,-25-25,24 25,1 0,0 0,0 0,-25 0,24 0,-24 0,25 0,-25 0,0 0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" units="1/cm"/>
          <inkml:channelProperty channel="Y" name="resolution" value="30" units="1/cm"/>
        </inkml:channelProperties>
      </inkml:inkSource>
      <inkml:timestamp xml:id="ts0" timeString="2009-11-12T12:39:31.323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fitToCurve" value="1"/>
    </inkml:brush>
  </inkml:definitions>
  <inkml:trace contextRef="#ctx0" brushRef="#br0">99 80,'0'0,"0"0,0-25,0 25,0 0,0-25,0 25,24 0,-24-24,25 24,-25 0,25 0,-25 0,24 24,-24-24,0 25,0 0,0-25,0 24,0 1,-24 0,24-1,-25 1,0 0,25-25,-24 24,24 1,-25-25,25 0,25 0,-25 0,0 0,24 0,1 0,0 25,-25-25,24 0,1 0,-25 0,25 0,24 0,-49 0</inkml:trace>
  <inkml:trace contextRef="#ctx0" brushRef="#br0" timeOffset="609">0 425,'0'0,"24"0,-24 0,50 0,-25 0,-1 0,26 0,-1-25,1 25,-1 0,-24 0,74 0,-124 0</inkml:trace>
  <inkml:trace contextRef="#ctx0" brushRef="#br0" timeOffset="891">123 523,'0'25,"0"0,0-25,0 24,-24-24,24 25,0-25,24 0,-24 0,25 0,0-25,-25 25,24-24,1 24,0 0,0 24,-25-24,24 25,-24 0,0-25,0 24,0 1,-24 0,24-1,-25 1,25 0,-25-25,25 24,-25-24,25 0</inkml:trace>
  <inkml:trace contextRef="#ctx0" brushRef="#br0" timeOffset="1313">99 499,'24'0,"-24"0,25-25,0 25,-1 0,1 0,0 0,0 0,49 0,-74 0</inkml:trace>
  <inkml:trace contextRef="#ctx0" brushRef="#br0" timeOffset="1563">642 252,'0'25,"0"-25,0 25,0-1,0-24,0 25,0-25,0 25,0-25</inkml:trace>
  <inkml:trace contextRef="#ctx0" brushRef="#br0" timeOffset="1813">791 277,'0'-25,"0"1,24-1,-24 0,0 1,25-1,-25 25,0-25,25 1,-25 24,0-25,0 50,0-25,0 24,0 26,0-26,25 26,-25-26,0 1,0 0,0-1,0 1,0 0,0-25,0-25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" units="1/cm"/>
          <inkml:channelProperty channel="Y" name="resolution" value="30" units="1/cm"/>
        </inkml:channelProperties>
      </inkml:inkSource>
      <inkml:timestamp xml:id="ts0" timeString="2009-11-12T12:39:33.620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fitToCurve" value="1"/>
    </inkml:brush>
  </inkml:definitions>
  <inkml:trace contextRef="#ctx0" brushRef="#br0">0 224,'0'0,"0"0,25 0,0 0,-25 0,25 0,0-25,0 25,0 0,0 0,-1 0,-24 0,25 0,-25 0,0-25</inkml:trace>
  <inkml:trace contextRef="#ctx0" brushRef="#br0" timeOffset="328">75 0,'0'25,"0"-25,0 50,0-25,25 24,-25 1,0-25,0 0,0 25,0-25,0 0,0-25,25 25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" units="1/cm"/>
          <inkml:channelProperty channel="Y" name="resolution" value="30" units="1/cm"/>
        </inkml:channelProperties>
      </inkml:inkSource>
      <inkml:timestamp xml:id="ts0" timeString="2009-11-12T12:39:34.401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fitToCurve" value="1"/>
    </inkml:brush>
  </inkml:definitions>
  <inkml:trace contextRef="#ctx0" brushRef="#br0">123 25,'0'-25,"0"25,25 0,-25 0,25 0,-25 0,0 0,0 25,0-25,0 24,0 1,-25-25,25 24,0 1,0-25,0 24,25 1,-25-25,0 25,24-1,-24 1,0-1,0-24,0 25,0-1,0-24,0 25,-24-25,24 0,-25 0,25 0,-25 0,1 0,24 0</inkml:trace>
  <inkml:trace contextRef="#ctx0" brushRef="#br0" timeOffset="438">0 466,'0'0,"25"0,0 0,-1-24,1 24,-1 0,1 0,24 0,-24 0,24-25,-24 25,0 0,-25-24</inkml:trace>
  <inkml:trace contextRef="#ctx0" brushRef="#br0" timeOffset="735">123 564,'0'25,"0"-25,0 24,0-24,0 25,0-25,0 0,0 24,0-24,25 0,0 0,-25 0,24 0,1 0,0 0,-1 0,1 25,-25-1,0-24,25 25,-25-1,-25 1,25-1,-25 26,1-26,24 1,-25-1,25-24,-25 0,25 0,50 0,-100-24</inkml:trace>
  <inkml:trace contextRef="#ctx0" brushRef="#br0" timeOffset="1188">74 564,'25'0,"-25"0,24-24,1 24,-25 0,49 0,-49 0,25 0,0-74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" units="1/cm"/>
          <inkml:channelProperty channel="Y" name="resolution" value="30" units="1/cm"/>
        </inkml:channelProperties>
      </inkml:inkSource>
      <inkml:timestamp xml:id="ts0" timeString="2009-11-12T12:39:35.839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fitToCurve" value="1"/>
    </inkml:brush>
  </inkml:definitions>
  <inkml:trace contextRef="#ctx0" brushRef="#br0">0 296,'0'25,"0"-25,0 24,0 1,0 0,0-25,0 25,25-25,-25 24</inkml:trace>
  <inkml:trace contextRef="#ctx0" brushRef="#br0" timeOffset="297">176 247,'0'24,"25"26,-25-26,25 26,-25-25,25-25,25 0,-24 0,-1 0,25-25,-25 0,-25-24,25 24,-50-24,25-1,-25 26,0-26,0 26,0 24,-26-25,26 25,25 0,-25 25,25-25</inkml:trace>
  <inkml:trace contextRef="#ctx0" brushRef="#br0" timeOffset="718">553 271,'0'25,"0"-25,25 0,-25 25,0-25,0 24,0-24,0 25,0-25</inkml:trace>
  <inkml:trace contextRef="#ctx0" brushRef="#br0" timeOffset="953">830 49,'-26'0,"26"0,0 0,-25 0,0 0,25 0,-25 0,25 25,-25 0,25-1,0 1,0-25,25 0,-25 25,25-25,-25-25,25 25,-25 0,0-25,25 25,-25-24,0 24,26 0,-26 24,0 1,0 0,0-1,25 26,-25-26,-25 26,25-26,0 1,0-25,-26 25,26-25,-25 0,25 0,51 0,-77-25</inkml:trace>
  <inkml:trace contextRef="#ctx0" brushRef="#br0" timeOffset="1406">1056 197,'0'0,"0"-24,25-1,-25 25,0-25,0 25,25-24,-25-1,0 25,0-25,0 25,-25 0,25 25,0 0,0-1,0 1,0 24,0-24,25 0,-25-1,0 1</inkml:trace>
  <inkml:trace contextRef="#ctx0" brushRef="#br0" timeOffset="1750">1257 49,'0'0,"25"25,-25 0,25-25,-25 24,0 26,25-26,-25 1,0 0,0-1,-25 1,25-25,-25 25,0-25,25 0,-25-25,25 0,0 1,0-1,0 0,25 1,0-1,0 25,0-25,1 1,-1-1,0 0,-25 0,0 25,0-24,0 24,-25 0,25 0,-25 0,-1 0,26 0,-25 24,25-24,-25 25</inkml:trace>
  <inkml:trace contextRef="#ctx0" brushRef="#br0" timeOffset="2297">1534 148,'0'0,"25"0,0 0,0 0,25 0,-24 0,24 0,-25 0,0 0,0 0,0 0,-25 0,0 0</inkml:trace>
  <inkml:trace contextRef="#ctx0" brushRef="#br0" timeOffset="2562">1559 345,'0'0,"25"0,0 0,0 0,0 0,1 0,24 0,-25 0,0 0,0 0,-25 0,25 0,-25 0,26 0,-52-24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" units="1/cm"/>
          <inkml:channelProperty channel="Y" name="resolution" value="30" units="1/cm"/>
        </inkml:channelProperties>
      </inkml:inkSource>
      <inkml:timestamp xml:id="ts0" timeString="2009-11-12T11:49:20.589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fitToCurve" value="1"/>
    </inkml:brush>
  </inkml:definitions>
  <inkml:trace contextRef="#ctx0" brushRef="#br0">5 470,'0'0,"0"-25,0 25,0-25,0 25,0 25,0 0,0 0,0 25,0-25,0 24,0-24,25 0,-25-25</inkml:trace>
  <inkml:trace contextRef="#ctx0" brushRef="#br0" timeOffset="234">153 22,'0'0,"0"0,0 0,0 25,25 25,-25 25,0-1,0 1,0-25,0-1,0 1,25-25,-25 25,24-25,-24-1</inkml:trace>
  <inkml:trace contextRef="#ctx0" brushRef="#br0" timeOffset="453">425 395,'0'25,"0"-25,0 25,0 25,0-25,0 0,0 0,25-1,-25 1,25-25</inkml:trace>
  <inkml:trace contextRef="#ctx0" brushRef="#br0" timeOffset="656">623 22,'0'-25,"0"25,0 25,0 0,0 0,24 50,-24-1,0 1,0-25,25-1,-25 1,0-25,0 0,0 0,0-25</inkml:trace>
  <inkml:trace contextRef="#ctx0" brushRef="#br0" timeOffset="922">870 321,'-25'25,"25"-25,-25 25,1-1,-1-24,0 25,1 0,-1 0,0-25,25 25,0 0,0-25,0 25,25-25,0 0,-1 25,1-25,24 0,-24 0,0 24,-1-24,-24 0,25 0,-25 0,50 25,-50-25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" units="1/cm"/>
          <inkml:channelProperty channel="Y" name="resolution" value="30" units="1/cm"/>
        </inkml:channelProperties>
      </inkml:inkSource>
      <inkml:timestamp xml:id="ts0" timeString="2009-11-12T12:39:40.511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fitToCurve" value="1"/>
    </inkml:brush>
  </inkml:definitions>
  <inkml:trace contextRef="#ctx0" brushRef="#br0">0 25,'0'0,"0"25,0-25,0 0,0 24,0 25,0-24,24-1,-24 25,25-24,0-1,0 0,-1-24,1 0,0 0,-1-24,1 0,0-1,-25 1,0-1,0-24,-25 25,0-25,1 24,-1 1,0 24,1 0,-1 0,0 0,0 0</inkml:trace>
  <inkml:trace contextRef="#ctx0" brushRef="#br0" timeOffset="875">395 148,'0'0,"0"0,0 0,0 0,0 0,0 0,25 0,-25 0,24 0,-24 0,0 0,-24 0,48 0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" units="1/cm"/>
          <inkml:channelProperty channel="Y" name="resolution" value="30" units="1/cm"/>
        </inkml:channelProperties>
      </inkml:inkSource>
      <inkml:timestamp xml:id="ts0" timeString="2009-11-12T12:39:42.448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fitToCurve" value="1"/>
    </inkml:brush>
  </inkml:definitions>
  <inkml:trace contextRef="#ctx0" brushRef="#br0">173 75,'0'0,"0"-25,-25 25,25-24,-24 24,-1 0,0 0,25 0,-24 24,-1-24,25 25,-25 0,50-25,-25 25,0 0,25-25,-1 0,1 0,-25 0,25 0,-25 0,24-25,-24 25,0 0,0 0,0 0,0 25,25-1,-25 1,0 0,25 0,-25 0,-25-1,25-24,0 25,-25-25,1 25,-1-25,0 0,1 0,-1 0,25 0,0-25</inkml:trace>
  <inkml:trace contextRef="#ctx0" brushRef="#br0" timeOffset="1234">321 125,'0'0,"0"0,0 25,0-25,25 0,24 0,-24 0,0 0,-1 0,1 0,0 0,0 24,-25-24,0 0,0 25,0-25,0 25,0 0,-25-25,0 25,0-25,25 24,-24-24,-1 0,74 0,-98 0</inkml:trace>
  <inkml:trace contextRef="#ctx0" brushRef="#br0" timeOffset="1625">321 26,'0'0,"25"0,0 0,24 0,0-25,-24 25,25 25,-26-25</inkml:trace>
  <inkml:trace contextRef="#ctx0" brushRef="#br0" timeOffset="1828">741 150,'25'0,"-25"0,24 0,1-25,-25 25,25-25,-25 25,0-25,25 25,-25-25,24 1,-24-1,0 25,0 25,-24-1,24 1,0 25,0-25,-25 24,25-24,0 25,0-26,0 26,0-25,0 0,49-1,-73-24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" units="1/cm"/>
          <inkml:channelProperty channel="Y" name="resolution" value="30" units="1/cm"/>
        </inkml:channelProperties>
      </inkml:inkSource>
      <inkml:timestamp xml:id="ts0" timeString="2009-11-12T12:39:45.182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fitToCurve" value="1"/>
    </inkml:brush>
  </inkml:definitions>
  <inkml:trace contextRef="#ctx0" brushRef="#br0">0 50,'25'0,"-25"25,0 24,25 1,-25-1,0 1,0-1,0 1,24-25,-24 0,0-1</inkml:trace>
  <inkml:trace contextRef="#ctx0" brushRef="#br0" timeOffset="313">422 0,'0'0,"-25"25,25-25,-25 0,25 25,-25 0,1-25,-26 24,25 1,-25 0,26 0,-26 0,25-1,0 1,1 0,24 0,0-25,0 24,0-24,24 0,1 25,0-25,0 25,24 0,-24 0,0-1,25 26,-25-25,-25-1,24 1,-24 0,25 0,-25 0,0-25,0 24</inkml:trace>
  <inkml:trace contextRef="#ctx0" brushRef="#br0" timeOffset="813">670 471,'-25'0,"25"0,0-25,-25 25,25-24,-24 24,24-25,-25 25,0 0,0 0,25 0,-25 0,0 0,25 25,-24-25,24 24,0 1,0 0,0 0,0-1,24 1,1-25,0 25,0-25,0 0,0 0,-1 0,-24 0,25 0,-25-25,0 25,0 0,0-25,0 50,0-25,0 25,25-25,-25 25,0 0,0-25</inkml:trace>
  <inkml:trace contextRef="#ctx0" brushRef="#br0" timeOffset="1360">869 397,'0'-25,"24"25,1 0,-25-25,25 25,-25 25,25-25,-25 0,0 25,0 0,-25-1,25 1,0 0,-25 0,25 24,0-24,-25 0,50-25,-25 25,0-1,0-24,25 0,-25 25,0-25,25 0</inkml:trace>
  <inkml:trace contextRef="#ctx0" brushRef="#br0" timeOffset="1735">1191 471,'0'0,"0"-25,-25 25,25-24,-24 24,24 0,-25 0,25 0,-25 24,25-24,-25 25,25 25,0-26,0 1,0-25,25 25,0 0,-25-25,25 0,-1 0,-24 0,25 0,-25-25,25 25,-25 0,0 0,0 25,0-25,0 25,25-1,-25-24,0 0</inkml:trace>
  <inkml:trace contextRef="#ctx0" brushRef="#br0" timeOffset="2219">1439 620,'0'0,"0"25,0-25,0 0,0 0,0 0,0-25,0 0,25 25,-25-25,0 0,25 1,-25-1,25 25,-25-25,25 25,-25 0,24 25,-24 0,0-1,25-24,-25 25,25 0,-25 0,0-25,0 25,0-25,0 24,0-24</inkml:trace>
  <inkml:trace contextRef="#ctx0" brushRef="#br0" timeOffset="2719">2085 372,'-25'0,"0"-25,0 25,0-25,0 25,1 0,-1 0,0 0,0 25,0-25,1 25,-1 0,25 24,-25-24,25 0,0 0,25-1,-25 1,25 0,-1 0,1-25,0 0,0 0,0 25,-1-25,1 0,25 0</inkml:trace>
  <inkml:trace contextRef="#ctx0" brushRef="#br0" timeOffset="3157">1911 645,'0'0,"25"24,-25 1,0-25,0 50,24-26,-24 1,25 0,-25 0,100 0,-150-25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" units="1/cm"/>
          <inkml:channelProperty channel="Y" name="resolution" value="30" units="1/cm"/>
        </inkml:channelProperties>
      </inkml:inkSource>
      <inkml:timestamp xml:id="ts0" timeString="2009-11-12T12:39:49.276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fitToCurve" value="1"/>
    </inkml:brush>
  </inkml:definitions>
  <inkml:trace contextRef="#ctx0" brushRef="#br0">78 75,'-25'0,"25"0,-25 25,25-25,-25 25,25 0,0 24,0 1,0 25,0 0,0-1,25-24,-25 0,25-25,0 0,-25 0,24-1,1-24</inkml:trace>
  <inkml:trace contextRef="#ctx0" brushRef="#br0" timeOffset="313">350 274,'0'25,"0"0,0 0,0 25,0-1,0-24,0 25,25 0,-25-25,0-25,74 25,-99 0</inkml:trace>
  <inkml:trace contextRef="#ctx0" brushRef="#br0" timeOffset="563">622 299,'-24'0,"24"0,-25 25,25-25,0 25,0 0,25 0,-1 24,1-24,-25 25,25-25,-25 0,0 0,0 0,0-25,0 25,-25-25,0 24,25-24,-24 0,-1 0,0-24,25-26</inkml:trace>
  <inkml:trace contextRef="#ctx0" brushRef="#br0" timeOffset="875">845 274,'0'0,"0"25,0 0,0 0,0 25,0-26,0 26,25-25,-25 0,0 0,0 0,0 0,0-25,0 25</inkml:trace>
  <inkml:trace contextRef="#ctx0" brushRef="#br0" timeOffset="1156">994 473,'0'0,"0"25,0 0,0 0,0 0,0 0,0 0,0 0,0-1,49 1,-73-25</inkml:trace>
  <inkml:trace contextRef="#ctx0" brushRef="#br0" timeOffset="1406">1217 523,'0'50,"25"-25,-1 0,-24 0,50-25,-25 0,-1 0,1 0,0-25,-25 0,25 0,-25 0,-25 0,25 0,-25-25,0 25,1 1,-1 24,25 0</inkml:trace>
  <inkml:trace contextRef="#ctx0" brushRef="#br0" timeOffset="1703">1440 448,'0'25,"0"-25,0 25,24 0,1 0,0-25,0 25,-1-25,1-25,0 25,0 0,-25-25,0 0,25 0,-25 25,0-25,0 0,0 1,0 48,0 1,0 25,0 0,0-25,0 25,0-1,0-24,0 0,0 0,0 0,0 0,24-25,-24 0</inkml:trace>
  <inkml:trace contextRef="#ctx0" brushRef="#br0" timeOffset="2141">1861 399,'0'0,"0"24,0 1,0 25,0-25,24 0,-24-25,25 25,-25-25,25 0,0 0,-25 0,25-25,-1 25,-24-25,25 0,-25 0,0-25,0 26,0-1,0 25,0 25,0-1,0 1,0 0,0 25,0-50,0 25,0 0,0-25</inkml:trace>
  <inkml:trace contextRef="#ctx0" brushRef="#br0" timeOffset="2531">2133 448,'0'25,"0"-25,0 25,0-25,0 25,0-50,0 25,0-25,25 0,-25-24,25 24,-25-25,24 25,1 25,0-25,0 25,-1 0,-24 0,25 25,0 0,-25 0,25 25,-25-26,0 1,0 0,25 0,74-25,-149 25</inkml:trace>
  <inkml:trace contextRef="#ctx0" brushRef="#br0" timeOffset="2985">2505 0,'0'0,"24"0,1 0,0 25,-25 0,25 0,-1 25,1-25,-25 24,25 1,-25 0,0-25,0 25,0-25,0 24,0-24,-25 0,25 25,0-25,0 0</inkml:trace>
  <inkml:trace contextRef="#ctx0" brushRef="#br0" timeOffset="3985">2876 324,'0'0,"0"0,0 0,25-25,24 25,-24 0,25 0,-26 0,26-25,-25 25,0 0,-1 0,1 0,0-25,-25 50,0-50</inkml:trace>
  <inkml:trace contextRef="#ctx0" brushRef="#br0" timeOffset="5047">2926 448,'24'0,"-24"-25,25 25,0 0,0 0,-1 25,1-25,0 0,0 0,0-25,-25 25,24 0,1 0,-25 0,25 0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" units="1/cm"/>
          <inkml:channelProperty channel="Y" name="resolution" value="30" units="1/cm"/>
        </inkml:channelProperties>
      </inkml:inkSource>
      <inkml:timestamp xml:id="ts0" timeString="2009-11-12T12:39:55.979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fitToCurve" value="1"/>
    </inkml:brush>
  </inkml:definitions>
  <inkml:trace contextRef="#ctx0" brushRef="#br0">27 149,'-25'0,"25"0,0 25,0 0,0 0,0 25,25-1,-25 1,25 0,-1-1,1-24,0-25,0 0,-1 0,26-25,-25 1,0-26,-25 0,24 0,-48 26,24-26,-25 25,0 0,-25 0,26 0,-1 25,0-24,0 48,25-24,-24 0</inkml:trace>
  <inkml:trace contextRef="#ctx0" brushRef="#br0" timeOffset="469">473 224,'0'0,"0"25,0-25,0 25,0-25,0 24,0-24,24 0</inkml:trace>
  <inkml:trace contextRef="#ctx0" brushRef="#br0" timeOffset="688">819 124,'0'0,"0"0,-24-24,-1 24,25-25,-25 25,25 0,-25 0,1 25,-1-25,25 24,0 1,0-25,0 25,0-25,25 25,-25-25,24 0,-24 0,25-25,-25 25,25 0,-25-25,25 25,-25 0,0 0,24 0,-24 25,25 0,-25 0,25 25,-25-26,25 26,-25-25,0 25,-25-25,25-1,-25-24,0 25,1-25,-1 0,0 0,0 0,1-25,24-49</inkml:trace>
  <inkml:trace contextRef="#ctx0" brushRef="#br0" timeOffset="1266">1092 124,'0'0,"25"0,-1-24,-24 24,25 0,0 0,-25 24,25-24,-25 0,24 25,-24-25,0 25,0 25,0-25,0 0,0-1,0 26,0-25,0 0,0 0,0 0</inkml:trace>
  <inkml:trace contextRef="#ctx0" brushRef="#br0" timeOffset="1625">1117 274,'0'-25,"24"25,1 0,-25 0,25 0,0 0,-1 0,1-25</inkml:trace>
  <inkml:trace contextRef="#ctx0" brushRef="#br0" timeOffset="1891">1463 149,'0'0,"0"25,0 0,0 0,0 25,0-26,25 26,0-25,0 0,-1 0,1-25,25 0,-26-25,1 0,0 0,0 0,-1 0,-24-24,25 24,-25 0,0 0,-25-25,25 26,-24-1,-1 25,0 0,0 0,1 0,-1 0,0 25,25-25</inkml:trace>
  <inkml:trace contextRef="#ctx0" brushRef="#br0" timeOffset="2360">1884 224,'25'-25,"-25"25,25 0,0 0,-25 0,24 0,1 0,25 0,-26 0,1 0,0-25,-25 25</inkml:trace>
  <inkml:trace contextRef="#ctx0" brushRef="#br0" timeOffset="2719">2380 124,'0'0,"-25"25,25 0,25 25,-25-25,24 0,1 24,0-49,0 25,-1-25,26-25,-25 0,-1 25,1-49,0 24,-25 0,0 0,0-25,-25 26,0-26,-24 25,24 25,0-25,1 50,-1-25,0 0,25 25</inkml:trace>
  <inkml:trace contextRef="#ctx0" brushRef="#br0" timeOffset="3110">2875 174,'-25'0,"25"0,0 25,0-25,0 0,25 25</inkml:trace>
  <inkml:trace contextRef="#ctx0" brushRef="#br0" timeOffset="3328">3048 75,'0'-25,"0"25,-25-25,1 25,24 0,-25 0,25 25,-25 0,25 0,0-25,0 24,25-24,-25 0,25 0,-1 0,-24 0,0 0,25 0,-25 0,0-24,25 24,-25 24,25-24,-25 25,0 0,0-25,25 25,-25 0,-25 0,25 0,0-1,-25 1,0-25,25 0,-25 25,1-25,24-25,-25 25,25-25</inkml:trace>
  <inkml:trace contextRef="#ctx0" brushRef="#br0" timeOffset="3844">3296 124,'0'0,"-25"0,25 25,0-25,0 0,25 0,-25 0,25 0,-1 0,1 0,0-25,0 25,-1 0,-24 0,25 0,0 25,-25-25,0 25,0 0,0 0,0 0,-25 0,25-1,0-24,0 25,-25-25</inkml:trace>
  <inkml:trace contextRef="#ctx0" brushRef="#br0" timeOffset="4203">3345 25,'0'0,"25"0,0-25,-25 25,25 0,-1 0,1 0,0 0</inkml:trace>
  <inkml:trace contextRef="#ctx0" brushRef="#br0" timeOffset="4375">3667 149,'0'0,"0"0,25-25,0 25,-25-24,0 24,25 0,-25-25,0 25,0-25,24 25,-24-25,0 0,0 50,-24 0,24 0,0 0,0-1,0 1,0 0,0 0,0-25,24 25,-24 0,0 0,0-25,0 24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" units="1/cm"/>
          <inkml:channelProperty channel="Y" name="resolution" value="30" units="1/cm"/>
        </inkml:channelProperties>
      </inkml:inkSource>
      <inkml:timestamp xml:id="ts0" timeString="2009-11-12T12:40:01.729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fitToCurve" value="1"/>
    </inkml:brush>
  </inkml:definitions>
  <inkml:trace contextRef="#ctx0" brushRef="#br0">75 51,'0'0,"0"0,-25 0,25 0,0 0,25 0,-1 0,1-24,25 24,-1 0,1 0,-1-24,-24 24,-25 0,25 0,-25 0,24 0,-24 0,-24 24,48-24</inkml:trace>
  <inkml:trace contextRef="#ctx0" brushRef="#br0" timeOffset="688">0 148,'0'0,"25"0,0 0,0 0,24-24,1 24,24 0,-25 0,26 0,-26 0,1 0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" units="1/cm"/>
          <inkml:channelProperty channel="Y" name="resolution" value="30" units="1/cm"/>
        </inkml:channelProperties>
      </inkml:inkSource>
      <inkml:timestamp xml:id="ts0" timeString="2009-11-12T12:40:02.682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fitToCurve" value="1"/>
    </inkml:brush>
  </inkml:definitions>
  <inkml:trace contextRef="#ctx0" brushRef="#br0">33 242,'-25'0,"25"25,0 0,0 25,25-25,-1 0,26 0,-26-1,26-24,-25 0,24 0,-24-24,-1-1,1 0,-25 0,0 0,0-25,0 25,-25-25,1 25,-1-25,-24 50,24 0,0 0,0 25,25 0</inkml:trace>
  <inkml:trace contextRef="#ctx0" brushRef="#br0" timeOffset="375">502 317,'0'25,"0"-25,0 0,0 25,25-25</inkml:trace>
  <inkml:trace contextRef="#ctx0" brushRef="#br0" timeOffset="594">774 217,'0'25,"-25"0,25 0,0 0,0-25,25 25,0 0,-1 0,1-25,0 0,0-25,-1 25,1-25,-25 0,25 0,-25 0,-25-25,0 0,1 0,-1 25,0 0,0 25,1 0,24-24</inkml:trace>
  <inkml:trace contextRef="#ctx0" brushRef="#br0" timeOffset="938">1194 292,'25'0,"-25"-25,25 25,-25-25,24 0,1 0,-25 0,25-25,-25 25,24 0,-24 1,-24 48,24 1,0 25,0-25,0 25,-25-25,25 25,0-50,0 25,0 0,0-25</inkml:trace>
  <inkml:trace contextRef="#ctx0" brushRef="#br0" timeOffset="1329">1861 92,'-24'0,"24"-25,-25 1,25-1,-50 25,26-25,-1 25,0 25,-24 0,49-1,-25 1,25 0,0-25,25 25,0 0,-1-25,1 0,0 25,-1-50,1 25,-25 0,25-25,0 25,-25-25,0 25,24 25,-24 0,0 0,0 25,0-25,0 0,0 0,0 0,0 0,0 0,-24 0,24-1,-25-24,0 25,0-25,1 0,-26 0,26 0,-26 0,25 0,1 0</inkml:trace>
  <inkml:trace contextRef="#ctx0" brushRef="#br0" timeOffset="3985">2430 217,'0'0,"-50"50,1-25,-1 25,1-25,-25 49,24-24,1 25,0 0,24-25,-25 0,26-50</inkml:trace>
  <inkml:trace contextRef="#ctx0" brushRef="#br0" timeOffset="4282">2702 317,'-25'0,"0"25,0-25,1 25,-1 49,0-24,-24 25,-25 0,24 0,1-25,-25-1,49 1,-24-25,24 0,0 0,0 0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" units="1/cm"/>
          <inkml:channelProperty channel="Y" name="resolution" value="30" units="1/cm"/>
        </inkml:channelProperties>
      </inkml:inkSource>
      <inkml:timestamp xml:id="ts0" timeString="2009-11-12T12:36:45.542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fitToCurve" value="1"/>
    </inkml:brush>
  </inkml:definitions>
  <inkml:trace contextRef="#ctx0" brushRef="#br0">0 444,'25'0,"-25"0,25 0,0 0,0 0,24 0,1 0,-1 0,26 0,-1 0,1-24,-1 24,0 0,1-25,24 25,0 0,25 0,-24-25,-26 25,50 0,0-24,0 24,0-25,25 25,-25 0,0-25,0 25,0 0,0-24,0 24,25-25,-25 25,25-25,24 25,-24-24,0 24,25 0,-1-25,-24 25,25-25,-25 25,24 0,-24-25,25 25,-26 0,1-24,0 24,0 0,25 0,-50-25,24 25,1 0,-25 0,25 0,-50 0,25 0,25 0,-25 0,0 0,0 0,-25 0,26 0,-1 0,-25 0,0 0,0-25,25 25,0 0,-25 0,25 0,-24 0,24-24,25 24,-25 0,0 0,0-25,24 25,-24 0,0 0,1 0,23 0,1 0,-25 0,0 0,-25 25,25-25,0 0,1 0,-26 0,25 0,-25 0,0 0,-24 0,-26 0,1 0,-25 0,-25 0,0 0,0 0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" units="1/cm"/>
          <inkml:channelProperty channel="Y" name="resolution" value="30" units="1/cm"/>
        </inkml:channelProperties>
      </inkml:inkSource>
      <inkml:timestamp xml:id="ts0" timeString="2009-11-12T12:41:08.682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fitToCurve" value="1"/>
    </inkml:brush>
  </inkml:definitions>
  <inkml:trace contextRef="#ctx0" brushRef="#br0">0 298,'0'25,"0"-25,25 24,-25 25,25 1,-25-1,25 24,-25-24,0 25,0-25,0-24,0-1,0 1,0-50,0 1,0-25,0-25,0 0,25 1,-25-26,24 26,-24-26,25 26,0 24,25 0,-25 24,-1 0,26 25,-25 25,24 0,-24 24,-25-25,0 25,0 0,-49-24,24 24,-25 0,1-24,-1-1,25 1,0 0,25-1,-25-24,25 25,25-25,0 24,0 1,0-1,24 25,1 1,-25-26,24 25,1-24,49-1,-99 1</inkml:trace>
  <inkml:trace contextRef="#ctx0" brushRef="#br0" timeOffset="672">646 568,'0'0,"0"25,0-1,24 1,-24 24,25-24,0-1,0-24,0 25,24-50,-24 25,0-24,0-1,0 1,-25-26,24 26,-24-1,0 1,0 24,0 24,0 1,0-1,25 26,-25-26,25 1,-25-1,0-48</inkml:trace>
  <inkml:trace contextRef="#ctx0" brushRef="#br0" timeOffset="1079">1043 175,'0'25,"0"-1,0-24,0 25,24-25,-24-25</inkml:trace>
  <inkml:trace contextRef="#ctx0" brushRef="#br0" timeOffset="1250">844 224,'0'25,"0"-25,0 25,0-25,0 24,0-24</inkml:trace>
  <inkml:trace contextRef="#ctx0" brushRef="#br0" timeOffset="1500">1241 372,'25'0,"-25"-25,25 25,-25 0,25 0,-25 0,24 0,-24 0,0 0,0 25,0-25,0 24,-24 1,-1 0,25-1,-25 1,25 24,0-25,-25 1,50-1,-25 26,0-26,25-24,-25 25,25-25,-1 0</inkml:trace>
  <inkml:trace contextRef="#ctx0" brushRef="#br0" timeOffset="1844">1489 568,'0'25,"0"-25,0 24,25-24,25 25,-25-25,24 0,1 0,-1-25,-24 1,0-1,0 1,-25-1,0-24,0 25,0-26,-25 26,0 24,-24-25,24 50,-25-25,25 0,1 24,24 1,0 0,24-1,26 25,-25 0,24 25,-24 0,25-25,-25 0,0 25,-25-50,0 25,0 0,-25-24,0 24,0-24,-25-25,26 0,-26 0,25-25,25-49</inkml:trace>
  <inkml:trace contextRef="#ctx0" brushRef="#br0" timeOffset="2344">1961 617,'0'0,"25"25,-25 0,24-1,1-24,25-24,-25 24,-1-25,1-24,-25 24,0-24,0 25,-25-25,1 24,-26 0,25 25,0 0,1 0,-1 0</inkml:trace>
  <inkml:trace contextRef="#ctx0" brushRef="#br0" timeOffset="2610">2184 470,'0'25,"25"-25,-25 24,25 1</inkml:trace>
  <inkml:trace contextRef="#ctx0" brushRef="#br0" timeOffset="2719">2358 642,'0'-25,"0"25,0-24,0-25,0 24,25-24,-25 25,24-26,1 26,0 24,0-25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" units="1/cm"/>
          <inkml:channelProperty channel="Y" name="resolution" value="30" units="1/cm"/>
        </inkml:channelProperties>
      </inkml:inkSource>
      <inkml:timestamp xml:id="ts0" timeString="2009-11-12T12:41:11.792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fitToCurve" value="1"/>
    </inkml:brush>
  </inkml:definitions>
  <inkml:trace contextRef="#ctx0" brushRef="#br0">52 159,'0'0,"0"26,0 0,0 1,0-1,0 1,0 26,0-27,0 0,26-52</inkml:trace>
  <inkml:trace contextRef="#ctx0" brushRef="#br0" timeOffset="234">0 53,'0'0,"26"0,-26 0,52-53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" units="1/cm"/>
          <inkml:channelProperty channel="Y" name="resolution" value="30" units="1/cm"/>
        </inkml:channelProperties>
      </inkml:inkSource>
      <inkml:timestamp xml:id="ts0" timeString="2009-11-12T11:50:01.261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fitToCurve" value="1"/>
    </inkml:brush>
  </inkml:definitions>
  <inkml:trace contextRef="#ctx0" brushRef="#br0">0 274,'0'0,"0"24,0 1,0 0,0 0,0 25,0 0,0-25,0-1,0 1,0 0,0-25,0 0,24 0,26-25,0-24,-1-1,1 0,0-25,24 1,-24-1,25 0,-1 26,-49 24,0 25,0 0</inkml:trace>
  <inkml:trace contextRef="#ctx0" brushRef="#br0" timeOffset="1140">621 25,'-25'0,"25"0,-25 0,0 0,0 0,0 0,1 0,-26 25,0-25,25 24,-24-24,24 25,-25-25,25 25,25-25,-25 0,50 0,0 0,0 0,0 0,24-25,1 0,0 25,0-24,-1-1,-24 25,25 0,-50-25,25 25,-25 0,0 0,0 25,0 0,0-1,0 1,0 0,0 0,0 0,0-25,0 0,0 25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" units="1/cm"/>
          <inkml:channelProperty channel="Y" name="resolution" value="30" units="1/cm"/>
        </inkml:channelProperties>
      </inkml:inkSource>
      <inkml:timestamp xml:id="ts0" timeString="2009-11-12T12:41:12.214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fitToCurve" value="1"/>
    </inkml:brush>
  </inkml:definitions>
  <inkml:trace contextRef="#ctx0" brushRef="#br0">223 126,'0'0,"0"0,0-25,0 25,-49 0,24-25,0 25,25 0,-25 25,1-25,-1 25,25 0,-25-25,25 25,-25 0,50 0,-25 0,25-25,-25 25,25-25,-1 0,1 0,-25 0,25 0,-25 0,0 0,25 0,-25 25,0-25,0 25,25-25,-25 26,0-26</inkml:trace>
  <inkml:trace contextRef="#ctx0" brushRef="#br0" timeOffset="406">372 151,'0'0,"0"25,0 0,0 0,25-25,-25 25,0 0,25 0,-25-25</inkml:trace>
  <inkml:trace contextRef="#ctx0" brushRef="#br0" timeOffset="640">322 50,'0'-50</inkml:trace>
  <inkml:trace contextRef="#ctx0" brushRef="#br0" timeOffset="797">620 176,'0'0,"0"25,0-25,0 0,0 25,0-50,0 25,25 0,-25-25,24 0,-24 0,25 0,0 0,0-1,-1 26,1-25,0 25,0 0,0 25,-1 1,1-1,-25 0,25 0,-25 0,25 0,-25 0,0 0,0 0,0-25,0 25,0-25,0 25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" units="1/cm"/>
          <inkml:channelProperty channel="Y" name="resolution" value="30" units="1/cm"/>
        </inkml:channelProperties>
      </inkml:inkSource>
      <inkml:timestamp xml:id="ts0" timeString="2009-11-12T12:41:14.479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fitToCurve" value="1"/>
    </inkml:brush>
  </inkml:definitions>
  <inkml:trace contextRef="#ctx0" brushRef="#br0">1635 0,'0'0,"-25"24,0 1,0 0,-49 25,25-1,-25 26,-1-1,26-24,-25 24,24-24,-24-1,49-24,-24 25,24-25,1-1,-1 1</inkml:trace>
  <inkml:trace contextRef="#ctx0" brushRef="#br0" timeOffset="453">27 669,'0'25,"0"-25,0 50,0-1,0 26,0-1,0 1,-24-26,24 1,0-1,24-24</inkml:trace>
  <inkml:trace contextRef="#ctx0" brushRef="#br0" timeOffset="672">250 645,'0'24,"25"1,-1 25,-24-1,25 26,0-26,-25 1,24 0,-24-1,0-24,0 0</inkml:trace>
  <inkml:trace contextRef="#ctx0" brushRef="#br0" timeOffset="922">126 992,'25'0,"24"-25,1 0,-1-24</inkml:trace>
  <inkml:trace contextRef="#ctx0" brushRef="#br0" timeOffset="1094">695 967,'0'0,"0"-25,-25 0,1 25,24-24,-25 24,0 24,25-24,-25 25,25 25,0-25,0-1,0-24,0 25,25-25,0 0,0 0,-25 0,24-25,1 25,-25 0,0 0,25 0,-25 0,24 0,-24-24</inkml:trace>
  <inkml:trace contextRef="#ctx0" brushRef="#br0" timeOffset="1469">1115 719,'0'-25,"-24"25,-1 0,25-25,-25 25,0 25,25 0,-24 0,24 24,0 1,0 0,0-1,0 1,24-25,-24-1,0 1,0 0,0-50</inkml:trace>
  <inkml:trace contextRef="#ctx0" brushRef="#br0" timeOffset="1735">868 1041,'0'0,"25"0,0 0,-1 0,1 0,0-24,-1 24</inkml:trace>
  <inkml:trace contextRef="#ctx0" brushRef="#br0" timeOffset="1891">1140 942,'0'25,"0"0,0 0,25-25,-25 24,49 1,-49-25</inkml:trace>
  <inkml:trace contextRef="#ctx0" brushRef="#br0" timeOffset="2063">1165 893,'0'0,"25"0</inkml:trace>
  <inkml:trace contextRef="#ctx0" brushRef="#br0" timeOffset="2235">1511 645,'0'0,"0"0,-25 0,1 0,24 24,-25 1,25 25,0-1,-25 1,25 24,0-24,0-25,0 24,0-24,0-25,0-25</inkml:trace>
  <inkml:trace contextRef="#ctx0" brushRef="#br0" timeOffset="2469">1363 992,'0'-25,"24"25,1 0,0 0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" units="1/cm"/>
          <inkml:channelProperty channel="Y" name="resolution" value="30" units="1/cm"/>
        </inkml:channelProperties>
      </inkml:inkSource>
      <inkml:timestamp xml:id="ts0" timeString="2009-11-12T12:41:17.323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fitToCurve" value="1"/>
    </inkml:brush>
  </inkml:definitions>
  <inkml:trace contextRef="#ctx0" brushRef="#br0">0 0,'25'24,"0"-24,0 50,-1-25,51 24,-26 1,26 24,24-24,-25-1,25 1,-49-25,24 24,1-24,-26 0,1 0,-26 24</inkml:trace>
  <inkml:trace contextRef="#ctx0" brushRef="#br0" timeOffset="344">595 694,'0'24,"0"1,0 25,25 24,-25 0,0-24,25 0,-25-26,0 26</inkml:trace>
  <inkml:trace contextRef="#ctx0" brushRef="#br0" timeOffset="563">917 669,'-25'0,"1"25,-1-1,-25 1,1 25,-1-26,1 26,24-25,0-25,0 25,25-1,0-24,25 0,0 25,0-25,24 25,-24 0,25-25,-1 25,1-25,-26 24,26-73</inkml:trace>
  <inkml:trace contextRef="#ctx0" brushRef="#br0" timeOffset="891">1016 941,'0'25,"0"0,0 0,25-25,0 25,0-1,-1-24,1 0,0 0,0 0,-25-24,25-1,-25 25,0-25,0 25,0-25,24 50,-24-25,0 25,0-25,25 25,-25-25</inkml:trace>
  <inkml:trace contextRef="#ctx0" brushRef="#br0" timeOffset="1219">1363 991,'0'0,"0"25,25 0,0-25,0 24,-1-24,1 0,0 0,0-24,0 24,-25-25,24 0,-24 0,0 25,0-25,0-24</inkml:trace>
  <inkml:trace contextRef="#ctx0" brushRef="#br0" timeOffset="1469">1685 991,'25'0,"-25"25,25 0,0-25,0 24,-1-48,1 24,-25 0,25-25,-25 25,0-25,0 0,25 25,-25-25,0 1</inkml:trace>
  <inkml:trace contextRef="#ctx0" brushRef="#br0" timeOffset="1703">2008 991,'24'0,"1"-25,0 25,0 0,24 0,-24-25,-25 1,25 24,-25-25,0 0,-25 25,25-25,-25 25,0 0,1 25,-1-25,25 25,-25 24,25-24,0 0,0 0,0 0,25-1,24-24,-24 25,25-25</inkml:trace>
  <inkml:trace contextRef="#ctx0" brushRef="#br0" timeOffset="2031">2454 594,'0'0,"0"25,0 25,24-1,-24 26,0-1,0-24,25-26,-25 26,50-25,-75 0</inkml:trace>
  <inkml:trace contextRef="#ctx0" brushRef="#br0" timeOffset="2266">2379 941,'25'0,"-25"0,25 0,-25 0,25 0,24-24,-24 24</inkml:trace>
  <inkml:trace contextRef="#ctx0" brushRef="#br0" timeOffset="2453">2701 545,'0'0,"0"-25,0 25,0 25,0 0,0-1,0 26,0 0,0 24,0-25,0 1,0-25,25 24,-25-24,25-25,-25 25</inkml:trace>
  <inkml:trace contextRef="#ctx0" brushRef="#br0" timeOffset="2734">2949 793,'0'0,"0"24,0 1,0 0,0 25,0-26,0 1,0 0,0-25,0 25,0-25</inkml:trace>
  <inkml:trace contextRef="#ctx0" brushRef="#br0" timeOffset="2984">2974 594,'0'0,"25"0,-25 25,0-25,25 0,-25 0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" units="1/cm"/>
          <inkml:channelProperty channel="Y" name="resolution" value="30" units="1/cm"/>
        </inkml:channelProperties>
      </inkml:inkSource>
      <inkml:timestamp xml:id="ts0" timeString="2009-11-12T12:41:22.198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fitToCurve" value="1"/>
    </inkml:brush>
  </inkml:definitions>
  <inkml:trace contextRef="#ctx0" brushRef="#br0">0 99,'0'0,"0"-24,0 24,0-25,24 25,1-25,-1 1,0 24,1 0,-1 0,0 0,1 24,-25 1,0 0,0 24,-25-24,1-25,24 24,0 1,0-25,0 25,0-25,24 0,1 24,24-24,-25 0,25 25,-1 0,-23-1,-25 1,0 0,0-1,-25 1,1 0,0-1,-25 1,25 0,-1-25,1 0,-1 0,25 0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" units="1/cm"/>
          <inkml:channelProperty channel="Y" name="resolution" value="30" units="1/cm"/>
        </inkml:channelProperties>
      </inkml:inkSource>
      <inkml:timestamp xml:id="ts0" timeString="2009-11-12T12:41:23.417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fitToCurve" value="1"/>
    </inkml:brush>
  </inkml:definitions>
  <inkml:trace contextRef="#ctx0" brushRef="#br0">149 150,'0'0,"0"-24,0 24,-25 0,25-25,0 1,0 0,25 24,0-25,-25 25,49-24,-24 24,0 0,0 0,-25 24,25-24,0 49,-25-25,0 1,0-1,-25 0,0 1,0-1,-25 0,1-24,-1 25,25-1,1 1,-1-25,0 24,0-24,50 0,0 0,0 0,24 0,1 0,-1 0,1 0,0 0,-25 0,-1 24,1-24,0 0,-25 0,0 0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" units="1/cm"/>
          <inkml:channelProperty channel="Y" name="resolution" value="30" units="1/cm"/>
        </inkml:channelProperties>
      </inkml:inkSource>
      <inkml:timestamp xml:id="ts0" timeString="2009-11-12T12:41:33.104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fitToCurve" value="1"/>
    </inkml:brush>
  </inkml:definitions>
  <inkml:trace contextRef="#ctx0" brushRef="#br0">55 297,'0'25,"-25"-25,25 0,25 0,0 0,-1-25,1 25,0-24,0-1,-1 0,-24 0,0 25,-24-24,-1 24,0 0,0 0,1 0,-1 24,0 1,25 0,-24 24,24-24,0 25,0-26,24 26,-24-50,50 25,-26-25</inkml:trace>
  <inkml:trace contextRef="#ctx0" brushRef="#br0" timeOffset="375">253 248,'0'0,"0"25,0-1,24 1,-24 0,25 0,0-25,-1 0,1 0,0 0,-25-25,24 25,-24-25,0 0,0 25,25-24,-25-1,25 25</inkml:trace>
  <inkml:trace contextRef="#ctx0" brushRef="#br0" timeOffset="641">573 322,'25'0,"-25"-25,25 25,-25-24,24-1,-24 25,0-25,0 0,0 25,0 0,-24-24,24 48,0-24,-25 0,25 25,0 0,0 24,0-24,0 0,0 0,25-1,-1-24,1-74</inkml:trace>
  <inkml:trace contextRef="#ctx0" brushRef="#br0" timeOffset="969">894 0,'0'25,"0"0,0 0,0 24,0-24,25 24,-25 1,0-25,25 24,-25-24,0 24</inkml:trace>
  <inkml:trace contextRef="#ctx0" brushRef="#br0" timeOffset="1188">820 322,'25'0,"0"0,-1 0,1 0,24-25,1 25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" units="1/cm"/>
          <inkml:channelProperty channel="Y" name="resolution" value="30" units="1/cm"/>
        </inkml:channelProperties>
      </inkml:inkSource>
      <inkml:timestamp xml:id="ts0" timeString="2009-11-12T12:41:53.401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fitToCurve" value="1"/>
    </inkml:brush>
  </inkml:definitions>
  <inkml:trace contextRef="#ctx0" brushRef="#br0">1909 24,'-24'0,"-1"0,0 0,-25 0,1-24,-26 24,-49 0,50 24,-75 1,0-25,1 25,24 0,0 0,24 24,1 1,0-1,0 26,24-26,26 1,24-26,0 26,50-25,0 24,24 1,1 0,24 24,1-25,24 1,0 0,25-1,0-24,-25 0,1-1,24 1,0 0,0-25,0 0,24 0,-24 0,25 0,0-25,-25 25,25-25,-1 25,-24-24,0-1,0-25,0 1,0-1,-24-24,-26 24,0 1,-24-1,0 1,-26-1,-24 25,0-24,-24-1,-1 1,0-1,0-24,-24 24,-1 1,0 24,-49 0,-25-25,25 50,0-24,-25 24,25 49</inkml:trace>
  <inkml:trace contextRef="#ctx0" brushRef="#br0" timeOffset="828">1116 223,'0'0,"0"-25,0 25,25 0,-25 25,0 49,0-24,0 24,0-25,0 1,0 0,0-1,0-24,0 25,0-50</inkml:trace>
  <inkml:trace contextRef="#ctx0" brushRef="#br0" timeOffset="1078">1413 173,'0'0,"0"0,0 25,25 24,-25 26,25-26,-25 26,25-51,-25 26,0 0,0-26,74 26,-99-25</inkml:trace>
  <inkml:trace contextRef="#ctx0" brushRef="#br0" timeOffset="1328">1215 570,'0'0,"25"0,0-25,24 25,1 0,-1 0</inkml:trace>
  <inkml:trace contextRef="#ctx0" brushRef="#br0" timeOffset="1516">1959 545,'-25'-25,"0"25,1-25,-1 0,0 1,0 24,0-25,1 50,-1-25,0 24,25 1,0 0,0 0,0-25,0 25,25-1,0-24,-1 0,1 0,0 0,0-24,0 24,-25 0,24 0,-24 0,0 0,0 0,0 24,25-24</inkml:trace>
  <inkml:trace contextRef="#ctx0" brushRef="#br0" timeOffset="1906">2083 470,'0'0,"0"25,0-25,25 25,-25-25,25 25,24-25,-24 0,0 0,0 0,-1-25,-24 25,25-25,-25 25,0-25,25 1,-25-1</inkml:trace>
  <inkml:trace contextRef="#ctx0" brushRef="#br0" timeOffset="2172">2728 421,'0'-25,"-25"25,0-25,25 1,-25 24,0-25,-24 50,-1-25,25 24,1 26,24-25,-25-1,50-24,-25 25,24-25,26 25,-25-25,24 0,-24-25,0 25,0 0,0 0,-25 0,0 0,0 0,24 25,-24-25,0 25</inkml:trace>
  <inkml:trace contextRef="#ctx0" brushRef="#br0" timeOffset="2953">1364 1115,'25'0,"-25"-25,0 50,-25-25,0 25,0-1,0 1,1 0,-26 24,25 1,-24 0,-1 24,0-24,-24 24,0-25,-26 1,26 0,0-26,-1 51,-24-26,0 1,24-1,-24 1,50-1,-1-24,0 0,26 0,24-25,-25 0,25 0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" units="1/cm"/>
          <inkml:channelProperty channel="Y" name="resolution" value="30" units="1/cm"/>
        </inkml:channelProperties>
      </inkml:inkSource>
      <inkml:timestamp xml:id="ts0" timeString="2009-11-12T12:41:57.182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fitToCurve" value="1"/>
    </inkml:brush>
  </inkml:definitions>
  <inkml:trace contextRef="#ctx0" brushRef="#br0">477 103,'0'-25,"-25"1,25-1,-24 25,-1-24,0 24,1 0,-26 0,-24 24,25 1,-25 24,24 24,25 25,1 0,24-25,0 1,24-25,26 0,-1-25,1 1,24-25,-25-25,-24 1,0-25,-25 24,0-24,-25-24,0 48,0 1,1 24,-26 0,1 24</inkml:trace>
  <inkml:trace contextRef="#ctx0" brushRef="#br0" timeOffset="407">428 519,'0'0,"0"24,0 1,24-1,1-24,-25 0,25 0,-1 0,1-24,0-1,0 25,-1-24,-24-1,0 1,25 24,-25 0,0 24,25 1,-25-1,0 1,0-1</inkml:trace>
  <inkml:trace contextRef="#ctx0" brushRef="#br0" timeOffset="750">601 176,'0'0,"0"25,-25-1,50-24,-25 25,0-25</inkml:trace>
  <inkml:trace contextRef="#ctx0" brushRef="#br0" timeOffset="907">452 201,'0'24,"0"1</inkml:trace>
  <inkml:trace contextRef="#ctx0" brushRef="#br0" timeOffset="1047">848 592,'-25'0,"25"-24,0-1,25 1,-25-1,24 1,-24-1,25 25,0 0,-25 0,24 25,1-25,-25 24,0 1,0-50</inkml:trace>
  <inkml:trace contextRef="#ctx0" brushRef="#br0" timeOffset="1282">1119 519,'0'0,"25"0,0-25,-1 25,1-24,0-1,-1 1,-24-1,0 1,0-1,0 1,-24-1,24 25,-25 0,-24 25,24 24,0 0,1 0,-1-25,25 25,0-24,0-25,25 24,-1 1</inkml:trace>
  <inkml:trace contextRef="#ctx0" brushRef="#br0" timeOffset="1610">1490 323,'0'-25,"-50"50,26-25,-1 0,0 24,25 1,0-1,0-24,25 25,0-25,-1 24,1-24,0 0,-1 25,-24-25,25 0,-50 0,25 24,-24-24,24 25,-25-1,25-24,-25 25,25-25,0 24,25-24,-25 0</inkml:trace>
  <inkml:trace contextRef="#ctx0" brushRef="#br0" timeOffset="2000">1638 5,'0'24,"0"1,25-1,-25 50,24-25,-24 24,25 0,-25-24,0 0,49 0,-73-24</inkml:trace>
  <inkml:trace contextRef="#ctx0" brushRef="#br0" timeOffset="2204">1860 372,'0'0,"0"24,0 1,-25-1,25 1,25 24,-25-25,0 1,0-25</inkml:trace>
  <inkml:trace contextRef="#ctx0" brushRef="#br0" timeOffset="2422">1811 347,'24'-49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" units="1/cm"/>
          <inkml:channelProperty channel="Y" name="resolution" value="30" units="1/cm"/>
        </inkml:channelProperties>
      </inkml:inkSource>
      <inkml:timestamp xml:id="ts0" timeString="2009-11-12T12:42:00.214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fitToCurve" value="1"/>
    </inkml:brush>
  </inkml:definitions>
  <inkml:trace contextRef="#ctx0" brushRef="#br0">226 124,'25'0,"-25"25,0 0,0 25,25-1,-25 26,24 24,-24-24,25-26,0 51,-25-26,25 51,-25-51,25 1,-25-26,24 1,-24-25</inkml:trace>
  <inkml:trace contextRef="#ctx0" brushRef="#br0" timeOffset="343">77 1665,'0'24,"0"1,0-25,0 25,0-25,-25 0,25 0,-24-25,24 0,-25-24,25-1,0-25,0 1,25-25,-25 24,49 25,-24 1,25 24,-26 0,1 25,0 25,-25-25,0 25,0 0,-25-1,0 26,1-25,24-25,24 25,-24 0,50-1,-25 1,0 0,24 0,-24 25,0-26,-25 26,25-25,-50 0,25 0,-25 0,0-25,-24 0,-1 0,25 0,-24 0,49-25,0 0</inkml:trace>
  <inkml:trace contextRef="#ctx0" brushRef="#br0" timeOffset="843">400 1540,'0'25,"0"0,24 0,1-25,0 0,0 0,0-25,-1 0,1 0,0 0,-25 1,25-1,-25 0,0 25,0 0,0 50,0-26,0 1,0 0,0-25</inkml:trace>
  <inkml:trace contextRef="#ctx0" brushRef="#br0" timeOffset="1172">771 1118,'0'0,"0"25,0 0,0 24,0 1,0 25,0-26,-24 26,24-26,49 1,-49-25</inkml:trace>
  <inkml:trace contextRef="#ctx0" brushRef="#br0" timeOffset="1375">871 1441,'0'25,"0"0,0-1,0 1,0 0,24 0,1-25,0 0,0 0,0 0,-25-25,24 0,1 0,-25 1,25-1,-25 0,0 0,0 50,0 0,0 0,0-1,0 1,0 0</inkml:trace>
  <inkml:trace contextRef="#ctx0" brushRef="#br0" timeOffset="1718">1317 1068,'0'0,"0"25,0 25,0-25,25 24,-25 1,25 0,-25 24,24-24,-24 24,0-49</inkml:trace>
  <inkml:trace contextRef="#ctx0" brushRef="#br0" timeOffset="1953">1168 1416,'25'0,"-25"-25,50 25,-26 0,26 0,49 0,-74-25</inkml:trace>
  <inkml:trace contextRef="#ctx0" brushRef="#br0" timeOffset="2140">1614 969,'0'0,"-24"25,24 0,0 24,0-24,0 25,0 24,0-24,0 25,24-1,-24-24,0-25,0 24</inkml:trace>
  <inkml:trace contextRef="#ctx0" brushRef="#br0" timeOffset="2343">1689 1342,'0'0,"0"24,0 1,0 0,25 0,-1 0,1 0,0-25,25-25,-1 0,1 25,-25-50,-1 25,-24 1,25-1,-25 25,0 0,0 25,0 24,0 1,0 0,25-1,-25-24,25-50</inkml:trace>
  <inkml:trace contextRef="#ctx0" brushRef="#br0" timeOffset="2953">1441 0,'25'0,"24"0,26 25,-26 0,50 24,1 1,-1 0,-25-1,50 26,-25 0,50-26,-25 26,0-26,25 1,-25 0,24-1,-48 1,-1 0,0-25,-25 24,1-24,-1 0,-24 0,-1 0</inkml:trace>
  <inkml:trace contextRef="#ctx0" brushRef="#br0" timeOffset="4734">3499 1143,'0'0,"25"25,-1 0,1-1,25-24,-1 25,1-25,-1 0,-24 0,0-25,0 1,-25-1,0 0,0 0,0 0,0 25,25 0,-25 25,24 25,-24-1,25 26,-25-1,-25-24,25 25,-24-26,-26-24,0 0,1-25,-1 0,1 0,24-25,0 0,25-24</inkml:trace>
  <inkml:trace contextRef="#ctx0" brushRef="#br0" timeOffset="5172">4342 1342,'-25'-25,"25"0,-25 0,-24 0,-1 0,0 25,1 0,-1 0,25 25,1 0,24 0,24-25,-24 25,50 0,-25-25,24 0,1 0,-25 0,0 24,-1-24,-24 0,0 25,0-25,0 25,0-99</inkml:trace>
  <inkml:trace contextRef="#ctx0" brushRef="#br0" timeOffset="5468">4391 1366,'25'0,"0"0,0 25,-1-50,1 25,0-24,0 24,-25-25,0 25,0-25,-25 25,25-25,-25 25,0 0,25 25,-24 0,24 24,0 1,0 0,0-1,0 1,24 0,-24 24,0-49,0 25,0-25,-24 24,24-24,0 0,-25-25,25 25,0-25,-25 0</inkml:trace>
  <inkml:trace contextRef="#ctx0" brushRef="#br0" timeOffset="5922">4218 1168,'25'0,"-1"-25,26 25,-25 0,24-25,-24 25</inkml:trace>
  <inkml:trace contextRef="#ctx0" brushRef="#br0" timeOffset="6172">4714 1466,'0'0,"0"25,0-25,24 0,-24 0,0-25,0 0,25-25,-25 25,0-24,25-1,-25 25,25 0,-25 25,25-24,-1 24,1 0,0 24,0 1,-25 0,0 0,25 0,-25 0,0-1,0-24,0 0,24-24,-24-1,25 0,-25 0,25-25,0 50,-25-24,25-1,-25 25,24 25,-24-25,25 24,-25 1,25 25,-25-25,25 0,0-1</inkml:trace>
  <inkml:trace contextRef="#ctx0" brushRef="#br0" timeOffset="6703">5309 1217,'0'0,"0"25,0 0,0 0,0 0,0 24,24-24,1 0,25 0,-25 0,-1-25,1 0,0 0,0-25,-25 0,25 0,-25 0,0 1,0-1,0 0,0 50,0 0,0-1,0 1,0 0,0 0</inkml:trace>
  <inkml:trace contextRef="#ctx0" brushRef="#br0" timeOffset="7140">5705 1491,'0'-25,"0"0,0 0,25 0,-25 0,25-24,0-1,0 25,-25 0,24 25</inkml:trace>
  <inkml:trace contextRef="#ctx0" brushRef="#br0" timeOffset="7390">6077 770,'0'25,"0"0,0 0,0 24,0 26,0-25,0-1,0 1,0 0,0-1,0 1,0 0,25-1,-25-24</inkml:trace>
  <inkml:trace contextRef="#ctx0" brushRef="#br0" timeOffset="7672">6251 1143,'0'0,"-25"50,50-26,-25 1,0 25,25 0,-1-26,1 1,25 0,-1 0,-24-25,25 0,-1-25,-24 0,25 0,-25 1,-25-1,24 0,-24 0,25 0,-25 0,0 50,0 0,0 25,0-25,0 24,0 1,0 0,0-26,0 1,0 0,0-25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" units="1/cm"/>
          <inkml:channelProperty channel="Y" name="resolution" value="30" units="1/cm"/>
        </inkml:channelProperties>
      </inkml:inkSource>
      <inkml:timestamp xml:id="ts0" timeString="2009-11-12T12:42:34.620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fitToCurve" value="1"/>
    </inkml:brush>
  </inkml:definitions>
  <inkml:trace contextRef="#ctx0" brushRef="#br0">894 0,'-25'0,"25"25,0 0,0 0,0 24,0 26,0-1,0 1,25-1,-25 25,24 25,-24 0,25 1,0-26,-25 0,25 0,-25-24,0-1,0-24,0-25,25 24,-50-49</inkml:trace>
  <inkml:trace contextRef="#ctx0" brushRef="#br0" timeOffset="531">25 1588,'0'25,"0"25,25-1,-25 26,25-1,0 26,-25-26,24 0,-24-24,0 0,0-1,0 1</inkml:trace>
  <inkml:trace contextRef="#ctx0" brushRef="#br0" timeOffset="828">0 1564,'25'-25,"25"25,-1 0,1-25,24 25,1 0,-1-25,26 25,-1-25,0 25,0-25,1 25,24-24,-25-1,0 25,-24-25,24 25,-25 0,26 0,-26-25,1 25,-26 0,1 0,-1 0,-24 0,0 0,0 0,-25 0,25 0,-25 25,0-25,25 50,-25-26,0 26,24 0,1-25,0 24,0 1,0 49,-25-25,24 26,26-1,-25-49,0 24,-1-24,26-1,-25 1,-25 0,25-26,-25 1,0-25,-25 0,-25 25,1-25,-1 0,-24-25,24 25,0 0,-24 0,-25 0,-1 0,-24 0,0 0,-25 0,0 0,1 0,23-25,26 25,-25 0,0 25,0-25,25 25,-1 0,51-25,-1 25,25-50</inkml:trace>
  <inkml:trace contextRef="#ctx0" brushRef="#br0" timeOffset="1719">224 1861,'24'0,"-24"50,25 0,-25 24,0-24,25-1,-25 1,25-25,0 0,0-1,24 1,-24-25,25 0,-1 0,-24-25,25 1,-26 24,1-25,-25 25</inkml:trace>
  <inkml:trace contextRef="#ctx0" brushRef="#br0" timeOffset="2016">298 2060,'25'-25,"0"25,24 25,1-50,0 25,-26 0,1 25,0-25</inkml:trace>
  <inkml:trace contextRef="#ctx0" brushRef="#br0" timeOffset="2203">174 1911,'0'-25,"0"0,0 25,25-49,24 24,-24 0,25 0,24 25,-24 0</inkml:trace>
  <inkml:trace contextRef="#ctx0" brushRef="#br0" timeOffset="2422">745 2035,'0'0,"0"25,0 0,25-1,-25 1,24-25,-24 25,25-25,0 0,0-25,0 25,-1-25,1 1,-25-1,25 25,-25-25,0 0,0 0,0 1,0-1</inkml:trace>
  <inkml:trace contextRef="#ctx0" brushRef="#br0" timeOffset="2703">1092 2035,'0'0,"25"0,0 0,0 0,-1-25,1 25,-25-25,25 1,-25-1,0 25,0-25,-25 0,25 0,-25 25,25 0,-24 0,-1 25,0 0,0 0,25 24,0 1,0-25,0 0,25-1,0 1,24-25,-24 25,0-25,0 0,0 0,0-25,-1-24</inkml:trace>
  <inkml:trace contextRef="#ctx0" brushRef="#br0" timeOffset="3094">1514 1564,'0'0,"0"24,-25 1,25 25,0-1,25 1,-50 24,25 1,0-25,0-1,0 1,0-25,0-1,0 1,0-25,0 0,0 25,0-25</inkml:trace>
  <inkml:trace contextRef="#ctx0" brushRef="#br0" timeOffset="3391">1316 2035,'0'0,"24"0,26 0,-25 0,24 0,-24 0,25-25,-25 25,24 0,-24 0,0-49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" units="1/cm"/>
          <inkml:channelProperty channel="Y" name="resolution" value="30" units="1/cm"/>
        </inkml:channelProperties>
      </inkml:inkSource>
      <inkml:timestamp xml:id="ts0" timeString="2009-11-12T11:50:41.854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fitToCurve" value="1"/>
    </inkml:brush>
  </inkml:definitions>
  <inkml:trace contextRef="#ctx0" brushRef="#br0">25 154,'0'0,"0"0,0 0,0 25,-25 0,25-1,0 26,0-26,0 25,0 1,0-26,25 26,-25-26,0-73</inkml:trace>
  <inkml:trace contextRef="#ctx0" brushRef="#br0" timeOffset="250">223 130,'0'24,"0"1,0 0,0-1,0 26,0-26,25 25,-25-24,0 24,0-24,0-50</inkml:trace>
  <inkml:trace contextRef="#ctx0" brushRef="#br0" timeOffset="469">50 351,'0'0,"25"0,-1 0,1 0,0 0,0 0,24 0</inkml:trace>
  <inkml:trace contextRef="#ctx0" brushRef="#br0" timeOffset="672">669 105,'0'0,"0"-25,-25 1,25-1,-25 0,1 25,24 0,-25 0,0 25,25 0,-25 24,25 0,-24 1,24-1,0 0,0 0,0 1,24-1,-24 0,0-24,0 0,0-1,0 1</inkml:trace>
  <inkml:trace contextRef="#ctx0" brushRef="#br0" timeOffset="1047">347 425,'0'0,"25"0,0 0,-1 0,1 0,0 0,24 0,-24 0,25 0,-26 0,1 0,-25 0,25 0,-25 0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" units="1/cm"/>
          <inkml:channelProperty channel="Y" name="resolution" value="30" units="1/cm"/>
        </inkml:channelProperties>
      </inkml:inkSource>
      <inkml:timestamp xml:id="ts0" timeString="2009-11-12T12:42:40.073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fitToCurve" value="1"/>
    </inkml:brush>
  </inkml:definitions>
  <inkml:trace contextRef="#ctx0" brushRef="#br0">363 0,'0'0,"0"25,0-25,25 0,-25 25,25 0,0 0,0 24,0 1,-1-1,26 26,0-26,-25 1,25 0,-1-1,1 1,0-1,-25 1,0 0,0-1,0 26,-1-26,1 1,0 0,0-26,0 1,-25 0,25-25,-25 0,0 0,0 0</inkml:trace>
  <inkml:trace contextRef="#ctx0" brushRef="#br0" timeOffset="1313">1359 1067,'-25'0,"0"-25,-25 25,0 0,0 0,1-25,-1 25,-25 0,26 0,-26 0,-25 0,1 0,24 0,-24 25,24-25,25 25,0 0,1 0,-26-1,25 26,0-25,1 24,24 26,0-26,50 26,-25-1,0-24,25-1,0 1,-1-25,1 0,25 24,-25 1,25 0,0-1,24 1,1-25,-1-1,26 1,24-25,-49 25,50-25,-1 0,0 0,1 0,-1 0,25 0,-24 0,24 0,-49-25,49 25,-25-25,-24-24,0 24,-1 0,-24 0,-1-24,1-1,0 25,24-24,-49 24,0-25,0 1,-26 24,1-25,-25 25,25-24,-25-1,0 25,-25-24,25-1,-25 1,1 24,-26 0,-25-25,25 26,-24-1,-1 0,25 0,1 0,-26 1,0-1,1 0,-26 0,0 0,26 1,-26-1,1 25,-26 0,26 0,-1 25,26-1,24 1</inkml:trace>
  <inkml:trace contextRef="#ctx0" brushRef="#br0" timeOffset="2391">562 1538,'0'25,"0"25,25-26,-25 26,0-25,0 0,0-25,0 0,0-25,0 0,0 0,0-24,0-26,25 1,-25-1,50 1,-25 0,24 24,-24 25,0 25,0 0,0 0,-25 25,0 0,0 24,-25-24,0 25,0-25,-24 24,-1-24,25 0,0 0,0-1,0 1,50 0,-25-25,25 25,0-25,25 25,-1-25,-24 0,25 0,-25 0,25 24,-25-24</inkml:trace>
  <inkml:trace contextRef="#ctx0" brushRef="#br0" timeOffset="2891">960 1563,'0'25,"0"0,0-25,0 24,25-24,0 25,0-25,0 0,0-25,0 25,0-24,-1 24,1-25,0 25,-25-25,25 0,-25 25,0 0,0 25,0 0,0 0,0-1,0 1,25-25,-25 25,0-25,25 0,-25 0</inkml:trace>
  <inkml:trace contextRef="#ctx0" brushRef="#br0" timeOffset="3328">1184 1265,'0'0,"0"25,0-25,0 25,0 0,0 0,0-25,0 24</inkml:trace>
  <inkml:trace contextRef="#ctx0" brushRef="#br0" timeOffset="3500">1010 1340,'0'0,"0"0,0 25,0-1</inkml:trace>
  <inkml:trace contextRef="#ctx0" brushRef="#br0" timeOffset="3688">1334 1439,'0'0,"0"-25,25 0,-1 25,-24-24,25-1,0 25,0 0,-25 0,25 25,-25-25,0 24,0 1,0-25,0 50,-25-25,0-1,0 1,0 0,25 0,-24 0,24-25,24 0,-24 24,0-24,25 0,0 0,25 0</inkml:trace>
  <inkml:trace contextRef="#ctx0" brushRef="#br0" timeOffset="4031">1582 1538,'0'25,"25"-25,0 0,25 25,0-25,0-25,-1 25,-24-25,25 0,-25 25,-25-24,0-1,0 0,-25 25,0-25,-25 25,1-25,24 25,-25 0,0 25,50-50</inkml:trace>
  <inkml:trace contextRef="#ctx0" brushRef="#br0" timeOffset="4328">1881 1513,'0'25,"0"-25,0 25,25 0,-25 0,0-1,0 26,0-25,0 0,0-25,0 24,0 1,-25-25,0 25,0-25,0 25,-24-25,24-25,0 25,0 0,25-25,-25 25,50-25</inkml:trace>
  <inkml:trace contextRef="#ctx0" brushRef="#br0" timeOffset="4656">2055 1538,'0'0,"0"25,0-25,25 25,0-25,0 0,0-25,-25 25,25-25,-25 0,0 1,0-1,0 0,-25 0,25 0,-25 25,0-24,0 24,0 0,0 0,25-25</inkml:trace>
  <inkml:trace contextRef="#ctx0" brushRef="#br0" timeOffset="4953">2155 1439,'0'0,"0"25,0 0,0-1,0 1,25-25,-25 25,0 0,0-25,0 0</inkml:trace>
  <inkml:trace contextRef="#ctx0" brushRef="#br0" timeOffset="5156">2304 1538,'0'0,"0"25,0-25,0 25,25-50,-25 0,0 0,0 25,0-49,0 24,25 0,-25-24,25 24,0 0,0 0,-1 0,-24 1,25 24,0 0,-25 0</inkml:trace>
  <inkml:trace contextRef="#ctx0" brushRef="#br0" timeOffset="17313">1408 2208,'0'0,"0"25,-25-25,25 0,0 25,-24-25,24 24,-50 1,25 25,-50-1,25 26,-24 49,24-25,-25 0,1 1,-26 24,1 24,-1-48,25-1,26-50,-1 26,25-26,0 26,-25-26,75 1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" units="1/cm"/>
          <inkml:channelProperty channel="Y" name="resolution" value="30" units="1/cm"/>
        </inkml:channelProperties>
      </inkml:inkSource>
      <inkml:timestamp xml:id="ts0" timeString="2009-11-12T12:42:58.089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fitToCurve" value="1"/>
    </inkml:brush>
  </inkml:definitions>
  <inkml:trace contextRef="#ctx0" brushRef="#br0">25 75,'0'0,"0"25,25 24,-25 1,0 25,25-1,-25 1,0-1,0 1,0-26</inkml:trace>
  <inkml:trace contextRef="#ctx0" brushRef="#br0" timeOffset="265">347 75,'0'25,"-50"24,1 1,-1-25,1 25,-1-1,1-24,24 0,0 0,25 0,0-25,25 0,0 24,24-24,1 25,24-25,-24 25,-1 0,1 0,-26-25</inkml:trace>
  <inkml:trace contextRef="#ctx0" brushRef="#br0" timeOffset="562">471 348,'-25'25,"25"0,0 0,25-1,-25 26,0-25,24 0,1-25,0 0,-25 0,25 0,-25-25,24 0,-24 0,0 0,25-24,-25 24,0 25,0 0,0 25,0 0,0 24,0-24,0 0,25 0,-25-25</inkml:trace>
  <inkml:trace contextRef="#ctx0" brushRef="#br0" timeOffset="984">693 373,'0'25,"25"-25,-25 25,25 24,0-24,-25-25,24 25,1-25,0 0,0-25,-25 25,24-25,1 0,-25 1,0-1,0 0,0 0,0 0,0 25,50 0,-26-25</inkml:trace>
  <inkml:trace contextRef="#ctx0" brushRef="#br0" timeOffset="1312">990 423,'0'24,"25"1,-25-25,25 0,-25 25,25-50,0 25,-1-25,-24 1,25-1,-25 0,0 25,0-25,0 0,25 25</inkml:trace>
  <inkml:trace contextRef="#ctx0" brushRef="#br0" timeOffset="1562">1288 373,'0'-25,"0"25,24-25,-24 25,0-25,0 1,0 24,0-25,0 25,-24 0,-1 0,25 0,-25 25,0 24,1-24,24 25,0-1,0-24,24 0,-24 0,25-25,25 0,-26 0</inkml:trace>
  <inkml:trace contextRef="#ctx0" brushRef="#br0" timeOffset="1859">1585 25,'0'0,"0"25,-25 0,25 0,0 24,0 1,0-25,0 25,25-26,-25 26,0-25,24 0,-48 0</inkml:trace>
  <inkml:trace contextRef="#ctx0" brushRef="#br0" timeOffset="2078">1387 348,'0'0,"24"0,-24 0,25 0,25 0,-1-25,1 25</inkml:trace>
  <inkml:trace contextRef="#ctx0" brushRef="#br0" timeOffset="2265">1733 0,'0'0,"0"25,0 0,0 25,0-1,0-24,25 25,-25-25,0 24,0 1,0-25,25-25</inkml:trace>
  <inkml:trace contextRef="#ctx0" brushRef="#br0" timeOffset="2484">1882 298,'-25'25,"25"-25,0 25,25 0,-25-25,0 25,24-75</inkml:trace>
  <inkml:trace contextRef="#ctx0" brushRef="#br0" timeOffset="2672">1882 199,'0'0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" units="1/cm"/>
          <inkml:channelProperty channel="Y" name="resolution" value="30" units="1/cm"/>
        </inkml:channelProperties>
      </inkml:inkSource>
      <inkml:timestamp xml:id="ts0" timeString="2009-11-12T12:43:01.370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fitToCurve" value="1"/>
    </inkml:brush>
  </inkml:definitions>
  <inkml:trace contextRef="#ctx0" brushRef="#br0">0 0,'25'25,"-1"0,1 49,25 1,-25-1,24-24,1 24,24-24,-24 25,0-1,24 25,-49-24,25-1,-1-24,-24 0,25-25,-25-1,-1 1,-24 0,25-25,-25 25,25-25,-25 0</inkml:trace>
  <inkml:trace contextRef="#ctx0" brushRef="#br0" timeOffset="2437">571 1118,'0'0,"0"0,25 24,-25 1,0 25,24 24,-24-24,0 25,25-1,-25-24,0-25,0 24,0-24,0-25</inkml:trace>
  <inkml:trace contextRef="#ctx0" brushRef="#br0" timeOffset="2875">869 1043,'0'25,"0"0,0 0,24 24,-24 26,25-26,0 26,0-25,0-1,0 1,24-25,-74 0</inkml:trace>
  <inkml:trace contextRef="#ctx0" brushRef="#br0" timeOffset="3109">670 1515,'25'0,"-25"0,49-25,-24 25,50 0,-26-25,1 25</inkml:trace>
  <inkml:trace contextRef="#ctx0" brushRef="#br0" timeOffset="3328">1365 1341,'-25'0,"0"0,1 0,-1 25,25 0,-25 0,0-1,25 1,25 0,-25-25,25 25,0-25,24 0,-24-25,-25 25,25 0,-25 0,25 0,-25 0,0 0,25 25,-1-25</inkml:trace>
  <inkml:trace contextRef="#ctx0" brushRef="#br0" timeOffset="3719">1886 969,'0'0,"0"-25,-24 25,24 0,-25 0,25 25,-25-25,25 24,0 1,0 25,0 0,0-1,0 26,0-26,0 26,0-25,0-26,-25 26,25-25,0-25</inkml:trace>
  <inkml:trace contextRef="#ctx0" brushRef="#br0" timeOffset="4000">1613 1416,'0'-25,"25"25,0 0,25 0,-1-25,-24 25,25 0</inkml:trace>
  <inkml:trace contextRef="#ctx0" brushRef="#br0" timeOffset="4172">1986 1316,'0'0,"0"25,0 0,0 0,0 0,49-1,-73 1</inkml:trace>
  <inkml:trace contextRef="#ctx0" brushRef="#br0" timeOffset="4344">1986 1142,'0'0</inkml:trace>
  <inkml:trace contextRef="#ctx0" brushRef="#br0" timeOffset="4562">2482 944,'-25'0,"25"-25,0 25,0 0,-24 0,24 0,-25 25,25 0,-25-1,25 1,0 25,0 0,0-1,-25 26,25-1,0-24,-25 0,25-1,-25 1,25-25,0 0,-24-75</inkml:trace>
  <inkml:trace contextRef="#ctx0" brushRef="#br0" timeOffset="4906">2035 1416,'25'0,"0"0,0 0,0 24,24-24,1 0,-25 0,0 0,-1 25,1-25,-25 0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" units="1/cm"/>
          <inkml:channelProperty channel="Y" name="resolution" value="30" units="1/cm"/>
        </inkml:channelProperties>
      </inkml:inkSource>
      <inkml:timestamp xml:id="ts0" timeString="2009-11-12T12:43:08.401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fitToCurve" value="1"/>
    </inkml:brush>
  </inkml:definitions>
  <inkml:trace contextRef="#ctx0" brushRef="#br0">1590 0,'-25'0,"0"25,-25 24,0 1,26-1,-26 26,25-1,0 0,0-24,1-1,-1 1,0-50</inkml:trace>
  <inkml:trace contextRef="#ctx0" brushRef="#br0" timeOffset="313">372 742,'25'0,"0"0,0 50,-25-1,25 50,-25-24,0-26,24 25,-24-49,0 25,0-26,0 26</inkml:trace>
  <inkml:trace contextRef="#ctx0" brushRef="#br0" timeOffset="563">695 668,'0'0,"0"0,0-24,0 24,25 24,-25 1,25 24,0 1,0 24,-25-24,24 24,1-25,-25-24,0-25</inkml:trace>
  <inkml:trace contextRef="#ctx0" brushRef="#br0" timeOffset="844">521 1114,'0'0,"25"0,0 0,25 0,-25 0,24 0</inkml:trace>
  <inkml:trace contextRef="#ctx0" brushRef="#br0" timeOffset="1031">1267 965,'-25'0,"25"-25,-25 1,0-1,0 25,0 0,1 0,-26 25,0 24,25-24,0 24,1-24,24 0,24 0,1-1,0-24,0 0,25 0,-1 0,-24-24,0 24,0-25,0 0,-25 25,25 0,-25 0,0 25,0 0,0-25</inkml:trace>
  <inkml:trace contextRef="#ctx0" brushRef="#br0" timeOffset="1438">1291 990,'0'25,"0"-25,0 24,25 1,0-25,0 0,25 0,-26 0,26 0,-25-25,0 25,-25-24,0-1,0 0,0 25,0 0,0 0,-25 25,25 0,0 24,-25 1,25-1,0 1,0-1,0 25,-25 1,25-26,-25 1,1-26,-1 1,0 0,0-25,-25 0,26-25,-1 0,0-24,0-1,25 1,0-1</inkml:trace>
  <inkml:trace contextRef="#ctx0" brushRef="#br0" timeOffset="1922">1590 817,'0'24,"0"1,0 0,0 24,49-24,-24 25,0-26,-25 1</inkml:trace>
  <inkml:trace contextRef="#ctx0" brushRef="#br0" timeOffset="2156">1763 1064,'0'0,"25"-25,0 1,0-1,-25 0,25-24,0 24,24-25,-24 26,25-1,0 0,-1 25</inkml:trace>
  <inkml:trace contextRef="#ctx0" brushRef="#br0" timeOffset="2547">0 594,'0'0,"25"25,-1 0,1 24,0 50,-25 0,25 25,-25-25,0 0,0 0,-25-25,25 0,0-24</inkml:trace>
  <inkml:trace contextRef="#ctx0" brushRef="#br0" timeOffset="2844">0 569,'25'0,"-1"-24,26 24,25 0,24-25,0 0,25 0,-24 25,24-24,25-1,0 25,-25-25,1 0,24 1,-25-1,0 25,-25-25,-24 25,24 0,-24 0,-25 0,-1 25,1 0,-25-1,0 26,24-25,-24 24,0-24,0 24,0 1,-1 24,26 0,-25 25,25-25,-1 1,-24-1,0-25,0-24,0 25,-25-26,25 1,-25 0,-25 0,0-1,0-24,0 25,-24-25,-1 0,0 25,-24-25,-26 0,1 25,-25-25,-1 0,1 0,-25 24,0-24,25 25,-25 0,25 0,-1-1,51 1,-1-50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" units="1/cm"/>
          <inkml:channelProperty channel="Y" name="resolution" value="30" units="1/cm"/>
        </inkml:channelProperties>
      </inkml:inkSource>
      <inkml:timestamp xml:id="ts0" timeString="2009-11-12T12:43:13.198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fitToCurve" value="1"/>
    </inkml:brush>
  </inkml:definitions>
  <inkml:trace contextRef="#ctx0" brushRef="#br0">744 0,'0'0,"0"24,25 26,25 0,-26 0,1 24,0-24,0-25,0 49,-1-24,1 0,0-1,49 1,-49 0</inkml:trace>
  <inkml:trace contextRef="#ctx0" brushRef="#br0" timeOffset="313">571 795,'0'25,"0"0,0 0,24 24,-24 1,0 0,0-1,25 1,-25 0,0-25,0-25,0-25,0 0,-25-25,25 1,25-51,-25 26,25-26,-25 26,25-1,0 25,-1 1,1 24,25 25,-25 0,24 0,-24 25</inkml:trace>
  <inkml:trace contextRef="#ctx0" brushRef="#br0" timeOffset="688">645 894,'0'0,"25"0,0-24,24 24,-24 0,25-25,-1 25,-24-50</inkml:trace>
  <inkml:trace contextRef="#ctx0" brushRef="#br0" timeOffset="859">571 1093,'24'0,"1"0,0 0,0 0,24 0,26-25,-26 25</inkml:trace>
  <inkml:trace contextRef="#ctx0" brushRef="#br0" timeOffset="1063">1042 845,'0'25,"0"-1,0 1,0 0,25 0,-1-25,1 25,0-25,0 0,24 0,-24-25,0 25,-25-25,25 0,0 0,-25 1,0 24,0-25</inkml:trace>
  <inkml:trace contextRef="#ctx0" brushRef="#br0" timeOffset="1328">1414 894,'0'0,"25"0,0 0,24 0,-24-24,0-1,-25 25,25-25,-25 0,0 0,0 0,-25 0,25 25,-50 0,25 25,-24 25,24-25,0 0,25 24,0-24,25 0,0 0,24-25,1 25,0-25,-1 0</inkml:trace>
  <inkml:trace contextRef="#ctx0" brushRef="#br0" timeOffset="1672">1860 497,'0'0,"0"25,0-1,0 26,0 0,0 0,25 24,-25-24,0 0,0-26,25 1,-25 25,0-25</inkml:trace>
  <inkml:trace contextRef="#ctx0" brushRef="#br0" timeOffset="1891">1736 870,'0'0,"25"0,25 0,-25 0,24 0,-24 0,25 24,-26-24</inkml:trace>
  <inkml:trace contextRef="#ctx0" brushRef="#br0" timeOffset="2484">0 472,'0'0,"25"25,-25 24,25 26,-1 24,1-24,0 0,0-26,-25 26,25-25,-25-1</inkml:trace>
  <inkml:trace contextRef="#ctx0" brushRef="#br0" timeOffset="3000">198 323,'25'0,"25"-25,0 25,-1 0,1 0,-1 0,1 0,24 0,-24 0,24-25,26 25,-1 0,0-25,-25 25,26-25,-26 25,50-25,-25-24,1 24,-26 0,0-25,-24 25,-25 25,0 0,-1 0,1 0,-25 0,25 0,25 25,-26 0,1-25,0 25,0 0,-25 0,25 0,-25-1,0 1,24 25,1-25,0 0,0 49,0-24,24 25,-24 24,0-24,0 24,24-24,-24-26,0 26,-25-25,25-1,-25-24,0 25,25-25,-25 0,0-1,0 1,-25-25,25 0,-25 0,0 0,0 25,0-25,1 0,-26 0,0 0,-49 0,0 0,-25 0,50 0,-26 0,-24 0,-24 0,-1 0,0 0,-50 25,26-25,24 25,0-25,50 25,25-25,24 0,25 25,0-25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" units="1/cm"/>
          <inkml:channelProperty channel="Y" name="resolution" value="30" units="1/cm"/>
        </inkml:channelProperties>
      </inkml:inkSource>
      <inkml:timestamp xml:id="ts0" timeString="2009-11-12T12:42:09.995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fitToCurve" value="1"/>
    </inkml:brush>
  </inkml:definitions>
  <inkml:trace contextRef="#ctx0" brushRef="#br0">3973 0,'0'0,"0"25,-25 0,25 0,-25 0,25 24,-50 50,25-24,1 24,-1 0,-25-25,0 1,1-26,24 26,-25-26,50 1,-24-1,73-24,-49 0</inkml:trace>
  <inkml:trace contextRef="#ctx0" brushRef="#br0" timeOffset="719">1738 1364,'-25'49,"0"50,1-24,24 24,24-25,1-24,25 24,49-24,-24 24,24 1,25-26,0 1,25-1,0-49,25 0,0-25,0 1,-1-26,-24 1,0-1,0 0,0 1,0-26,-49 1,-1 0,-25-1,1 1,-50 0,-1-1,1 1,-25 24,-25 1,-24-1,-1 1,-49-1,24 0,1 1,-1 24,-24 25</inkml:trace>
  <inkml:trace contextRef="#ctx0" brushRef="#br0" timeOffset="1328">2359 1661,'25'25,"-25"0,24 24,1-24,-25 0,0 0,0-1,0-24,0 0,-25 0,25-24,0-26,-24 25,24-24,0-1,0-24,0 24,0 25,24 1,1 24,0 24,0 26,0 0,0 24,24-24,-24-26,25 1,-1 0,-24-25,25 0,-25-25,-25 0,0 1,0-26,0 0,0-24,0 24,-25 1,25 24,0 0</inkml:trace>
  <inkml:trace contextRef="#ctx0" brushRef="#br0" timeOffset="1797">2905 1736,'0'0,"50"0,-26 0,1-25,25 0,-25 25,0-50,-25 26,0-1,0-25,-25 25,0 1,0 24,0 24,0 1,1 0,-1 25,25-1,0-24,0 25,25-26,-1 1,1-25,25 25,0-25</inkml:trace>
  <inkml:trace contextRef="#ctx0" brushRef="#br0" timeOffset="2141">3253 1686,'0'25,"0"0,0-25,0 24,0 1,0-25,0 0,0 0,0-25,0 25,0-49,24 24,-24-25,25 1,-25 24,25-25,-25 26,25 24,-25 24,0 1,25 0,-25 25,0-1,25-24,-25 0,0 0,0-25,0 0,24-25,1 0,-25 0,25-24,0 24,0-25,-25 25,25 25,-1 0,1 0,-25 25,25 0,0 0,-25 24,0-24,25 0,-25 0,0 0,0-1,0-24,0-24</inkml:trace>
  <inkml:trace contextRef="#ctx0" brushRef="#br0" timeOffset="3141">2781 2231,'0'0,"0"25,-25 0,0 0,0-1,-24 26,-26 0,1-1,-1 25,-24 1,25 24,-26-25,1 1,-50-1,25-24,24 24,1 0,0 1,0-1,-1-24,51-1,-1-49</inkml:trace>
  <inkml:trace contextRef="#ctx0" brushRef="#br0" timeOffset="3750">0 3545,'0'25,"50"0,-25-1,0-24,24 25,-24-25,25 0,-25-25,-1 25,-24-24,0-26,0 25,0 0,0 1,0-1,0 0,0 50,25-25,0 25,0 24,0-24,-1 49,-24 25,25 1,-25-26,-25 0,25-24,-24-1,-1-24,-25 0,25-25,-49 0,24 0,1 0,24-25,0 0</inkml:trace>
  <inkml:trace contextRef="#ctx0" brushRef="#br0" timeOffset="4172">472 3966,'0'25,"0"0,0 0,25-25,-25 24,25-24,-1-24,1-1,0 25,0-25,0 0,-25 1,0-1,25 0,-50 25,50 0,-25 25,0 0,0-1,0-24,0 25,0-25,0 25,0-50</inkml:trace>
  <inkml:trace contextRef="#ctx0" brushRef="#br0" timeOffset="4500">422 3718,'25'0,"-25"0,0-24,25 24,0 0</inkml:trace>
  <inkml:trace contextRef="#ctx0" brushRef="#br0" timeOffset="4656">745 3520,'0'-25,"25"25,-25 0,25 0,-25 0,25 25,-25 0,24 25,-24-1,0 25,25 1,-25-1,0-24,0-1,0 1,0-25,0-25</inkml:trace>
  <inkml:trace contextRef="#ctx0" brushRef="#br0" timeOffset="4891">969 3793,'0'-25,"0"25,0 0,-25 0,25 0,-25 25,25 0,-25-1,25 26,0-25,0 0,0-1,0 1,25-25,-25 25</inkml:trace>
  <inkml:trace contextRef="#ctx0" brushRef="#br0" timeOffset="5125">1068 3768,'0'0,"0"25,0 24,0 1,0-25,0 24,0-24,0-25,0 25,0-25,0 0</inkml:trace>
  <inkml:trace contextRef="#ctx0" brushRef="#br0" timeOffset="5297">1192 3942,'0'-25,"25"25,0-25,-1 0,1 0,-25 1,25-1,-25 0,-25 0,25 25,0-25,-25 50,1-25,-1 50,0-25,25 24,0 1,0-25,0-1,25 1,-25 0,25-25,-1 25,1-25</inkml:trace>
  <inkml:trace contextRef="#ctx0" brushRef="#br0" timeOffset="5625">1515 3471,'0'24,"0"-24,0 25,0 25,0-25,0 24,25 25,-25-24,0 0,0-1,0 1,0-25,0-1</inkml:trace>
  <inkml:trace contextRef="#ctx0" brushRef="#br0" timeOffset="5844">1564 3718,'0'25,"-24"-25,24 50,-25-25,25 24,0-24,25 0,-25 0,24-1,1-24,25 0,-1 0,1 0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" units="1/cm"/>
          <inkml:channelProperty channel="Y" name="resolution" value="30" units="1/cm"/>
        </inkml:channelProperties>
      </inkml:inkSource>
      <inkml:timestamp xml:id="ts0" timeString="2009-11-12T12:42:16.370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fitToCurve" value="1"/>
    </inkml:brush>
  </inkml:definitions>
  <inkml:trace contextRef="#ctx0" brushRef="#br0">0 0,'0'0,"0"25,24-25,-24 25,25-25,0 25,25 0,-1 0,1 25,-1 0,1 0,0 25,-1 25,26-25,-26 0,26-25,-26 25,26-25,-26-25,1 25,0-25,-1 25,-24-50</inkml:trace>
  <inkml:trace contextRef="#ctx0" brushRef="#br0" timeOffset="437">620 1125,'0'25,"0"-25,0 50,25-25,-25 0,24 25,-24-25,0 25,0-25,25 0,-25 0,0-25,0 0,0-25,0 0,0-25,25 0,-25 25,0-25,0 0,0 0,0 25,0 50,25 0,-25 0,25 25,-1-25,1 25,25-25,-25 0,-1 0,26 0,-25-25,0 0,24-25,-24 0,0 0,-25-25,25 25,-25 0,0 0,0 0,0 25,0 0</inkml:trace>
  <inkml:trace contextRef="#ctx0" brushRef="#br0" timeOffset="937">1265 1325,'0'0,"0"25,24-25,1 25,0-25,0 25,0-50,-1 25,1 0,0-25,-25 0,0 0,0 0,-25 25,0-25,1 0,-1 0,0 25,25 0,-25 0</inkml:trace>
  <inkml:trace contextRef="#ctx0" brushRef="#br0" timeOffset="1219">1587 1350,'0'0,"25"-25,-25 25,0-25,25 0,-25 0,0 0,25 25,-25-25,24 0,1 25</inkml:trace>
  <inkml:trace contextRef="#ctx0" brushRef="#br0" timeOffset="1453">1736 1300,'0'-25,"0"25,0-25,25 25,-25-25,25 25,-25 0,24 0,-24 0,25 25,0-25,0 25,-25-25,25 0,-1 0,1 0,25 0,-25 0,-1 0,1-25,0 25,0-25,-25 25,25 0,-25 0,0 0,24 25,-24-25,25 25</inkml:trace>
  <inkml:trace contextRef="#ctx0" brushRef="#br0" timeOffset="1891">2480 1200,'0'-25,"0"0,-25 25,0-25,1 25,-1 0,0 25,0 0,0 0,25 0,0-25,0 25,0 0,25-25,0 0,0 0,0 0,-25-25,24 25,1 0,-25-25,0 50,0-25,0 0,0 25,0-25,0 0,0 0</inkml:trace>
  <inkml:trace contextRef="#ctx0" brushRef="#br0" timeOffset="2344">2703 650,'0'0,"0"25,0 0,25 0,-25 0,0 50,0 0,25 0,-25 25,0-50,25 25,-25-25,0-25,25 25,-25-25,49 0,-49 0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" units="1/cm"/>
          <inkml:channelProperty channel="Y" name="resolution" value="30" units="1/cm"/>
        </inkml:channelProperties>
      </inkml:inkSource>
      <inkml:timestamp xml:id="ts0" timeString="2009-11-12T12:42:20.511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fitToCurve" value="1"/>
    </inkml:brush>
  </inkml:definitions>
  <inkml:trace contextRef="#ctx0" brushRef="#br0">1191 0,'0'0,"25"25,-25 24,0 1,0 0,0 24,-25-24,25 24,0 1,-25-1,25-24,-25 24,25-24</inkml:trace>
  <inkml:trace contextRef="#ctx0" brushRef="#br0" timeOffset="359">372 1141,'0'50,"0"-1,0 26,25-26,0 1,0-25,24 0,-24-1,25-24,0 0,-26 0,1 0,0 0,0-24</inkml:trace>
  <inkml:trace contextRef="#ctx0" brushRef="#br0" timeOffset="593">422 1389,'25'0,"24"-25,1 25,0-24,-25 24,24 0,-24 0</inkml:trace>
  <inkml:trace contextRef="#ctx0" brushRef="#br0" timeOffset="781">447 992,'0'0,"25"-25,-1 1,26 24,0-25,-25 25,-1 0</inkml:trace>
  <inkml:trace contextRef="#ctx0" brushRef="#br0" timeOffset="968">769 1166,'0'25,"0"24,0 1,25-25,-25 0,25-1,-25-24,25 0,0 0,-25 0,24-24,1 24,-25-25,0 0,0-25,0 26,0-1,0-50</inkml:trace>
  <inkml:trace contextRef="#ctx0" brushRef="#br0" timeOffset="1250">1067 1265,'25'0,"-25"0,25-25,-1 25,1 0,0-24,-25-1,25 0,-25 0,0 25,25-25,-50 25,25-25,0 25,0 0,-25-24,25 24,0 0,0 0,-25 24,25-24</inkml:trace>
  <inkml:trace contextRef="#ctx0" brushRef="#br0" timeOffset="2531">397 918,'0'0,"0"25,0-1,25 26,-25 24,0 1,25-1,-25 1,0-26,0 1,0 0,0-26,0-24,0 25,25-25,-25 0</inkml:trace>
  <inkml:trace contextRef="#ctx0" brushRef="#br0" timeOffset="2875">745 819,'0'0,"0"-25,0 50,0-1,24 26,-24 0,0-1,0 26,0-1,0 1,0-26,0 26,0-26,0-24,0 0,0 0,0-25,0 24,0-24,0 0</inkml:trace>
  <inkml:trace contextRef="#ctx0" brushRef="#br0" timeOffset="3218">472 1315,'0'0,"24"-25,1 25,25 0,0-25,-26 25,26 0,-25 0,0 0,-1-25,1 25,25-24</inkml:trace>
  <inkml:trace contextRef="#ctx0" brushRef="#br0" timeOffset="3453">1265 1216,'25'0,"-25"-25,-25 0,25 0,0 0,0 25,-24-25,24 1,-25 24,0-25,0 25,0 0,1 0,-26 25,25-1,0 1,1 25,-1 0,25-26,25 26,-25-25,49 0,-24-25,0 24,24-24,-24-24,0 24,0-25,0 0,-25 0,24-24,-24 24,25 0,-25 25,0 0,-25 50,25-26,0 1,0 0,0 0,25 0,-25-1,0-24,25-24</inkml:trace>
  <inkml:trace contextRef="#ctx0" brushRef="#br0" timeOffset="3953">1340 1141,'0'25,"0"25,0-26,0 26,25-25,-25-25,24 25,1-25,0 0,25-25,-26 0,1-25,0 26,0-1,-25-25,25 25,-25 0,0 1,-25 48,25 1,0 25,0 24,25 1,-25-26,0 26,0-26,0 1,-25 0,25-1,-25 1,0-1,0-24,1 25,-26-50,25 0,-24 0,24-25,-25 0,50-24,-25-1,25 25,0-24,25 24</inkml:trace>
  <inkml:trace contextRef="#ctx0" brushRef="#br0" timeOffset="4593">1786 1017,'25'25,"-25"-25,0 25,0 24,0-24,0 25,0-1,0-24,0 0,0 0,0 0,25-25,-25 24</inkml:trace>
  <inkml:trace contextRef="#ctx0" brushRef="#br0" timeOffset="4921">1960 1265,'0'0,"0"25,0 0,0-25,0 25,0-25,25 0,-25-25,0 0,0-25,0 1,25-1,-1 0,1 1,0-1,0 25,0 25,24-24,-24 24,0 0,49 0,-74 0</inkml:trace>
  <inkml:trace contextRef="#ctx0" brushRef="#br0" timeOffset="5625">0 695,'0'0,"0"24,0-24,25 50,-25 0,25-1,-25 1,0 49,25 0,-25 25,0-24,-25-51,25 26,0-51,0 26,0 0,25-26</inkml:trace>
  <inkml:trace contextRef="#ctx0" brushRef="#br0" timeOffset="6625">174 595,'25'0,"24"0,26-24,-1 24,25 0,1 0,24 0,0 0,25 24,-1-24,26 0,0-24,-25 24,24-25,-49 0,0 25,0-25,-25 25,-24 25,-26-25,1 25,-25 0,0 24,-1 1,1-1,-25 26,25-1,-25-24,25 49,-25-25,25 26,-25-1,0-25,0-24,24 0,-24-1,0 1,0-25,-24-25,24 24,0-24,-25 0,0 0,-25 0,26 0,-1 0,-50 0,1 0,-25 0,-25-24,0 24,0-25,-50 25,0 0,26 0,-51 0,26 25,49-1,0 1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" units="1/cm"/>
          <inkml:channelProperty channel="Y" name="resolution" value="30" units="1/cm"/>
        </inkml:channelProperties>
      </inkml:inkSource>
      <inkml:timestamp xml:id="ts0" timeString="2009-11-12T12:42:29.120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fitToCurve" value="1"/>
    </inkml:brush>
  </inkml:definitions>
  <inkml:trace contextRef="#ctx0" brushRef="#br0">843 0,'25'0,"-25"0</inkml:trace>
  <inkml:trace contextRef="#ctx0" brushRef="#br0" timeOffset="94">843 0,'0'0,"0"25,0 25,0-1,0 1,0 24,25 0,-25 1,24-26,1-24,-25 24,0-24,50 0,-50-25</inkml:trace>
  <inkml:trace contextRef="#ctx0" brushRef="#br0" timeOffset="1141">99 595,'0'0,"0"25,0 49,25 0,-25 25,25 0,-25 1,0-26,0 0,0 0,0 1,0-1,0-24</inkml:trace>
  <inkml:trace contextRef="#ctx0" brushRef="#br0" timeOffset="1484">347 595,'49'0,"26"0,-1-25,25 25,1 0,-1-25,0 25,0 0,25 0,-25-25,0 1,1 24,-1 0,-25 0,-24-25,-1 25,1 0,-25 0,24 0,-24-25,0 25,0 0,0 0,-25 0,24 0,-24 25,25-25,-25 25,25-25,0 24,-25 26,25-25,-1 24,1 1,0 24,0 1,-1 24,1 0,0-25,0 0,0 1,-25-1,24 0,-24-24,25-1,-25 1,0-25,25 0,-25-1,0-48</inkml:trace>
  <inkml:trace contextRef="#ctx0" brushRef="#br0" timeOffset="2219">0 1635,'0'0,"25"0,49 0,-24 0,49 0,-25 0,25 0,0 0,25 0,0 0,25 0,-25 0,25 0,0-24,-1 24,-48 0,-1 0,0 0,0 0,-49-25,24 25,-24 0,-1 0,-24 0,-25-50</inkml:trace>
  <inkml:trace contextRef="#ctx0" brushRef="#br0" timeOffset="2766">520 1388,'0'0,"0"24,-24-24,24 0,0-24,-25-1,0 0,25 0,0-24,0-1,0 1,25-1,0 1,-1-1,1 0,0 1,0-1,-25 50,25 0,-25 0</inkml:trace>
  <inkml:trace contextRef="#ctx0" brushRef="#br0" timeOffset="3062">545 1165,'0'0,"25"-25,0 25,24 0,-24 0,0 0,0-50</inkml:trace>
  <inkml:trace contextRef="#ctx0" brushRef="#br0" timeOffset="3281">471 1338,'25'0,"-1"0,1-25,0 25,25 0,-26 0,1-25,0 25</inkml:trace>
  <inkml:trace contextRef="#ctx0" brushRef="#br0" timeOffset="3469">793 1189,'0'0,"0"25,25 0,-25 0,25-1,0 1,-1-25,1 25,0-50,0 25,0-25,-1 1,1-1,-25 0,25 0,-25 1,0 24,74-25,-123 25</inkml:trace>
  <inkml:trace contextRef="#ctx0" brushRef="#br0" timeOffset="3719">1140 1214,'0'0,"25"0,0 0,-25 0,25-25,-1 1,-24 24,25-25,-25 25,0-25,-25 0,25 1,-24 24,24 0,-25 0,25 24,-25 1,25 0,-25 0,50-1,-25 26,25-25,-25-25,25 24,-1 1,1-25,50 0,-51 0</inkml:trace>
  <inkml:trace contextRef="#ctx0" brushRef="#br0" timeOffset="4094">1636 743,'0'25,"25"0,-25 0,0 49,25-24,-25-1,25 26,-25-26,0 1,24-26,-24 1,0 25,0-26,-24-24,24 25</inkml:trace>
  <inkml:trace contextRef="#ctx0" brushRef="#br0" timeOffset="4391">1438 1189,'25'0,"-1"0,1 0,25 0,-25 0,24 0,-24 0,0 0,0 0,-25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" units="1/cm"/>
          <inkml:channelProperty channel="Y" name="resolution" value="30" units="1/cm"/>
        </inkml:channelProperties>
      </inkml:inkSource>
      <inkml:timestamp xml:id="ts0" timeString="2009-11-12T11:51:22.214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fitToCurve" value="1"/>
    </inkml:brush>
  </inkml:definitions>
  <inkml:trace contextRef="#ctx0" brushRef="#br0">0 18,'0'0,"0"0,0-25,0 25,0 0,0 25,25 0,-25 26,0-1,0 0,0 1,0 24,0-50,0 26,0-26,0 0,0-25,0 25,0-25,24 0,-24 0</inkml:trace>
  <inkml:trace contextRef="#ctx0" brushRef="#br0" timeOffset="390">247 43,'0'0,"0"25,0 1,0 24,0 0,0 1,0-26,0 25,0-25,0 1,0-1,0 0,0 0,0-25,0 25,0-25</inkml:trace>
  <inkml:trace contextRef="#ctx0" brushRef="#br0" timeOffset="797">74 345,'-25'0,"50"0,-25 26,0-26,25 0,24 0,-24 0,-1 0,1-26,0 26,-1 0,-24 0,25 0,-25 0,0 0,25 0,-25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" units="1/cm"/>
          <inkml:channelProperty channel="Y" name="resolution" value="30" units="1/cm"/>
        </inkml:channelProperties>
      </inkml:inkSource>
      <inkml:timestamp xml:id="ts0" timeString="2009-11-12T11:48:31.354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fitToCurve" value="1"/>
    </inkml:brush>
  </inkml:definitions>
  <inkml:trace contextRef="#ctx0" brushRef="#br0">0 426,'0'0,"0"25,25 0,-25 0,25-25,-1 25,1-25,0-25,0 25,0-25,-25 0,24 0,-48-25,24 24,-25 1,25 0,-25 0,25 50,0 25,0 1,25-1,-25 0,25 0,-25 0,24 25,-24-25,-24 1,24-26,-25 25,25-50,-25 25,25-50,-25 0,50-101</inkml:trace>
  <inkml:trace contextRef="#ctx0" brushRef="#br0" timeOffset="407">422 426,'0'0,"24"25,-24 0,25-25,0 0,-25 0,25 0,0 0,-25 0,24-25,1 0,-25 25,25-25,-25 0,0 25,0 25,0-25,0 25,0 0,0 0,0 0,0-25,0 25</inkml:trace>
  <inkml:trace contextRef="#ctx0" brushRef="#br0" timeOffset="735">595 125,'0'0,"0"25,-25-25,25 25,0 0,25 0,-25-25,0 25</inkml:trace>
  <inkml:trace contextRef="#ctx0" brushRef="#br0" timeOffset="860">496 175,'0'0,"-25"0,25 0,-25 25,75-25,-50 25</inkml:trace>
  <inkml:trace contextRef="#ctx0" brushRef="#br0" timeOffset="1000">694 476,'0'0,"25"-25,-25 25,0-25,25 0,0-26,0 51,-1-25,-24 0,25 25,0 0,-25 25,25-25,0 25,-25 1,25-1,-25-25,0 0</inkml:trace>
  <inkml:trace contextRef="#ctx0" brushRef="#br0" timeOffset="1266">1116 401,'0'-25,"25"25,0 0,0-26,-25 26,24-25,1 0,-25 0,0 0,0 25,0-25,0 25,-25 0,1 25,24 0,-25 0,0 25,0-24,25-1,0 0,0 0,0 0,25-25,0 25,0-25</inkml:trace>
  <inkml:trace contextRef="#ctx0" brushRef="#br0" timeOffset="1594">1463 200,'-24'0,"-1"0,-25 0,50 25,-25 0,25-25,-24 25,48-25,-24 25,0-25,25 25,0-25,0 25,0-25,-1 0,1 26,-25-26,0 0,0 25,-25-25,1 25,24 0,-25-25,25 25,0-25,0 25,0-25,0 0</inkml:trace>
  <inkml:trace contextRef="#ctx0" brushRef="#br0" timeOffset="1985">1612 0,'0'0,"0"25,25 0,-25 25,0 0,0 0,25 25,-25-50,0 25,0 1,0-26,0 0,0-25,25 0</inkml:trace>
  <inkml:trace contextRef="#ctx0" brushRef="#br0" timeOffset="2235">1835 300,'0'25,"0"-25,0 25,0 1,0-1,0 0,0 0,0 0,0 0,0-25,0 0,0 0</inkml:trace>
  <inkml:trace contextRef="#ctx0" brushRef="#br0" timeOffset="2485">1835 275,'0'0,"0"0,25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" units="1/cm"/>
          <inkml:channelProperty channel="Y" name="resolution" value="30" units="1/cm"/>
        </inkml:channelProperties>
      </inkml:inkSource>
      <inkml:timestamp xml:id="ts0" timeString="2009-11-12T11:47:40.807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fitToCurve" value="1"/>
    </inkml:brush>
  </inkml:definitions>
  <inkml:trace contextRef="#ctx0" brushRef="#br0">99 7,'0'24,"0"0,0 25,25 0,-25 24,0 1,0-1,0-24,0 0,0-25,25 25,-25-49</inkml:trace>
  <inkml:trace contextRef="#ctx0" brushRef="#br0" timeOffset="297">621 31,'0'0,"0"-24,-25 24,25 0,-25 0,1 0,-1 24,0 0,25 1,-25-1,25 25,0-24,25 23,-25 1,25 0,0 0,-1-25,-24 25,25-24,-25-1,0 0,0-24,0 25,-25-25,1 24,-1-24,0 0,0 0,0 0,-24-24,49 24,-25-25,50 1</inkml:trace>
  <inkml:trace contextRef="#ctx0" brushRef="#br0" timeOffset="704">795 31,'0'24,"0"1,0-1,0 25,25 0,-25 0,25 0,0-1,-25-23,24 24,-24-25,0 1,50-1,-75-24</inkml:trace>
  <inkml:trace contextRef="#ctx0" brushRef="#br0" timeOffset="1141">0 739,'0'25,"25"-25,0 0,24-25,1 25,0 0,24 0,1 0,-1 0,1 0,-25 0,24 0,25-24,-24 24,24 0,-24-25,24 25,-49 0,24 0,-24-24,-25 24,0 24,0-24,-25 0,25 0,-25 0,0 0,24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" units="1/cm"/>
          <inkml:channelProperty channel="Y" name="resolution" value="30" units="1/cm"/>
        </inkml:channelProperties>
      </inkml:inkSource>
      <inkml:timestamp xml:id="ts0" timeString="2009-11-12T11:49:22.292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fitToCurve" value="1"/>
    </inkml:brush>
  </inkml:definitions>
  <inkml:trace contextRef="#ctx0" brushRef="#br0">221 193,'0'0,"0"-24,-25 24,25-24,0 24,-25-25,0 25,-24 0,49 0,-25 0,0 0,0 25,25-1,0 0,25 24,-25-24,25 24,-25 1,0-1,0-24,0 24,0-23,-25-25,25 24,-25-24,25 0,-24 0,24-24,24-49</inkml:trace>
  <inkml:trace contextRef="#ctx0" brushRef="#br0" timeOffset="312">245 386,'0'24,"25"-24,-25 24,25-24,0 0,0 0,-1-24,1 0,0 0,-25 0,0-1,-25 1,25-24,-25 24,25 0,-24 0,24 24,0 0</inkml:trace>
  <inkml:trace contextRef="#ctx0" brushRef="#br0" timeOffset="640">543 362,'0'-24,"0"24,0 0,0 0,0 0,0 0,0 24,0 0,25-24,-1 24,-24-24,25 0,0 0,25 0,-26 0,1-24,-25 0,25 0,-25-1,25 25,-25-24,0 0,-25 0,25 24,-25-24,0 24,25 24,-24-24,-1 24,0 24,25-23,0 23,0 0,0 0,0 1,0-1,0-24,0 0,0 0,0 0,0 1,0-25,25 0,-50-25</inkml:trace>
  <inkml:trace contextRef="#ctx0" brushRef="#br0" timeOffset="2594">543 96,'0'0,"25"0,-1-24,51 24,-26 0,1 0,0 0,-26 0,1-48</inkml:trace>
  <inkml:trace contextRef="#ctx0" brushRef="#br0" timeOffset="2765">890 193,'0'24,"0"0,0 24,0-24,0 1,0 23,25-48,-1 24,1-24,0 0,0-24,0 0,-1 0,-24-1,25 1,-25 0,0 0,0 24,0 0,0 24,0 24,0-23,0-1,0 0,0 0,50 0,-50-24</inkml:trace>
  <inkml:trace contextRef="#ctx0" brushRef="#br0" timeOffset="3109">1262 0,'-25'0,"25"24,0 0,-25 0,25 0,0 25,0-1,0 0,0 0,0 1,25-25,-25 24,0-48,0 0</inkml:trace>
  <inkml:trace contextRef="#ctx0" brushRef="#br0" timeOffset="3344">1435 193,'-25'0,"1"0,24 0,-25 24,-25 0,26 24,24 1,-25-25,25 24,25-24,-25 0,24 0,26 1,-25-1,-1 0,1-24,25 24,-25-24,-1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" units="1/cm"/>
          <inkml:channelProperty channel="Y" name="resolution" value="30" units="1/cm"/>
        </inkml:channelProperties>
      </inkml:inkSource>
      <inkml:timestamp xml:id="ts0" timeString="2009-11-12T11:50:06.573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fitToCurve" value="1"/>
    </inkml:brush>
  </inkml:definitions>
  <inkml:trace contextRef="#ctx0" brushRef="#br0">0 52,'25'-26,"0"26,0 0,0 0,24 0,1 0,0 0,0 0,-1 0,-24 0,25 0,0 0,-25 0,24 0,-24 0,0 0,0 0,-25 0,25 0,-25 0,0-26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" units="1/cm"/>
          <inkml:channelProperty channel="Y" name="resolution" value="30" units="1/cm"/>
        </inkml:channelProperties>
      </inkml:inkSource>
      <inkml:timestamp xml:id="ts0" timeString="2009-11-12T11:50:44.198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fitToCurve" value="1"/>
    </inkml:brush>
  </inkml:definitions>
  <inkml:trace contextRef="#ctx0" brushRef="#br0">1 273,'0'24,"0"26,0 24,0-24,0-26,0 26,0-25,0-1,25 1,-25 0,25-25</inkml:trace>
  <inkml:trace contextRef="#ctx0" brushRef="#br0" timeOffset="203">323 74,'0'25,"0"0,0 0,-25 24,50 1,-25 24,0-24,0-1,0-24,0 24,0-24,50-25,-75 25</inkml:trace>
  <inkml:trace contextRef="#ctx0" brushRef="#br0" timeOffset="438">26 471,'25'0,"-25"0,25 0,24 0,-24-25,24 25,1 0,74 0,-124-25</inkml:trace>
  <inkml:trace contextRef="#ctx0" brushRef="#br0" timeOffset="641">793 74,'0'0,"-25"-24,25 24,-24-25,24 0,-25 25,0 0,25 25,-25-25,1 25,-1 24,25 1,0-1,0 1,-25-1,50 1,-25-1,0 1,0-25,0-1,0-24,0 25,0 0,0-25,0 0</inkml:trace>
  <inkml:trace contextRef="#ctx0" brushRef="#br0" timeOffset="1000">472 471,'24'0,"-24"-25,25 25,24 0,-24 0,0 0,0 0,-1 0,1 0,0 0,0 0,-25 0,24-50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" units="1/cm"/>
          <inkml:channelProperty channel="Y" name="resolution" value="30" units="1/cm"/>
        </inkml:channelProperties>
      </inkml:inkSource>
      <inkml:timestamp xml:id="ts0" timeString="2009-11-12T11:51:23.995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fitToCurve" value="1"/>
    </inkml:brush>
  </inkml:definitions>
  <inkml:trace contextRef="#ctx0" brushRef="#br0">0 197,'0'0,"0"25,0 25,0 0,0-25,0 0,0 0,0 0,0-25,0 0,0-25,0 0,0-25,0 0,0 0,0 0,0 0,25 25,-25-25,25 25,0 25,0 0,0-25,0 50</inkml:trace>
  <inkml:trace contextRef="#ctx0" brushRef="#br0" timeOffset="344">75 197,'0'-25,"25"25,0 0,0-25,0 25,24 0,-24 0,0 0,0 25</inkml:trace>
  <inkml:trace contextRef="#ctx0" brushRef="#br0" timeOffset="547">50 397,'0'0,"25"0,0 0,25 0,-1 0,-24-25,25 25,50 25,-100-25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" units="1/cm"/>
          <inkml:channelProperty channel="Y" name="resolution" value="30" units="1/cm"/>
        </inkml:channelProperties>
      </inkml:inkSource>
      <inkml:timestamp xml:id="ts0" timeString="2009-11-12T11:48:37.432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fitToCurve" value="1"/>
    </inkml:brush>
  </inkml:definitions>
  <inkml:trace contextRef="#ctx0" brushRef="#br0">0 398,'0'0,"0"25,0-25,25 25,0 0,0-25,0 0,-1 0,1-25,25 0,-50 0,24 0,-24 0,0 0,-24 25,24 0,0 0,24 25,-24 25,25 0,0 24,-25 26,25 0,-25-26,0 1,-25-25,25 0,-25-25,0 0,1-25,-1-25,0 0,25-25,25-50,-25 1</inkml:trace>
  <inkml:trace contextRef="#ctx0" brushRef="#br0" timeOffset="391">447 473,'0'0,"24"25,1-25,-25 0,25 0,0-25,0 25,-1-25,-24 0,0 0,0 0,-24 0,24 0,-25 0,0 25,25 0,-25 0,25 25,0-25,0 25,25 0,0 0,0-25,24 25,1-25,-25 25,24-50,1 25,-25-25,-1 25,-24-25,0 0,-24 0,24 25,-25-25,25 50,-25-25,25 25,-25 25,25-25,0 50,0-26,0 26,0 0,0-25,0-1,0-49</inkml:trace>
  <inkml:trace contextRef="#ctx0" brushRef="#br0" timeOffset="922">719 199,'25'0,"0"0,0-50</inkml:trace>
  <inkml:trace contextRef="#ctx0" brushRef="#br0" timeOffset="1047">967 448,'0'0,"25"-25,-25 0,0 25,0-25,25 0,-25 0,0 25,0 0,0 25,0 0,25-25,-25 25,24 0,1-25,0 0,0 0,0 0,-1-25,1 25,-25-25,0 0,25 0,-25 25,0-25,0 50,0 0,0-25,0 25,0 0,25 0,-25-25</inkml:trace>
  <inkml:trace contextRef="#ctx0" brushRef="#br0" timeOffset="1438">1339 348,'-25'25,"25"0,0-25,0 25,25-25,-25 0,25 25,-25-25,25 0,0-25,-1 25,1-25,-25 25,25-25,-25 25,0 0,0-25,0 25,25 0,-25 25,25 0,-25-25,0 25,24 0,-24-25,0 25,0-25,0-25,0 0,25 25,0-25,-25 0,25 0,0 0,-1 0,1 25,0-25,0 25</inkml:trace>
  <inkml:trace contextRef="#ctx0" brushRef="#br0" timeOffset="1954">1909 0,'0'24,"0"1,0 25,-24 0,24 0,0 0,0-1,0-24,-25 25,25-25,0 0,0-25,0 25</inkml:trace>
  <inkml:trace contextRef="#ctx0" brushRef="#br0" timeOffset="2188">1959 298,'0'0,"0"25,0-25,0 25,0 0,0 0,25-25,-25 25,25-25,-1 0,1 0,0 0,0 0,24 0,-24-25,0 25,-25-25,25 0,-25 25,25-25,-25 25,0 0,0 25,0 0,-25 0,25 0,0 0,0 0,0-25,-25 25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" units="1/cm"/>
          <inkml:channelProperty channel="Y" name="resolution" value="30" units="1/cm"/>
        </inkml:channelProperties>
      </inkml:inkSource>
      <inkml:timestamp xml:id="ts0" timeString="2009-11-12T11:49:26.401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fitToCurve" value="1"/>
    </inkml:brush>
  </inkml:definitions>
  <inkml:trace contextRef="#ctx0" brushRef="#br0">0 422,'0'-25,"0"25,0 0,0 0,25-24,-25-1,0 0,0 25,0-25,0 0,0 50,0 0,0 25,0-26,0 1,0 0,0 0,25-25,0 25</inkml:trace>
  <inkml:trace contextRef="#ctx0" brushRef="#br0" timeOffset="1516">249 0,'0'0,"0"25,25 0,-25 25,0 24,0-24,0 24,0-24,0-1,0-24,24 0,-24 0,25 0</inkml:trace>
  <inkml:trace contextRef="#ctx0" brushRef="#br0" timeOffset="1781">547 199,'0'25,"-25"-25,25 49,0-24,0 25,0-25,0-1,0 1,0 0,0 0,0-50</inkml:trace>
  <inkml:trace contextRef="#ctx0" brushRef="#br0" timeOffset="2031">720 0,'0'25,"-24"0,24 25,0-1,0 1,0 0,0-1,-25 1,25-25,0-1,0 1,0-25</inkml:trace>
  <inkml:trace contextRef="#ctx0" brushRef="#br0" timeOffset="2266">820 224,'0'25,"-25"-25,0 49,0-24,0 0,25 24,0-24,0 0,0 0,25-25,0 25,0-1,0-24,24 0,-24 25,0-25,-25 0,25 0,0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" units="1/cm"/>
          <inkml:channelProperty channel="Y" name="resolution" value="30" units="1/cm"/>
        </inkml:channelProperties>
      </inkml:inkSource>
      <inkml:timestamp xml:id="ts0" timeString="2009-11-12T11:50:08.214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fitToCurve" value="1"/>
    </inkml:brush>
  </inkml:definitions>
  <inkml:trace contextRef="#ctx0" brushRef="#br0">0 100,'0'0,"25"0,0 0,0 0,0 0,25 0,0-25,24 25,-24 0,25-25,-26 25,-24 0,25 0,-25 0,0-25,0 25,-1 0,1 0,-25 0,0-25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" units="1/cm"/>
          <inkml:channelProperty channel="Y" name="resolution" value="30" units="1/cm"/>
        </inkml:channelProperties>
      </inkml:inkSource>
      <inkml:timestamp xml:id="ts0" timeString="2009-11-12T11:50:46.276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fitToCurve" value="1"/>
    </inkml:brush>
  </inkml:definitions>
  <inkml:trace contextRef="#ctx0" brushRef="#br0">0 0,'26'25,"-26"-1,0 26,0 24,0-1,0-23,0-1,0 0,0-24,26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" units="1/cm"/>
          <inkml:channelProperty channel="Y" name="resolution" value="30" units="1/cm"/>
        </inkml:channelProperties>
      </inkml:inkSource>
      <inkml:timestamp xml:id="ts0" timeString="2009-11-12T11:48:40.464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fitToCurve" value="1"/>
    </inkml:brush>
  </inkml:definitions>
  <inkml:trace contextRef="#ctx0" brushRef="#br0">0 451,'0'25,"25"-25,0 0,-1 0,1 0,25-25,-50 0,25 0,-25 0,0 0,0 0,0 0,-25 0,0 0,0 25,0 0,25 0,-24 25,24 25,0 0,24 25,-24 0,25 0,0 0,0-25,-25 0,0-25,0 0,0 0,-25-25,0 25,25-25,-25-25,25 25,0-75</inkml:trace>
  <inkml:trace contextRef="#ctx0" brushRef="#br0" timeOffset="390">273 376,'0'25,"0"0,25 0,-25-25,25 25,0-25,-1 0,1 0,0-25,0 25,0-25,-25 0,25 0,-25 25,0-25,24 25,-24 25,0 0,0 0,0 0,0 0,25 0</inkml:trace>
  <inkml:trace contextRef="#ctx0" brushRef="#br0" timeOffset="734">521 50,'0'25,"0"0,0 0,-24 0,24-25,24 26,-24-26,0 0</inkml:trace>
  <inkml:trace contextRef="#ctx0" brushRef="#br0" timeOffset="859">447 75,'0'0,"-25"-25,25 25,0 25,-25-25,25 25,25 0</inkml:trace>
  <inkml:trace contextRef="#ctx0" brushRef="#br0" timeOffset="984">596 476,'0'0,"0"-25,25 25,-25-50,24 25,1 0,0 0,-25 0,25 25,0 0,-25 0,25 25,-25 0,24 0,-24 0,0 0,25-25</inkml:trace>
  <inkml:trace contextRef="#ctx0" brushRef="#br0" timeOffset="1234">968 351,'0'0,"25"0,0 0,0 0,0 0,-1-25,1 25,0-25,-25 0,25 25,-25-25,0 25,0-25,-25 25,25 0,-25 0,0 0,1 25,-1 0,25 25,-25-25,25 25,0-25,25 0,0 0,-1 0</inkml:trace>
  <inkml:trace contextRef="#ctx0" brushRef="#br0" timeOffset="1593">1539 201,'-25'-25,"1"25,-1 0,0 0,25 0,-25 0,25 25,0-25,0 25,0-25,25 25,-25 0,25-25,0 25,-1-25,1 0,0 25,-25-25,25 0,-50 0,0 0,25 0,-25 0,1 25,-1 0,25 0,-25 0,25 0,0 0,0-25,25 25,0-25,-1 0,1-75</inkml:trace>
  <inkml:trace contextRef="#ctx0" brushRef="#br0" timeOffset="2015">1837 0,'0'0,"0"50,-25-25,25 25,0 1,0-1,0-25,25 25,-25-25,0 0,25-25</inkml:trace>
  <inkml:trace contextRef="#ctx0" brushRef="#br0" timeOffset="2203">1986 251,'0'25,"0"-25,0 25,0 25,0-25,0 25,0-25,0 0,0-50</inkml:trace>
  <inkml:trace contextRef="#ctx0" brushRef="#br0" timeOffset="2375">2036 75,'0'0,"0"0,0 0,0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" units="1/cm"/>
          <inkml:channelProperty channel="Y" name="resolution" value="30" units="1/cm"/>
        </inkml:channelProperties>
      </inkml:inkSource>
      <inkml:timestamp xml:id="ts0" timeString="2009-11-12T11:49:29.417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fitToCurve" value="1"/>
    </inkml:brush>
  </inkml:definitions>
  <inkml:trace contextRef="#ctx0" brushRef="#br0">0 323,'0'25,"0"0,0 0,0 24,0-24,0 25,0-25,50 0,-75 0</inkml:trace>
  <inkml:trace contextRef="#ctx0" brushRef="#br0" timeOffset="187">273 0,'-25'25,"25"-1,0 26,0 0,0 25,0-26,0 26,25-50,-25 25,25-1,-25-24,24 0,-24-25</inkml:trace>
  <inkml:trace contextRef="#ctx0" brushRef="#br0" timeOffset="422">446 298,'0'0,"0"25,0 25,0-25,0 0,25-1,-25 26,0-25,0-25</inkml:trace>
  <inkml:trace contextRef="#ctx0" brushRef="#br0" timeOffset="625">669 49,'0'0,"0"50,0 0,25 0,-25-1,0 1,25 0,-25-25,0 0,0 0,74-25,-99 24</inkml:trace>
  <inkml:trace contextRef="#ctx0" brushRef="#br0" timeOffset="844">892 323,'-24'0,"24"25,-25 0,0 0,0 0,0-1,1 26,24-25,0 0,24-25,1 25,0 0,25 0,-26-1,26-24,-25 0,-1 25,1-25,0 0,-25 0,25 25,24-25,-73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" units="1/cm"/>
          <inkml:channelProperty channel="Y" name="resolution" value="30" units="1/cm"/>
        </inkml:channelProperties>
      </inkml:inkSource>
      <inkml:timestamp xml:id="ts0" timeString="2009-11-12T11:47:43.057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fitToCurve" value="1"/>
    </inkml:brush>
  </inkml:definitions>
  <inkml:trace contextRef="#ctx0" brushRef="#br0">248 124,'0'0,"0"0,0 25,-24 25,24 25,0-1,-25-24,25 25,0-51,0 26,0-25,0-25,25 25,-25-25</inkml:trace>
  <inkml:trace contextRef="#ctx0" brushRef="#br0" timeOffset="235">124 149,'25'0,"0"0,25 25,-26 0,26 0,0 0,-26 24,1 1,25-25,-25 25,-1-25,1 0,0-1,-25-24,25 25,-25-25,25-25</inkml:trace>
  <inkml:trace contextRef="#ctx0" brushRef="#br0" timeOffset="547">472 0,'0'25,"0"-25,24 25,-24 25,0-1,0 1,0 0,0 24,0-24,0 0,0 0,0-26,0 1,0 0,25-25,-25 0</inkml:trace>
  <inkml:trace contextRef="#ctx0" brushRef="#br0" timeOffset="860">769 423,'0'0,"25"0,0-25,0 25,0-25,-1 25,1-25,0 0,0 0,-25 1,25-1,-25 0,0 0,-25 0,25 0,0 25,-25-25,25 25,-25 0,0 25,1-25,-1 25,0 0,0 25,0-25,1 49,24-24,0-25,24 25,-24-26,25 1,0 0,0 0,24-25,-24 0,0 25,0-50,0 25,-1 0</inkml:trace>
  <inkml:trace contextRef="#ctx0" brushRef="#br0" timeOffset="1360">1092 298,'0'25,"0"0,0 0,0 0,0 25,0-25,0-25,0 24,0-24,0 0,0-24,0-1,0 0,25 0,-25-25,24 25,1-24,-25 24,25 0,0 25,-25-25,25 50,-1-25,1 50,0-26,-25 26,25-25,-25 25,25-25,-25-25,0 0,0 0,24-25,-24 0,25-25,0 25,0-24,0-1,-1 25,-24 0,25 25,-25 0,0 0,25 25,-25 0,25 25,-25-1,25 1,-25-25,0 25,0-25,0-1,0 1,0 0,0-25</inkml:trace>
  <inkml:trace contextRef="#ctx0" brushRef="#br0" timeOffset="2157">0 771,'25'0,"-25"0,50 0,-25 0,49 0,-24-25,24 25,0 0,1 0,24 0,25-25,-25 25,1-25,24 25,-25-24,0 24,0 0,0 0,-24 0,-1 0,1 0,-26 0,-24 0,25 0,-50 0,25 24,-25-24,49 0,-74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" units="1/cm"/>
          <inkml:channelProperty channel="Y" name="resolution" value="30" units="1/cm"/>
        </inkml:channelProperties>
      </inkml:inkSource>
      <inkml:timestamp xml:id="ts0" timeString="2009-11-12T11:50:46.526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fitToCurve" value="1"/>
    </inkml:brush>
  </inkml:definitions>
  <inkml:trace contextRef="#ctx0" brushRef="#br0">298 0,'-25'0,"25"25,-25-1,0 1,-24 24,0-24,-1 24,26-24,-26-1,50 1,0 0,0-25,0 24,25-24,0 0,-1 25,26-25,-1 0,0 25,-24-25,25 24,-26 1,1-25,-25 0,25 25,-1-25</inkml:trace>
  <inkml:trace contextRef="#ctx0" brushRef="#br0" timeOffset="391">446 148,'0'0,"24"0,-24 25,0-1,25 1,-25 24,25-24,-25 24,24-24,-24-25,0 24,25 1,-25-25,25 0,-1 0,1-25,0 25,-25-24,24-1,1 0,-25 1,0-1,25 0,-25 1,0-1,0 1,0-1,0 25,0 0,24 25,-24-25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" units="1/cm"/>
          <inkml:channelProperty channel="Y" name="resolution" value="30" units="1/cm"/>
        </inkml:channelProperties>
      </inkml:inkSource>
      <inkml:timestamp xml:id="ts0" timeString="2009-11-12T11:51:25.089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fitToCurve" value="1"/>
    </inkml:brush>
  </inkml:definitions>
  <inkml:trace contextRef="#ctx0" brushRef="#br0">0 198,'0'0,"25"25,-25 0,0 0,25-1,-25 26,0-25,0-1,0 1,0-25,0 0,0 0,0-25,0 1,0-1,0-25,0-24,0 25,25 24,-25-25,25 26,0-1,0 25,0-25,-1 25,26-25,-25 25,0 0,0 25</inkml:trace>
  <inkml:trace contextRef="#ctx0" brushRef="#br0" timeOffset="375">150 223,'0'0,"25"0,-1 0,1 0,0 0,0 0,0 0,25 0,-50 0,75 0,-75 0</inkml:trace>
  <inkml:trace contextRef="#ctx0" brushRef="#br0" timeOffset="609">25 446,'25'0,"0"0,0 25,25-25,-1 0,1-25,-25 25,25-25,-25 25,25 0,-25 0,0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" units="1/cm"/>
          <inkml:channelProperty channel="Y" name="resolution" value="30" units="1/cm"/>
        </inkml:channelProperties>
      </inkml:inkSource>
      <inkml:timestamp xml:id="ts0" timeString="2009-11-12T11:48:43.276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fitToCurve" value="1"/>
    </inkml:brush>
  </inkml:definitions>
  <inkml:trace contextRef="#ctx0" brushRef="#br0">25 199,'0'25,"0"0,25 0,-25 50,25-1,-25 26,24-26,1-24,0-25,0 0,-25 0,25-25,-25-25,24 25,-24-25,0 0,-24 0,-1-25,0 1,0-1,-24 25,24 0,0 25,25 0,-25 25</inkml:trace>
  <inkml:trace contextRef="#ctx0" brushRef="#br0" timeOffset="328">273 473,'0'0,"0"25,25 0,-25 0,24-1,1 1,0 0,24-25,-24 0,25 0,-25-25,-1 0,1 1,-25-1,25 0,-25 0,0 0,0 0,0 25,0 0,0 25,0 25,0 0,0-26,25 26,-25-25,0 0,0 0</inkml:trace>
  <inkml:trace contextRef="#ctx0" brushRef="#br0" timeOffset="719">843 75,'0'25,"0"0,-25 0,25 24,0 1,0 25,0 24,0-24,0-25,0 24,0-49,0-50</inkml:trace>
  <inkml:trace contextRef="#ctx0" brushRef="#br0" timeOffset="953">1066 373,'-25'25,"25"0,0 25,0 0,25-25,-1 24,1-49,0 25,0-25,-1 0,1-25,-25 0,25 1,0-1,-25 0,0-25,25 25,-25 25,0-25,0 50,-25 0,25 25,0 0,0-26,0 1,25 0</inkml:trace>
  <inkml:trace contextRef="#ctx0" brushRef="#br0" timeOffset="1313">1536 0,'0'0,"0"50,0-25,0 25,0 24,0 1,0 0,0-1,0 1,0-25,0-1,0-24</inkml:trace>
  <inkml:trace contextRef="#ctx0" brushRef="#br0" timeOffset="1547">1437 473,'25'0,"0"0,-1-25,26 25,0 0,49-25,-75 0</inkml:trace>
  <inkml:trace contextRef="#ctx0" brushRef="#br0" timeOffset="1719">1883 0,'0'0,"-25"50,25-25,0 50,0-26,0 26,0 0,0-1,0-24,25 0,-25-25,0-1</inkml:trace>
  <inkml:trace contextRef="#ctx0" brushRef="#br0" timeOffset="1938">2007 274,'-25'0,"25"25,0 0,0 0,0 24,25-24,0 0,-1 25,1-50,0 25,0-25,0 0,-1-25,1 0,0 0,0 0,-1 0,-24 0,25 1,-25-1,0 0,0 0,0 50,0-25,0 50,0-1,0-24,0 25,0 0,25-25,-25-1,0 1,0-25,0 25,0-25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" units="1/cm"/>
          <inkml:channelProperty channel="Y" name="resolution" value="30" units="1/cm"/>
        </inkml:channelProperties>
      </inkml:inkSource>
      <inkml:timestamp xml:id="ts0" timeString="2009-11-12T11:49:32.917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fitToCurve" value="1"/>
    </inkml:brush>
  </inkml:definitions>
  <inkml:trace contextRef="#ctx0" brushRef="#br0">0 198,'0'0,"0"0,0 0,0 25,0 24,0-24,0 24,0-24,0 24,0-24,25 0,-25-1,0-24</inkml:trace>
  <inkml:trace contextRef="#ctx0" brushRef="#br0" timeOffset="312">198 74,'0'0,"0"0,0-24,0 48,0-24,0 25,25 0,-25 24,0 1,24-26,-24 26,0-1,0-24,0 24,25-24,-25 0</inkml:trace>
  <inkml:trace contextRef="#ctx0" brushRef="#br0" timeOffset="656">421 198,'0'0,"25"25,-25-1,0 26,0-26,0 26,0-26,0 26,0-25,-25-1,50-48</inkml:trace>
  <inkml:trace contextRef="#ctx0" brushRef="#br0" timeOffset="953">669 0,'0'25,"0"0,0-1,0 26,0-1,0 1,0-1,0 0,0 1,0-26,0 26,0-100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" units="1/cm"/>
          <inkml:channelProperty channel="Y" name="resolution" value="30" units="1/cm"/>
        </inkml:channelProperties>
      </inkml:inkSource>
      <inkml:timestamp xml:id="ts0" timeString="2009-11-12T11:50:10.026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fitToCurve" value="1"/>
    </inkml:brush>
  </inkml:definitions>
  <inkml:trace contextRef="#ctx0" brushRef="#br0">25 0,'0'0,"-25"0,50 0,-25 0,25 0,0 0,-1 0,1 0,0 25,25-25,0 0,-25 0,24 0,1 0,-25 0,0 0,25 0,-25 0,-1 0,1 0,-25 0,25 0,0 0,-25 0,25 0,0 0,-25 0,0 0</inkml:trace>
  <inkml:trace contextRef="#ctx0" brushRef="#br0" timeOffset="1703">25 868,'25'0,"-25"-49,25 24,-1 0,26-24,-25 24,25 0,0-25,-26 26,26-26,-25 0,0 26,-25-26,25 25,-25 0,0 25,0-24,0 24,0 0,-25 24,25-24,-25 25,0-25,0 25,0 0,1-25,-1 25,0-25,25 24,0-24,25-24,0 24,-1-25,1 25,0-25,0 25,0-25,-25 0,25 25,-25 0,0 0,25 0,-25 25,0-25,0 25,25 0,-25 0,25-1,-1-73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" units="1/cm"/>
          <inkml:channelProperty channel="Y" name="resolution" value="30" units="1/cm"/>
        </inkml:channelProperties>
      </inkml:inkSource>
      <inkml:timestamp xml:id="ts0" timeString="2009-11-12T11:50:47.792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fitToCurve" value="1"/>
    </inkml:brush>
  </inkml:definitions>
  <inkml:trace contextRef="#ctx0" brushRef="#br0">0 75,'0'0,"24"25,-24 25,0-25,0 24,0-24,25 25,-25-25,0 0,0 0,0-25</inkml:trace>
  <inkml:trace contextRef="#ctx0" brushRef="#br0" timeOffset="250">346 0,'-25'0,"25"25,-25-25,1 25,-1 0,-25 0,26 0,-26 0,26 0,-1-1,0 1,25-25,0 25,0-25,25 0,0 25,-1-25,1 0,0 0,-1 25,26-25,-25 0,-1 0</inkml:trace>
  <inkml:trace contextRef="#ctx0" brushRef="#br0" timeOffset="609">469 175,'0'0,"0"24,0-24,0 25,25 0,-25-25,25 0,0 25,-25-25,24 0,1-25,-25 25,25 0,0-25,-25 25,24-25,-24 25,0-24,0 24,-24 0,24 0</inkml:trace>
  <inkml:trace contextRef="#ctx0" brushRef="#br0" timeOffset="984">766 125,'0'0,"0"25,25-25,-25 25,25-1,-25 1,24-25,-24 25,25-25,-25 0,25 0,-25 0,25 0,-25 0,24-25,-24 25,25-25,-25 1,25-1,-25 25,0-25,0 25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" units="1/cm"/>
          <inkml:channelProperty channel="Y" name="resolution" value="30" units="1/cm"/>
        </inkml:channelProperties>
      </inkml:inkSource>
      <inkml:timestamp xml:id="ts0" timeString="2009-11-12T11:51:26.198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fitToCurve" value="1"/>
    </inkml:brush>
  </inkml:definitions>
  <inkml:trace contextRef="#ctx0" brushRef="#br0">0 302,'0'24,"25"1,-25 0,0-1,0-24,0 25,0-25,0 0,0-25,0 1,0-1,0-24,0-1,25-24,-25 25,25-1,-25 1,25 49,0-25,0 25,0 0,0 0,0 0,-1 25,1-25,-25 0</inkml:trace>
  <inkml:trace contextRef="#ctx0" brushRef="#br0" timeOffset="375">125 302,'25'0,"-25"0,25 0,0 0,0 0,-1 0,1 0,0-25,0 25,0 0,-25 0,25 0,-25 25</inkml:trace>
  <inkml:trace contextRef="#ctx0" brushRef="#br0" timeOffset="625">50 450,'25'0,"0"25,0-25,0 0,0 0,0 0,0-25,-1 25,26 0,-50 0,25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" units="1/cm"/>
          <inkml:channelProperty channel="Y" name="resolution" value="30" units="1/cm"/>
        </inkml:channelProperties>
      </inkml:inkSource>
      <inkml:timestamp xml:id="ts0" timeString="2009-11-12T11:48:46.136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fitToCurve" value="1"/>
    </inkml:brush>
  </inkml:definitions>
  <inkml:trace contextRef="#ctx0" brushRef="#br0">25 98,'0'0,"-25"24,25 26,0 23,25 26,-25-25,0-1,24-23,1-26,0-24,0 0,0 0,-25-24,24-1,-24 0,-24 1,24-25,-25-1,0 1,0 25,25-1,-25 25,25 0,-24 25,24-1</inkml:trace>
  <inkml:trace contextRef="#ctx0" brushRef="#br0" timeOffset="359">297 418,'0'24,"0"1,25-1,0 1,0 0,0-25,24 0,-24 0,0 0,0-25,-25 25,24-25,-24 1,25-1,-25 1,0-1,0 0,0 50,0 0,0-1,0 25,0-24,0 0,25-1</inkml:trace>
  <inkml:trace contextRef="#ctx0" brushRef="#br0" timeOffset="687">818 73,'0'25,"-24"-1,24 26,0 23,0 1,0-25,0 25,0-25,0-24,0 0,24-1</inkml:trace>
  <inkml:trace contextRef="#ctx0" brushRef="#br0" timeOffset="890">1017 344,'0'24,"0"1,-25 24,50-24,-25-1,25 1,-1 0,1-25,0 0,0 0,0 0,-25-25,24 25,1-25,-25 1,0 24,0-25,25 50,-25-1,0 1,0 0,0-25,25 24,-25-24</inkml:trace>
  <inkml:trace contextRef="#ctx0" brushRef="#br0" timeOffset="1234">1538 49,'0'0,"-25"49,25-25,0 50,0-25,0 25,0 0,0-25,0 0,0-24,0 0</inkml:trace>
  <inkml:trace contextRef="#ctx0" brushRef="#br0" timeOffset="1437">1364 418,'0'-25,"25"25,0 0,-1 0,26 0,0 0,-1 0,1-25,-1 1</inkml:trace>
  <inkml:trace contextRef="#ctx0" brushRef="#br0" timeOffset="1609">1810 0,'0'24,"0"1,-24 24,24 0,0 0,0 25,0-25,0 0,0 1,74-26,-99-24</inkml:trace>
  <inkml:trace contextRef="#ctx0" brushRef="#br0" timeOffset="1812">1935 147,'0'25,"0"-1,0 25,0 1,24-26,-24 25,25-24,0-25,25 25,-26-25,1-25,0 0,0 25,0-24,-1-1,-24 1,25-1,-25 0,0 25,25 25,-25-25,0 49,0-24,0-1,0 26,0-26,0 1,0-25,0 24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" units="1/cm"/>
          <inkml:channelProperty channel="Y" name="resolution" value="30" units="1/cm"/>
        </inkml:channelProperties>
      </inkml:inkSource>
      <inkml:timestamp xml:id="ts0" timeString="2009-11-12T11:49:34.136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fitToCurve" value="1"/>
    </inkml:brush>
  </inkml:definitions>
  <inkml:trace contextRef="#ctx0" brushRef="#br0">843 0,'-25'25,"0"-25,1 25,-1 0,0 24,0-24,0 0,25 24,25-24,-25 0,50 0,-25 0,-1 0,26-25,0 24,-26-24,26 0,-25 0,0 25,49-25,-49 0</inkml:trace>
  <inkml:trace contextRef="#ctx0" brushRef="#br0" timeOffset="796">198 521,'0'0,"0"0,-24 0,-1 0,0 0,-24 0,24 25,0 0,25 0,0-1,25 1,0 0,-1 25,1-26,0 1,-25 0,0 0,0 0,0-1,-25-24,0 0,1 25,-1-25,0 0,0-25,25 1</inkml:trace>
  <inkml:trace contextRef="#ctx0" brushRef="#br0" timeOffset="1109">298 596,'0'24,"0"26,0-25,0 24,0 1,0-25,0 0,0-1</inkml:trace>
  <inkml:trace contextRef="#ctx0" brushRef="#br0" timeOffset="1312">744 596,'-25'0,"0"0,0 0,1 24,-1 1,0 0,0 0,25 0,0 24,0-24,0 0,25 0,25-1,-26-24</inkml:trace>
  <inkml:trace contextRef="#ctx0" brushRef="#br0" timeOffset="1500">1116 720,'-25'0,"25"-25,-25 0,0 25,1-25,-1 25,-25 25,25 0,1 0,24 24,0-24,0 0,0-25,24 25,1-25,0-25,0 25,0-25,24 0,-49 0,25 1,-25 24,0 24,0-24,0 50,0-25,0 0,0-25,49 24,-49 1</inkml:trace>
  <inkml:trace contextRef="#ctx0" brushRef="#br0" timeOffset="1921">1364 422,'-25'0,"25"25,-25 0,25 24,0-24,0 25,-25-26,25 26,0 0,0-50</inkml:trace>
  <inkml:trace contextRef="#ctx0" brushRef="#br0" timeOffset="2109">1438 571,'-25'25,"25"-25,-25 24,1 1,-1 0,0 25,25-1,0-24,0 25,25-26,0 1,-1 0,26-25,-25 25,24-25,1 0,-25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" units="1/cm"/>
          <inkml:channelProperty channel="Y" name="resolution" value="30" units="1/cm"/>
        </inkml:channelProperties>
      </inkml:inkSource>
      <inkml:timestamp xml:id="ts0" timeString="2009-11-12T11:50:13.073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fitToCurve" value="1"/>
    </inkml:brush>
  </inkml:definitions>
  <inkml:trace contextRef="#ctx0" brushRef="#br0">18 28,'-25'0,"25"0,25 0,-25 0,50 0,-25 0,0 0,25 0,0 0,0 0,0-23,1 23,-26 0,25 0,-25 0,0 0,0 0,0 0,0 0,0 0,-25 23,25-23,25 0,-50 23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" units="1/cm"/>
          <inkml:channelProperty channel="Y" name="resolution" value="30" units="1/cm"/>
        </inkml:channelProperties>
      </inkml:inkSource>
      <inkml:timestamp xml:id="ts0" timeString="2009-11-12T11:47:46.370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fitToCurve" value="1"/>
    </inkml:brush>
  </inkml:definitions>
  <inkml:trace contextRef="#ctx0" brushRef="#br0">248 397,'0'25,"0"0,0 0,0-1,0 26,0 0,0-1,0 1,0 0,0-26,0-24,0 0,0 0,0-24,0-26,0 0,25-24,-25-1,0 26,25-26,0 1,0 24,-1 1,1 24,0 25,0 0,-25 0,25 25,-25 0,0 24,-25-24,0 25,0-1,0 1,-24-1,-1 1,1-25,-1 0,0 0,1-1,49-24,-25 25,50-25,0 0,24 0,-24 0,49 0,-49 0,25 25,-1-25,-24 25,-25 0,25-1,-25-24,74 0,-98 0</inkml:trace>
  <inkml:trace contextRef="#ctx0" brushRef="#br0" timeOffset="625">546 596,'0'25,"0"-25,0 24,0 1,0 0,0 0,25-25,0 25,-25-1,49-24,-24 25,0-25,0 0,24 0,-24 0,-25-25,25 25,0-24,-25 24,0-25,24-25,-24 25,0 1,0-1,0 25,0-25,0 50,0 0,0-1,0 1,0 0,0 0,0 0,0-1,0 1,0-25,0 25,0-50</inkml:trace>
  <inkml:trace contextRef="#ctx0" brushRef="#br0" timeOffset="1156">918 174,'0'25,"0"-25,0 25,0-1,0 1,0-25,0 25,-25-25,25 25</inkml:trace>
  <inkml:trace contextRef="#ctx0" brushRef="#br0" timeOffset="1375">695 248,'0'0,"-25"0,25 0,-25 25,25-25,0 25,0 0,0 0</inkml:trace>
  <inkml:trace contextRef="#ctx0" brushRef="#br0" timeOffset="1609">1117 447,'0'-25,"24"25,1-25,0 25,-25-25,25 25,0 0,-1 0,1 25,-25 0,25 0,-25 0,-25-1,0 1,1 25,-1-25,-25 0,25-1,1 1,-26 0,50-25,-25 25,25-25,0 0,0 25,25-25,0 0,0 24,-1-24,1 0,0 0,25 0,-26 0,1 0,0-49</inkml:trace>
  <inkml:trace contextRef="#ctx0" brushRef="#br0" timeOffset="2062">1613 571,'0'-25,"0"0,-25 25,25-25,0 25,-25-24,25 24,-25 24,0-24,1 25,-1 0,25 0,-25 0,25 0,25-1,-25 1,25-25,-1 25,-24-25,25 0,0-25,-25 25,25 0,-25-25,0 25,0-24,0 24,0-25,0 50,25-25,-25 49,0-24,0 25,0-1,0 1,-25-25,0 24,25-24,-50 25,26-26,-26 1,0 0,1 0,-26-25,26 0,-1-25,1 25,-1-25,25-24,75 24,-50 0</inkml:trace>
  <inkml:trace contextRef="#ctx0" brushRef="#br0" timeOffset="2703">1712 645,'0'0,"0"25,0 0,0 0,0-25,25 25,-1-1,1 1,0-25,0 0,24 0,-24 0,25-25,-25 1,0-1,-25 0,0-25,0 1,-25-1,0 0,0 26,-25-1,26 0,-26 25,25 0,0 0,1 25</inkml:trace>
  <inkml:trace contextRef="#ctx0" brushRef="#br0" timeOffset="3047">2034 596,'0'0,"0"25,25-1,-25 1,0 0,25 0,-25 0,25-1,-25-24,0-24</inkml:trace>
  <inkml:trace contextRef="#ctx0" brushRef="#br0" timeOffset="3250">2183 769,'0'0,"0"0,0-24,0-1,0 0,0 0,25-24,0-1,0 0,-1 1,26-1,0 25,-26 0,26 1,-50 48</inkml:trace>
  <inkml:trace contextRef="#ctx0" brushRef="#br0" timeOffset="3750">0 968,'25'0,"-25"0,25 0,25 0,-1 0,1 0,-1 25,1-25,24 0,26 0,-1 0,0 0,25-25,-50 25,51 0,-1 0,0 0,0 0,0 0,0-25,24 25,-24 0,1 0,-1 25,-25-25,0 0,-25 0,1 0,-1 0,-49 0,0 0,0 0,-25 0,0 0</inkml:trace>
  <inkml:trace contextRef="#ctx0" brushRef="#br0" timeOffset="5422">3895 348,'0'0,"0"24,0-24,0 50,0-25,24 24,1 1,0 0,0-25,24-1,1 1,0-25,-1 0,-24-25,25 1,-25-1,-1-25,-24 0,0 1,-24-26,-1 1,-25 24,1 26,-26-26,1 50,24 0,0 0,26 0,-1 25,0 0</inkml:trace>
  <inkml:trace contextRef="#ctx0" brushRef="#br0" timeOffset="5875">4490 75,'0'0,"0"0,-25 25,25-1,0 26,25-25,-25 0,25-1,0 1,-1-25,1 0,25 0,-25-25,24 1,-24-1,0-25,0 1,-1 24,1-25,-25 25,0 50,0 25,0 24,0-24,0-1,0 1,0 24,-25 1,1-26,-1 1,-25 0,25-1,-24-24,-1-25,1 0,24 0,-25 0,25-25,1 1,24-1,0-25,49 25</inkml:trace>
  <inkml:trace contextRef="#ctx0" brushRef="#br0" timeOffset="6391">4961 323,'0'0,"0"25,0-1,0 1,0 0,25 0,0-25,0 25,-1-25,1-25,0 25,25-25,-26 25,1-25,0 0,-25 25,0-24,25 24,-25-25,-25 50,25-1,-25 1,25 0,0 0,0 0,50-1,-50-24</inkml:trace>
  <inkml:trace contextRef="#ctx0" brushRef="#br0" timeOffset="6797">5433 397,'0'25,"0"-25,0 25,0-25,24 0,-24-25,0 0,0 0,25 1,0-1,-25-25,25 25,0 25,-1-24,-24 24,25 0,-25 0,25 24,-25 1,25 0,-25 0,0 0,25-1,-25 1,0 0,0 0,0 0,-25 24</inkml:trace>
  <inkml:trace contextRef="#ctx0" brushRef="#br0" timeOffset="7422">3547 869,'25'0,"0"0,-25 0,50 0,-26 0,1 0,25 0,-1 0,26 0,-26 0,51 0,-26 0,25-25,1 25,-26 0,25 0,0 0,1 0,-1 0,0-25,0 25,0 0,1 0,-1 0,0 0,0 0,-49 0,49 0,-24 0,-1 0,0 0,1 25,-26-25,1 0,-25 0,0 0,-1 25,-24-25,25 0,-25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" units="1/cm"/>
          <inkml:channelProperty channel="Y" name="resolution" value="30" units="1/cm"/>
        </inkml:channelProperties>
      </inkml:inkSource>
      <inkml:timestamp xml:id="ts0" timeString="2009-11-12T11:50:51.886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fitToCurve" value="1"/>
    </inkml:brush>
  </inkml:definitions>
  <inkml:trace contextRef="#ctx0" brushRef="#br0">0 50,'0'25,"0"-25,0 25,0 0,0 25,0 0,0 0,25 0,-25 0,0 0,0-25,25 0,-25-25</inkml:trace>
  <inkml:trace contextRef="#ctx0" brushRef="#br0" timeOffset="234">298 0,'0'0,"0"25,0 0,0 0,0 25,24 0,-24 0,0-25,25 25,-25-25,0 0,25 0,-25-25</inkml:trace>
  <inkml:trace contextRef="#ctx0" brushRef="#br0" timeOffset="531">99 300,'0'0,"25"0,0 0,0 0,0 0,-1 0,1 0,25 0</inkml:trace>
  <inkml:trace contextRef="#ctx0" brushRef="#br0" timeOffset="765">669 25,'-25'0,"25"-25,0 25,0 0,-24 0,24 0,0 0,-25 25,25-25,0 25,0 0,0 25,0-25,0 25,0 0,0-25,0 25,0-25,0 0,0 0,0-25,0 25,0-75</inkml:trace>
  <inkml:trace contextRef="#ctx0" brushRef="#br0" timeOffset="1140">471 275,'0'0,"25"0,-25 0,25 0,-1 0,1 0,0 0,-25 0,25 0,-1 0,-24 0,25 0,-25 0,0-25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" units="1/cm"/>
          <inkml:channelProperty channel="Y" name="resolution" value="30" units="1/cm"/>
        </inkml:channelProperties>
      </inkml:inkSource>
      <inkml:timestamp xml:id="ts0" timeString="2009-11-12T11:51:27.526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fitToCurve" value="1"/>
    </inkml:brush>
  </inkml:definitions>
  <inkml:trace contextRef="#ctx0" brushRef="#br0">0 222,'0'25,"0"-25,25 25,-25-1,0-24,0 25,0-25,0 0,0-25,0 1,0-1,25 0,-25 1,25-26,-1 1,-24 24,25 0,0 1,0 24,-25 0,25-25</inkml:trace>
  <inkml:trace contextRef="#ctx0" brushRef="#br0" timeOffset="344">75 247,'0'0,"24"0,1 0,0 0,0 0,-25 0,25 0,-1 0,26 25,-50-25</inkml:trace>
  <inkml:trace contextRef="#ctx0" brushRef="#br0" timeOffset="594">50 444,'0'0,"25"0,-1 0,26 0,-25 0,0 0,-1 0,1 0,25 0,-25 0,-1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" units="1/cm"/>
          <inkml:channelProperty channel="Y" name="resolution" value="30" units="1/cm"/>
        </inkml:channelProperties>
      </inkml:inkSource>
      <inkml:timestamp xml:id="ts0" timeString="2009-11-12T11:48:49.417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fitToCurve" value="1"/>
    </inkml:brush>
  </inkml:definitions>
  <inkml:trace contextRef="#ctx0" brushRef="#br0">0 99,'0'25,"0"0,0 25,25-1,-25 1,0 0,25-50,-1 24,-24-24,25-24,0-1,0 0,-25 0,0 0,24-24,-24 24,0 25,0 25,0 24,0 26,0-1,0-24,-24 24,24 1,-25-1,0-24,0 24,25-24,-24-26,24-24,0-24,0-1,24-50,-24 1</inkml:trace>
  <inkml:trace contextRef="#ctx0" brushRef="#br0" timeOffset="422">248 397,'24'0,"1"25,0-25,0 0,24 0,1 0,-26-25,1 25,0-25,-25 1,0-1,0 0,-25-25,0 1,25 24,-24 25,-1 0,0 25,25-1,-25 26,50 0,0-1,0-24,24 25,1-25,-26-25,26 0,-1 0,1 0,-25 0,-1-25,-24 0,0 0,-24-24,24-1,-25 25,25 0,-25 25,25 0,-25 50,25 24,-24-24,24 24,-25 1,25-1,0 1,-25-26,25 1</inkml:trace>
  <inkml:trace contextRef="#ctx0" brushRef="#br0" timeOffset="969">569 124,'0'-25,"0"25,25 0,0 0,0 0,-1 0</inkml:trace>
  <inkml:trace contextRef="#ctx0" brushRef="#br0" timeOffset="1140">1015 422,'0'0,"-25"25,25-25,0 0,0-25,0 0,25 25,-25-25,25 1,-25-1,25 0,-25 25,0 0,0 0,24 0,-24 25,25 0,-25-25,25 0,0 0,-25 0,24-25,1 0,0 25,-25-25,25 0,-25 25,24 0,-24 25,0 0,25 0,-25 0,0-1,25 1,-25-25,25 25</inkml:trace>
  <inkml:trace contextRef="#ctx0" brushRef="#br0" timeOffset="1562">1436 298,'-25'0,"25"25,0 0,0-1,0-24,25 25,0 0,-25-25,24 0,1 0,0 0,0 0,-1-25,1 25,0-25,-25 1,25 24,-25-25,0 0,0 0,0 25,24 25,-24-25</inkml:trace>
  <inkml:trace contextRef="#ctx0" brushRef="#br0" timeOffset="1844">1782 472,'0'0,"0"-25,0 0,0 0,0 0,0 1,0-1,25 0,-25-25,25 25,0-24,-1 49,51-25,-75 25</inkml:trace>
  <inkml:trace contextRef="#ctx0" brushRef="#br0" timeOffset="2078">2079 0,'-24'0,"24"25,0 25,0-1,0 26,0-26,0 1,0-25,0 0,24-1,-24 1</inkml:trace>
  <inkml:trace contextRef="#ctx0" brushRef="#br0" timeOffset="2265">2129 248,'-25'0,"25"25,0 0,25 0,-25 0,25-1,-1-24,1 0,25 0,-26 0,1-24,0 24,0-25,-1 0,-24 0,0 0,0 0,0 25,0 25,0 0,25 0,-25 0,0 0,0-1,0 1,0 0,0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" units="1/cm"/>
          <inkml:channelProperty channel="Y" name="resolution" value="30" units="1/cm"/>
        </inkml:channelProperties>
      </inkml:inkSource>
      <inkml:timestamp xml:id="ts0" timeString="2009-11-12T11:49:36.698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fitToCurve" value="1"/>
    </inkml:brush>
  </inkml:definitions>
  <inkml:trace contextRef="#ctx0" brushRef="#br0">0 296,'0'-25,"0"25,0 0,0 0,25 50,-25-1,0 0,0 25,0-24,0-1,24 0,-24-24,25-25</inkml:trace>
  <inkml:trace contextRef="#ctx0" brushRef="#br0" timeOffset="219">297 99,'-24'0,"24"24,0 1,0 0,0 24,0 0,0 1,24 24,-24-25,0 25,0-25,0-24,0-50</inkml:trace>
  <inkml:trace contextRef="#ctx0" brushRef="#br0" timeOffset="453">496 345,'0'0,"0"25,0 24,0 1,0-1,0 0,0-24,0 0,0-1</inkml:trace>
  <inkml:trace contextRef="#ctx0" brushRef="#br0" timeOffset="672">794 0,'0'25,"0"0,-25 24,25 0,0 0,0 1,-25 24,25-25,0 0,0 1,0-26,50 1,-50-25</inkml:trace>
  <inkml:trace contextRef="#ctx0" brushRef="#br0" timeOffset="891">1042 222,'0'0,"-25"0,0 25,0-1,-24 1,24 0,-25-1,1 26,24-26,25 26,0-26,0-24,0 25,25 0,24-25,1 0,-25 24,24-24,1 0,-25 0,24 0,-24 0,-25 0,25 0,-25 25,0-25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" units="1/cm"/>
          <inkml:channelProperty channel="Y" name="resolution" value="30" units="1/cm"/>
        </inkml:channelProperties>
      </inkml:inkSource>
      <inkml:timestamp xml:id="ts0" timeString="2009-11-12T11:50:13.886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fitToCurve" value="1"/>
    </inkml:brush>
  </inkml:definitions>
  <inkml:trace contextRef="#ctx0" brushRef="#br0">0 621,'25'0,"-25"0,0 0,25-25,0 25,-1-25,1 0,0 1,25-26,-25 25,0 1,0-26,-1 26,1-26,0 25,0 1,0-1,0 0,-25 0,25 1,-25-1,25 25,-25-25,0 1,0 24,0 0,0 0,-25 0,25 0,-25 0,25 0,-25 0,0 24,25-24,-25 0,0 25,25-25,-25 0,25 0,0 0,0 0,25 25,0-50,-25 25,25 0,0-25,0 25,0-24,0 24,-25-25,25 25,-1 0,-24-25,25 25,-25 0,0 0,25-25,-25 25,0 0,25 0,-25 0,0 25,0 0,25-25,-25 25,0-1,0 1,0 0,25-25,-25 24,0-24,0 25,0-25,0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" units="1/cm"/>
          <inkml:channelProperty channel="Y" name="resolution" value="30" units="1/cm"/>
        </inkml:channelProperties>
      </inkml:inkSource>
      <inkml:timestamp xml:id="ts0" timeString="2009-11-12T11:50:54.167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fitToCurve" value="1"/>
    </inkml:brush>
  </inkml:definitions>
  <inkml:trace contextRef="#ctx0" brushRef="#br0">0 50,'0'-25,"0"25,0-25,0 50,0 0,0-1,0 26,0 0,24-1,-48-24,24 25,0-1,24-24,-24 0,0 0,0-25</inkml:trace>
  <inkml:trace contextRef="#ctx0" brushRef="#br0" timeOffset="281">322 0,'-24'0,"24"25,-25-25,0 25,0-1,0 1,0 0,1 0,-1 0,0-1,0 1,0-25,25 25,0-25,-25 25,50-25,-25 0,25 25,0-25,25 24,-26-24,1 25,-25-25,25 25,0-25,0 25,-25-25,25-25</inkml:trace>
  <inkml:trace contextRef="#ctx0" brushRef="#br0" timeOffset="687">447 248,'0'0,"24"0,-24 25,0 0,0-1,25 1,-25 0,25 0,-25 0,25-25,-25 24,25-24,-25 0,25 0,-1-24,-24 24,0-25,25 0,-25 0,0 0,0 25,0-24,0 24,0 0,0 24,0 1,0-25,0 25,0 0,25-25,-25 25,0-25,0 24,0-24,0 0,0 25,0-50</inkml:trace>
  <inkml:trace contextRef="#ctx0" brushRef="#br0" timeOffset="3000">496 322,'0'-24,"0"24,0 0,0 0,0 0,0 24,25-24,-25 25,25 0,-25 0,25 0,0 24,-25-24,0-25,24 25,-24-25,0 25,25-25,-25-25,25 0,0 0,-25 0,25-24,-25-1,25 25,-25 1,24-1,-24 0,0 25,50 0,-50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" units="1/cm"/>
          <inkml:channelProperty channel="Y" name="resolution" value="30" units="1/cm"/>
        </inkml:channelProperties>
      </inkml:inkSource>
      <inkml:timestamp xml:id="ts0" timeString="2009-11-12T11:51:56.620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fitToCurve" value="1"/>
    </inkml:brush>
  </inkml:definitions>
  <inkml:trace contextRef="#ctx0" brushRef="#br0">173 142,'0'25,"0"-25,0 25,0 0,0 0,0 0,0 0,0 0,24 0,-24 0,0-25,0 25,0-50,0 25,0-25,-24-25,24 25,0-25,0 0,24 25,-24 0,25 0,0 0,-1 0,1 25,0-25,-25 25,24 0,1-25,-25 25,74 25,-99-25</inkml:trace>
  <inkml:trace contextRef="#ctx0" brushRef="#br0" timeOffset="484">271 217,'25'0,"-25"0,25 0,-1-25,1 25,0 0,-25-25,24 25,1 0</inkml:trace>
  <inkml:trace contextRef="#ctx0" brushRef="#br0" timeOffset="703">222 392,'25'0,"-1"0,-24-25,50 25,-26 0,1 0,24 0,-24-50</inkml:trace>
  <inkml:trace contextRef="#ctx0" brushRef="#br0" timeOffset="1125">0 666,'0'0,"0"-25,25 50,0-25,-25 25,0 0,0 25,24-25,-24 25,0 0,0 0,0 0,25-25,-25 0,0-50</inkml:trace>
  <inkml:trace contextRef="#ctx0" brushRef="#br0" timeOffset="1422">370 591,'0'25,"0"-25,0 25,0 0,0 50,25-25,-25 0,0 0,0 0,0-25,0 0,0 25,0-50,0 25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" units="1/cm"/>
          <inkml:channelProperty channel="Y" name="resolution" value="30" units="1/cm"/>
        </inkml:channelProperties>
      </inkml:inkSource>
      <inkml:timestamp xml:id="ts0" timeString="2009-11-12T11:51:58.292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fitToCurve" value="1"/>
    </inkml:brush>
  </inkml:definitions>
  <inkml:trace contextRef="#ctx0" brushRef="#br0">0 52,'0'0,"25"0,24 0,-24-26,0 26,24-26,-24 26,0 0,-1 26,1-52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" units="1/cm"/>
          <inkml:channelProperty channel="Y" name="resolution" value="30" units="1/cm"/>
        </inkml:channelProperties>
      </inkml:inkSource>
      <inkml:timestamp xml:id="ts0" timeString="2009-11-12T11:52:51.557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fitToCurve" value="1"/>
    </inkml:brush>
  </inkml:definitions>
  <inkml:trace contextRef="#ctx0" brushRef="#br0">371 497,'0'-25,"0"0,0 1,0-1,-25 0,0 0,1 25,-1 0,-25 0,1 25,24 0,0 0,1 24,24-24,24 25,1-25,0-1,0 26,-25-25,24 25,-24-26,0 1,0 0,-24-25,-1 25,0-25,0 25,1-50,-26 25,25-25,1 25,24-25</inkml:trace>
  <inkml:trace contextRef="#ctx0" brushRef="#br0" timeOffset="422">470 547,'0'25,"25"-1,-25-24,0 25,0 25,0-25,-25 0,25-1,74 1,-49 0</inkml:trace>
  <inkml:trace contextRef="#ctx0" brushRef="#br0" timeOffset="688">643 696,'0'0,"0"0,25-25,-25 25,0-25,25 0,-25 0,25 1,-1 24,-24-25,25 25,-25 0,25 0,-25 0,25 25,-25-25,24 24,-24 1,0 0,0 0,0-25,0 25</inkml:trace>
  <inkml:trace contextRef="#ctx0" brushRef="#br0" timeOffset="1063">965 547,'0'0,"0"25,25-25,-25 24,25 1,-25 0,0-25,0 25,24 0,-24-25</inkml:trace>
  <inkml:trace contextRef="#ctx0" brushRef="#br0" timeOffset="1360">1534 50,'-24'-25,"-1"0,0 25,25 0,-25 0,1 0,24 0,-25 25,25 0,0 0,-25 25,25 24,0-24,0 24,0 1,0-26,0 1,0-25,0 0,0 0,0-1,0 1,-25 0,25 0</inkml:trace>
  <inkml:trace contextRef="#ctx0" brushRef="#br0" timeOffset="1735">1312 572,'0'0,"0"0,24 0,1 0,0 0,0 0,-1 0,1-75</inkml:trace>
  <inkml:trace contextRef="#ctx0" brushRef="#br0" timeOffset="2204">619 1143,'-25'25,"25"-25,-25 24,-25 1,1 0,-1 50,1-26,-1 26,26-26,-26 26,25-26,-24 1,24-25,25 25,-25-26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" units="1/cm"/>
          <inkml:channelProperty channel="Y" name="resolution" value="30" units="1/cm"/>
        </inkml:channelProperties>
      </inkml:inkSource>
      <inkml:timestamp xml:id="ts0" timeString="2009-11-12T11:52:54.229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fitToCurve" value="1"/>
    </inkml:brush>
  </inkml:definitions>
  <inkml:trace contextRef="#ctx0" brushRef="#br0">823 274,'0'0,"0"50,0-1,0 1,0-1,0 1,0-1,0-24,0-25,0-25,0-24,0-1,0-24,25 25,-25-26,24 1,1 0,-25 49,25-25,-1 26,-24 24,25-25,0 25,-1 25</inkml:trace>
  <inkml:trace contextRef="#ctx0" brushRef="#br0" timeOffset="328">872 349,'0'0,"25"0,-25-25,49 25,-24-25,0 25,-1 0,1 0,0-25</inkml:trace>
  <inkml:trace contextRef="#ctx0" brushRef="#br0" timeOffset="547">774 596,'24'25,"-24"-25,25 0,0 0,24-25,-24 25,24 0,-24 0,-1-25,1 25</inkml:trace>
  <inkml:trace contextRef="#ctx0" brushRef="#br0" timeOffset="1172">305 770,'0'0,"-25"-25,0 25,-24 0,0 25,-1-1,26 1,-1 25,0 24,1 0,24 1,0-1,0 0,24-24,26-26,-1 1,0-25</inkml:trace>
  <inkml:trace contextRef="#ctx0" brushRef="#br0" timeOffset="1422">477 943,'0'0,"0"49,0 1,0 0,-24-26,48 26,-24-1,0-24,25 0,0-25,-1 25,1-25,24 0,-24 0,0 0,49 0,-74-25</inkml:trace>
  <inkml:trace contextRef="#ctx0" brushRef="#br0" timeOffset="1688">477 1166,'25'-25,"0"25,-25 0,49-25,-24 25,-1 0,1 0,25-49</inkml:trace>
  <inkml:trace contextRef="#ctx0" brushRef="#br0" timeOffset="1875">453 893,'0'0,"0"-24,24 24,1-25,0 25,24 0,-24 0</inkml:trace>
  <inkml:trace contextRef="#ctx0" brushRef="#br0" timeOffset="2047">798 968,'0'24,"0"1,25 0,-25 0,0 0,25-1,-25 1,0 0,24-25,-24 0,25 0,-25 0,25 0,-25-25,24 0,-24 1,25-1,-25 0,0-25,0 26,0-1,0 25</inkml:trace>
  <inkml:trace contextRef="#ctx0" brushRef="#br0" timeOffset="2313">1045 1067,'0'0,"25"0,-1-25,1 25,-25-25,25 0,-25 1,0-1,0 25,0-25,0 0,0 25,-25 0,25 0,-25 0,25 25,-24-25,24 25,0 0,0 24,0-24,0 0,24 24,1-24,-25 0,25-25,-1 0,50 0,-74 0</inkml:trace>
  <inkml:trace contextRef="#ctx0" brushRef="#br0" timeOffset="2672">1415 720,'0'25,"0"-25,0 25,25-1,-25 26,0-1,0 1,0-25,0 24,24-24,-24 25,0-100</inkml:trace>
  <inkml:trace contextRef="#ctx0" brushRef="#br0" timeOffset="2907">1366 992,'0'0,"24"0,26 0,-26 0,1-24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" units="1/cm"/>
          <inkml:channelProperty channel="Y" name="resolution" value="30" units="1/cm"/>
        </inkml:channelProperties>
      </inkml:inkSource>
      <inkml:timestamp xml:id="ts0" timeString="2009-11-12T11:52:22.448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fitToCurve" value="1"/>
    </inkml:brush>
  </inkml:definitions>
  <inkml:trace contextRef="#ctx0" brushRef="#br0">0 173,'0'0,"0"24,0 26,0-1,0 0,25 1,-25 24,0-50,0 26,25-1,-25 0,0-24,25 0</inkml:trace>
  <inkml:trace contextRef="#ctx0" brushRef="#br0" timeOffset="313">397 99,'0'0,"0"24,0 1,0 0,0 24,-25 25,25-25,0 1,0-1,0-24,25-1,-25 1,25 0,25-1,-25-24,-1 0,1 25,25-25,-25 0,24-25,-24 25,0 0,0-24,-25 24</inkml:trace>
  <inkml:trace contextRef="#ctx0" brushRef="#br0" timeOffset="703">670 271,'0'25,"0"0,0-1,0 1,0 24,0 1,0-1,0 0,0 1,0-1,0 0,0 1,-25-26,25 26,0-26,0 1</inkml:trace>
  <inkml:trace contextRef="#ctx0" brushRef="#br0" timeOffset="13000">1613 25,'0'24,"0"1,25 24,-25 1,25 24,-25 0,25 0,-25-25,24 0,-24-24,0 0,25-1,-25 1</inkml:trace>
  <inkml:trace contextRef="#ctx0" brushRef="#br0" timeOffset="13234">1985 25,'25'0,"-25"0,0 24,0 1,0 0,0-1,-25 26,0 24,-24-25,24 0,-25 1,1-26,24 1,0-25,25 25,0-25,25 0,0 0,24 24,-24-24,25 0,-1 0,-24 0</inkml:trace>
  <inkml:trace contextRef="#ctx0" brushRef="#br0" timeOffset="13531">2308 395,'0'-25,"-25"25,25-25,-25 1,0 24,25-25,-24 50,-1-25,0 24,0 1,25 0,0-1,0 1,25-25,0 0,0 25,-1-50,1 25,-25 0,25 0,-25-25,25 25</inkml:trace>
  <inkml:trace contextRef="#ctx0" brushRef="#br0" timeOffset="13859">2357 444,'0'0,"0"0,25 25,0-25,0 0,0 0,-1-25,1 25,0-25,-25 1,25 24,-25-25,0 0,0 25,0 0,0 0,0 50,0-26,0 26,0-26,0 26,-25-1,25-24,0 49,-25-50,25 26,-25-1,-24-24,24-1,0 1,-24-25,24 0,-25 0,25-25,1 1,-1-26,0 1,25 24,25-24,0 24</inkml:trace>
  <inkml:trace contextRef="#ctx0" brushRef="#br0" timeOffset="14344">2730 370,'0'0,"24"0,-24-25,25 1,-25 24,0 0,0 0,25 24,-25 1,0 24,0-24,25 24,-25-24,0-25,0 25,0-1,0-24</inkml:trace>
  <inkml:trace contextRef="#ctx0" brushRef="#br0" timeOffset="14656">3102 370,'0'-25,"0"25,25 0,-1-24,26 24,-25 0,24-25,-24 25,25 0</inkml:trace>
  <inkml:trace contextRef="#ctx0" brushRef="#br0" timeOffset="14922">3176 0,'0'0,"0"25,0-1,0 1,0 24,0 25,0 0,0-24,0-1,0 0,0 1,0-26,0 1,0 0,0-25,0 24,0-24,0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" units="1/cm"/>
          <inkml:channelProperty channel="Y" name="resolution" value="30" units="1/cm"/>
        </inkml:channelProperties>
      </inkml:inkSource>
      <inkml:timestamp xml:id="ts0" timeString="2009-11-12T11:53:25.104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fitToCurve" value="1"/>
    </inkml:brush>
  </inkml:definitions>
  <inkml:trace contextRef="#ctx0" brushRef="#br0">28 124,'-25'0,"25"0,0 0,0-25,0 25,0-24,25 24,-25 0,0-25,0 25,24-25,-24 25,25 0,-25-25,0 25,24 0,-24 0,0 0,25 0,-25 25,24-25,-24 0,0 0,0 25,0 0,0-25,0 24,0 1,0-25,0 25,0-25,0 25,0 0,-24-25,24 24,0-24,0 25,-25-25,25 25,0-25,-24 25,-1-25,25 0,0 25,-24-25,24 0,0 0,24 0,-24 0,25-25,-25 25,24 0,-24 0,25 0,-1 0,-24 0,25 0,-25 0,0 0,0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" units="1/cm"/>
          <inkml:channelProperty channel="Y" name="resolution" value="30" units="1/cm"/>
        </inkml:channelProperties>
      </inkml:inkSource>
      <inkml:timestamp xml:id="ts0" timeString="2009-11-12T11:53:09.089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fitToCurve" value="1"/>
    </inkml:brush>
  </inkml:definitions>
  <inkml:trace contextRef="#ctx0" brushRef="#br0">32 266,'0'25,"0"-25,0 25,0 25,24 0,-24 0,0 0,0 25,0-25,0 0,0 0,0-25,0 0,0-25,0 0,0-25,-24-25,24 0,0-25,0 0,-25 0,25 25,0 0,0 0,25 0,-25 25,0 0,24 0,1 25,0 0,-1 0,1 25,0 0,-25 0,24 0,-24-25,-24 25,24 0,-25-25,0 25,1-25,-1 0,0 25,1-25,24 0,0 0</inkml:trace>
  <inkml:trace contextRef="#ctx0" brushRef="#br0" timeOffset="1015">328 366,'0'25,"0"0,0 0,0 0,0 0,0 0,0 0,0 0,24 0,-24 0,0-25,0-25</inkml:trace>
  <inkml:trace contextRef="#ctx0" brushRef="#br0" timeOffset="1812">525 366,'0'0,"0"-25,25 25,-1 0,-24 0,25 0,0 0,-1 0,1 0,0 0,-1 0,1 0,-25 0,0 0,0 0</inkml:trace>
  <inkml:trace contextRef="#ctx0" brushRef="#br0" timeOffset="2140">550 491,'0'0,"0"0,24 0,-24 0,25 0,0 0,-1 0,1 0,0 0,-1 0,1-25,-25 25,25 0,-25 0,24 0,-24 25</inkml:trace>
  <inkml:trace contextRef="#ctx0" brushRef="#br0" timeOffset="10047">1314 116,'0'0,"0"0,-24-25,24 25,0-25,0 25,-25-25,25 25,0-25,-25 25,25 0,-24-25,24 25,-25 25,0-25,25 0,0 25,-24-25,24 25,0 0,0 0,24-25,-24 25,0-25,25 0,0 25,-25-25,24-25,1 25,-25 0,25-25,-25 25,0-25,0 25,0-25,0 25,0 0,0 0,0 25,0 0,24-25,-24 25,25 0,-25 0,0 0,0 0,0 0,-25-25,25 25,-24-25,24 0,-25 0,0 0,25 0,-24 0,-1 0,25 0,-25 0,25-50</inkml:trace>
  <inkml:trace contextRef="#ctx0" brushRef="#br0" timeOffset="10812">1018 466,'25'0,"-25"0,25 0,24-25,0 25,1-25,24 25,0-25,0 25,0-25,-25 25,0 0,-24 0,0 0,-1 0,-24 0</inkml:trace>
  <inkml:trace contextRef="#ctx0" brushRef="#br0" timeOffset="11172">1166 666,'25'25,"-25"-25,0 25,0 25,0-25,0 0,0 0,0 0,0 0,0 0,0 0,0-25,0 25,0-25</inkml:trace>
  <inkml:trace contextRef="#ctx0" brushRef="#br0" timeOffset="11422">1487 566,'0'25,"0"0,-25 0,25 0,0 0,0 25,0-25,0 0,0 0,25-25,-25 25,0-25,0 25,0-25,25 0,-25 0,24 0,-24 0,25 0,0 0,-1 0,1 0,0 0,-1-25,1 25,-25 0</inkml:trace>
  <inkml:trace contextRef="#ctx0" brushRef="#br0" timeOffset="11828">1660 666,'0'0,"0"25,24 0,-24 25,0-25,0 0,0 0,25 0,-25 25,0-25,0 0,0 0,0 0,25 0,-1 0,-24-25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" units="1/cm"/>
          <inkml:channelProperty channel="Y" name="resolution" value="30" units="1/cm"/>
        </inkml:channelProperties>
      </inkml:inkSource>
      <inkml:timestamp xml:id="ts0" timeString="2009-11-12T11:53:22.104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fitToCurve" value="1"/>
    </inkml:brush>
  </inkml:definitions>
  <inkml:trace contextRef="#ctx0" brushRef="#br0">277 249,'0'0,"24"0,-24 0,0 0,0 0</inkml:trace>
  <inkml:trace contextRef="#ctx0" brushRef="#br0" timeOffset="4469">55 373,'0'0,"0"25,24 0,-24 0,0-1,0 1,25 0,-25 0,0-1,0 1,-25-25,25 0,0-25,-24 25,24-24,-25-1,25-25,-25 1,25-1,0 1,0-1,0 0,0 1,25 24,0 0,24 1,-24 24,24 0,-24 0,24 0,-49 24,25 1,-25 0,0 0,0 24,-25-24,25 0,-25 0,1-1,-1-24,0 25,1-25,-26 25,50-25,0 0,0 0</inkml:trace>
  <inkml:trace contextRef="#ctx0" brushRef="#br0" timeOffset="5032">301 497,'0'-25,"0"25,0-24,0 24,0-25,0 0,25 25,-25-25,0 25,0 0,0 25,0-25,0 25,0 0,0-1,25-24,-25 25,0 0,0-25,0 0,0 25,0-25,0 0</inkml:trace>
  <inkml:trace contextRef="#ctx0" brushRef="#br0" timeOffset="6250">474 423,'0'0,"25"0,-25-25,24 25,1 0,0 0,-1 0,26 0,-26 0,1-25,0 25,-1 0,-24 0,74 0,-98 0</inkml:trace>
  <inkml:trace contextRef="#ctx0" brushRef="#br0" timeOffset="6578">499 522,'24'0,"-24"0,25 0,-25 0,25 0,-1 0,1 0,0 0,-1 0,1 0,0 0,-1 0,1 0,0 0,-25 0,24 0,-24 0</inkml:trace>
  <inkml:trace contextRef="#ctx0" brushRef="#br0" timeOffset="9282">1091 101,'0'0,"0"24,0 1,0 0,24 0,-24-1,0 1,0 0,0-25,0 0,25-25,0 25,-1-25,-24 1,25 24,0-25,-1 25,1 25,0-25,-1 24,-24 1,0 0,0-25,0 25,0 0,0-1,-24 1,24-25,-25 25,0-25,1 0,-1 0</inkml:trace>
  <inkml:trace contextRef="#ctx0" brushRef="#br0" timeOffset="9766">1140 51,'0'0,"25"-25,-1 25,26-25,-26 25,26 0,-26 0,1 0,0 0</inkml:trace>
  <inkml:trace contextRef="#ctx0" brushRef="#br0" timeOffset="10078">992 522,'25'0,"-1"0,1 0,0 0,24-25,0 25,1 0,-1-25,0 1,-24 24,0 0,-1-50</inkml:trace>
  <inkml:trace contextRef="#ctx0" brushRef="#br0" timeOffset="10344">1165 671,'0'24,"0"1,0 25,0-25,0 24,0 1,-25-1,25 1,49-25,-73-1</inkml:trace>
  <inkml:trace contextRef="#ctx0" brushRef="#br0" timeOffset="10610">1485 571,'0'0,"0"25,0 0,-24 25,24-1,0 1,-25 24,25-49,0 24,25-24,-25 0,24 0,1 0,0-25,-1 0,-24 0,25 0,0 0,-1-25</inkml:trace>
  <inkml:trace contextRef="#ctx0" brushRef="#br0" timeOffset="10938">1609 720,'0'25,"0"-25,0 50,0-1,0 1,0-1,0 1,0-25,0 24,24 1,-48-1,24 1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" units="1/cm"/>
          <inkml:channelProperty channel="Y" name="resolution" value="30" units="1/cm"/>
        </inkml:channelProperties>
      </inkml:inkSource>
      <inkml:timestamp xml:id="ts0" timeString="2009-11-12T11:53:44.761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fitToCurve" value="1"/>
    </inkml:brush>
  </inkml:definitions>
  <inkml:trace contextRef="#ctx0" brushRef="#br0">25 696,'0'0,"0"25,0 0,0 0,0 0,0 49,0-24,0 25,0-26,0 1,25 0,-25-25,0 0,0-25</inkml:trace>
  <inkml:trace contextRef="#ctx0" brushRef="#br0" timeOffset="343">174 671,'0'25,"0"-25,0 25,0 0,25 0,-25 25,25-1,-25 1,0 0,0 0,25-1,-25-24,0 0,0 0,0 0,24-25,-24 0</inkml:trace>
  <inkml:trace contextRef="#ctx0" brushRef="#br0" timeOffset="734">0 995,'0'0,"25"0,0 0,0 0,0 0,24 0,-24 0,0 0,0 0,0 0,-1 0,-24 0,0-25,25 0</inkml:trace>
  <inkml:trace contextRef="#ctx0" brushRef="#br0" timeOffset="1843">323 1194,'0'0,"0"25,0-1,25 1,-25 0,25 0,-25 0,24-25,1 25,0-25,0-25,0 25,-1-25,1 25,-25-25,0 0,0 0,-25 1,25-1,-24 0,-1 0,0 25,0 0,0 0,1 25,24-25,-25 25</inkml:trace>
  <inkml:trace contextRef="#ctx0" brushRef="#br0" timeOffset="2234">596 1169,'0'0,"0"25,0-25,25 25,-25-25,0 24,24-24,-24 0,25 0,-25 0,25-24,-25 24,25-25,-25 0,0 25,0-25,0 25,0 0,0 25,0 0,25 0,-25-1,0 26,0-25,0 0,0 0,0-25,-25 25,25-25,-25 25,0-25,25 0,-25-25,1 25,24-25,-25 25,25 0,0-25</inkml:trace>
  <inkml:trace contextRef="#ctx0" brushRef="#br0" timeOffset="2734">844 1219,'0'0,"0"0,0 24,25-24,-25 25,24 0,1-25,-25 25,25-25,0 0,0 25,-1-25,-24 0,25-25,0 25,0 0,-25-25,25 25,-25-25,0 0,24 1,-24-1,0 0,0 50,0-25,0 25,0-1,0-24,0 25,0 0,0-25,0 25,0-25,-24 25,24-25</inkml:trace>
  <inkml:trace contextRef="#ctx0" brushRef="#br0" timeOffset="3203">1216 1219,'0'0,"25"24,-25 1,0-25,0 25,0 0,0-25,25 0,-50 0,25-25,0 0,0 25,0-49,0 24,0 0,0 0,0 25,0-25,0 50,0 0,0-25,25 25,-25 0,0-1,24 1,-24 0,0-25,25 25,0-25,-25 25,25-25,-25 0,25 0,-25 0,24-25,-24 25,0-25,25 0,-25 0,0-24,0 24,25-25,-25 25,0 0,0 25,0-25</inkml:trace>
  <inkml:trace contextRef="#ctx0" brushRef="#br0" timeOffset="5796">1662 771,'25'0,"-25"0,25 0,0 0,24 0,-24 0,25 0,-25 0,24-25,-24 25,-25 25</inkml:trace>
  <inkml:trace contextRef="#ctx0" brushRef="#br0" timeOffset="6093">1712 945,'0'0,"25"0,-25-25,25 25,-1 0,1 0,0 0,0 0,49 0,-74 0</inkml:trace>
  <inkml:trace contextRef="#ctx0" brushRef="#br0" timeOffset="6921">2084 796,'0'0,"0"0,-25 0,25 0,0 0,0 0,25 0,0 0,0 0,-1 0,1 0,25 0,-25 0,-25 0,24 0,1 0,-25 0,25-25,0 25,-25 0,0 0,25 0,-25 0</inkml:trace>
  <inkml:trace contextRef="#ctx0" brushRef="#br0" timeOffset="7578">3101 398,'0'0,"0"0,-25 0,0 25,1-25,-1 24,-25 1,25 0,1 0,-1-25,0 25,0 0,0 0,25 0,0-25,25 24,0-24,0 25,0-25,-1 0,26 0,0 0,-26 0,1 0,0 0,-25 0,-25 0,0 25,1-25,-1 25,-25-25,25 25,1-25,-1 25,0 0,25-25,0 0,0 25,25-25,0 0,-1 0,26 0,-25 0,24 0,1 0,0-25,-26 25,1 25,25-25,-75 0</inkml:trace>
  <inkml:trace contextRef="#ctx0" brushRef="#br0" timeOffset="8234">2679 1144,'0'0,"-24"25,24 0,24 0,-24-1,0 1,0 0,0 0,0-25,0 25,25-25,-50 0</inkml:trace>
  <inkml:trace contextRef="#ctx0" brushRef="#br0" timeOffset="8468">2555 1069,'0'-25,"0"25,0 0,25 0,0 0,0 0,0 0</inkml:trace>
  <inkml:trace contextRef="#ctx0" brushRef="#br0" timeOffset="8656">2828 1169,'25'-25,"-25"25,25 0,0 0,-25 25,24-25,-24 0,25 0,-25 0,0-25</inkml:trace>
  <inkml:trace contextRef="#ctx0" brushRef="#br0" timeOffset="8859">2803 1293,'0'0,"25"0,-25 0,25 0,0 0,0 0,-1-25,26 25</inkml:trace>
  <inkml:trace contextRef="#ctx0" brushRef="#br0" timeOffset="9015">3051 1243,'25'-24,"-25"24,0-25,0 25,25-25,-25 25,0-25,25 0,-25 0,0 25,0 25,0 0,0 0,0 0,25 0,-25-1,0 1,0 0,49 0,-74-25</inkml:trace>
  <inkml:trace contextRef="#ctx0" brushRef="#br0" timeOffset="9687">2927 74,'0'25,"0"-25,0 25,0 0,0-25,0 25,0-25,0 25,0-25,0 0,0 0,0-25,0 25,0-25,0 25,0-25,0 0,25 25,-25-25,0 25,0-25,0 25,25-24,-25 24,0 0,25 0,-25-25,25 25,-25 0,24 0,-24 0,25 0,0 0,0 25,-25-25,25 0,-25 24,0-24,24 25,-24 0,0-25,25 25,-25 0,0-25,25 25,-25 0,0-25,0 25,0-25,25 24,-25-73</inkml:trace>
  <inkml:trace contextRef="#ctx0" brushRef="#br0" timeOffset="11046">3572 995,'0'0,"0"-25,0 25,0 50,0-1,0-24,0 0,0 0,0-25,0 0,0-25,-24-25,24 1,0-1,0 0,0-25,0 26,0-1,0 25,24 0,-24 25,25 0,-25 0,25 0,0 25,-25-25,0 25,0 0,0-25,-25 25,0-25,0 25,25-25,-24 0,24 0,-25 0,25 0,0 0</inkml:trace>
  <inkml:trace contextRef="#ctx0" brushRef="#br0" timeOffset="11546">3696 771,'0'0,"25"25,0-25,-25 25,0-1,0-24,25 25,-25 0,0 0,25-25,-50 25</inkml:trace>
  <inkml:trace contextRef="#ctx0" brushRef="#br0" timeOffset="11781">3746 671,'0'0,"0"0,25 0,0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" units="1/cm"/>
          <inkml:channelProperty channel="Y" name="resolution" value="30" units="1/cm"/>
        </inkml:channelProperties>
      </inkml:inkSource>
      <inkml:timestamp xml:id="ts0" timeString="2009-11-12T11:53:56.729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fitToCurve" value="1"/>
    </inkml:brush>
  </inkml:definitions>
  <inkml:trace contextRef="#ctx0" brushRef="#br0">25 296,'-25'25,"50"0,-25-1,0 1,0 24,0 1,0-25,0 24,0-24,0-1,0 1,0 0,0-1</inkml:trace>
  <inkml:trace contextRef="#ctx0" brushRef="#br0" timeOffset="250">75 617,'0'0,"0"25,0-25,25 25,-25-1,24-24,1 0,0 25,0-25,-1 0,-24-25,25 1,0 24,-25-25,-25 0,25 1,-25-1,1 25,-1-25,0 25,0 0,25 0,25 0,-50 25</inkml:trace>
  <inkml:trace contextRef="#ctx0" brushRef="#br0" timeOffset="750">347 617,'0'0,"0"0,25 25,-25-25,25 25,-1-25,26 0,-25 0,0-25,-1 25,-24-25,25 1,-25 24,-25-25,25 25,-24-25,-1 1,0 24,-25 0,26 0,-1 24,0-24</inkml:trace>
  <inkml:trace contextRef="#ctx0" brushRef="#br0" timeOffset="1063">496 617,'0'0,"25"25,-25-25,0 25,0-1,24 26,-24-25,0 24,0-24,0 24,-24-24,24 0,0-1,-25 1,0-25,-25 0,26 0,-26 0,25-25,1 1,-1-1,25-49</inkml:trace>
  <inkml:trace contextRef="#ctx0" brushRef="#br0" timeOffset="1407">694 617,'0'0,"25"-24,-25 24,24 0,-24-25,25 25,0 25,-25-25,25 0,-25 0,0 24,-25-24,0 25,0-25,25 25,-24-1,24-24,0 25,-25-25,50 0,-25 0,24 0,-24 0,50 0,-25 0,0-25</inkml:trace>
  <inkml:trace contextRef="#ctx0" brushRef="#br0" timeOffset="1828">1214 247,'-25'0,"25"0,-25 24,25 1,-24 25,-1-1,0-24,25 24,0 1,-25-26,25 1,0 0,25-1,-25 1,25-25</inkml:trace>
  <inkml:trace contextRef="#ctx0" brushRef="#br0" timeOffset="2110">1264 642,'0'25,"24"-50,-24 25,0 0,0-25,0 25,0-24,0-1,0 0,25-24,-25-1,25 26,-25-1,25 0,-1 1,-24 24,25 0,-25 0,0 0,0 24,0 1,0 0,0-1,-25 1,25-25,-24 25,-1 0,0-25,0 0,25 0,0 0,0-50</inkml:trace>
  <inkml:trace contextRef="#ctx0" brushRef="#br0" timeOffset="2547">1586 519,'0'24,"24"-24,-24 0,0 25,0-25,0 25,0-25,0 24,0-24,0 0,0 50</inkml:trace>
  <inkml:trace contextRef="#ctx0" brushRef="#br0" timeOffset="2797">1511 370,'25'0,"-25"0,25 0,0 0,-1 0</inkml:trace>
  <inkml:trace contextRef="#ctx0" brushRef="#br0" timeOffset="3125">1734 0,'0'0,"25"0,-25 24,25-24,-1 25,26 0,-25 0,0 24,-1 0,1 25,-25 1,0-1,25-25,-50 25,25-24,0-1,-25 0,1 1,24-25,-25 24,25-24,0-25,-25 24,25-24,0-74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" units="1/cm"/>
          <inkml:channelProperty channel="Y" name="resolution" value="30" units="1/cm"/>
        </inkml:channelProperties>
      </inkml:inkSource>
      <inkml:timestamp xml:id="ts0" timeString="2009-11-12T11:54:06.886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fitToCurve" value="1"/>
    </inkml:brush>
  </inkml:definitions>
  <inkml:trace contextRef="#ctx0" brushRef="#br0">0 49,'0'25,"25"-25,-25 50,0-1,0 0,0 26,0-26,0 25,0-24,0-26,25 1,-25 0,0-25,0 25,0-25</inkml:trace>
  <inkml:trace contextRef="#ctx0" brushRef="#br0" timeOffset="281">148 0,'0'25,"0"-1,0 1,0 25,25-1,-25 25,0 0,25-24,-25-1,0 1,0-26,0 1,0 0,0-25,0 0</inkml:trace>
  <inkml:trace contextRef="#ctx0" brushRef="#br0" timeOffset="578">25 445,'25'0,"-25"-25,24 25,1 0,0 0,-25 0,24 0</inkml:trace>
  <inkml:trace contextRef="#ctx0" brushRef="#br0" timeOffset="812">272 445,'0'25,"0"-25,25 24,-25 1,0 0,25-25,-1 25,1-25,0 24,-25-24,24 0,1-24,0 24,0-25,-25 0,0 0,-25 1,25-1,-25-24,0 24,1 0,-1 0,-24 25,24 25,50-25,-50 25</inkml:trace>
  <inkml:trace contextRef="#ctx0" brushRef="#br0" timeOffset="1187">594 321,'0'0,"0"25,0 0,0 0,0-25,0 24,24 1,-24-25,25 0,-25 0,25 0,-25 0,25-25,-25 1,0 24,0-25,0 0,0 0,0 25,0-24,0 48,0 1,0 0,0 0,0-1,24 1,-24 24,0-24,0-25,0 25,0-25,25 0,-25 0</inkml:trace>
  <inkml:trace contextRef="#ctx0" brushRef="#br0" timeOffset="1609">791 396,'0'0,"0"24,0 1,0-25,25 25,0-1,0 1,-1-25,1 0,0 0,0 0,-1 0,1 0,-25 0,25-25,-25 25,0-24,0-1,0 0,0 25,0-24,-25 48,25-24,0 25,25 0,-25-1,0-24,0 25,0-25,24 25</inkml:trace>
  <inkml:trace contextRef="#ctx0" brushRef="#br0" timeOffset="2031">1162 470,'0'24,"0"-24,0 25,0 0,0-25,0 0,0 0,0 0,0-25,0 0,0 1,0-26,0 26,0-26,0 25,0 25,0 0,0 25,0 0,25 0,-25-1,25 26,-25-26,0 1,25 0,-25 0,24-25,-24 0,0 0,25 0,-25-25,0 25,25-50,-25 26,0-26,0 1,0 24,0 0,0 25,-25-24,25 48,0 1,0-25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" units="1/cm"/>
          <inkml:channelProperty channel="Y" name="resolution" value="30" units="1/cm"/>
        </inkml:channelProperties>
      </inkml:inkSource>
      <inkml:timestamp xml:id="ts0" timeString="2009-11-12T11:54:09.495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fitToCurve" value="1"/>
    </inkml:brush>
  </inkml:definitions>
  <inkml:trace contextRef="#ctx0" brushRef="#br0">0 1139,'25'-25,"-25"25,24 0,1 0,0 0,0 0,-25 0,25 0,0 0,-1 0,-24 0,25 0</inkml:trace>
  <inkml:trace contextRef="#ctx0" brushRef="#br0" timeOffset="234">25 1288,'0'24,"24"-24,1 0,-25 0,25 0,0 0,0 0,0 0,-1-24,-24 24,75 0,-100 24</inkml:trace>
  <inkml:trace contextRef="#ctx0" brushRef="#br0" timeOffset="2562">447 1139,'0'-25,"0"25,-25 0,50 0,-1 0,-24 0,50 0,-25 0,0-24,-1 24,1 0,0 0,0 0,0-25,-25 25,25 0,-25 0</inkml:trace>
  <inkml:trace contextRef="#ctx0" brushRef="#br0" timeOffset="8281">1067 743,'0'0,"0"25,0-1,0 1,0-25,0 25,0-25,0 0,25 0,0 0,-25-25,24 25,1-25,0 25,0 0,0 0,-25 0,25 0,-25 25,24-25,-24 25,0 0,0 24,0-24,0 0,0 24,-24-24,24 0,-25 0,25-1,49-24,-73 0</inkml:trace>
  <inkml:trace contextRef="#ctx0" brushRef="#br0" timeOffset="9922">1017 718,'25'0,"-25"-25,25 25,0 0,24 0,-24 0,0 0,25-24,-25 24,-1 24</inkml:trace>
  <inkml:trace contextRef="#ctx0" brushRef="#br0" timeOffset="10547">893 1263,'25'0,"-25"0,25 0,-50 0,25 0,0 0,0 0,25 0,25 0,-1 0,1 0,-1 0,1 0,25-25,-51 25,26-25,-50 25,74 0,-74 0</inkml:trace>
  <inkml:trace contextRef="#ctx0" brushRef="#br0" timeOffset="11375">1017 1461,'0'0,"0"25,0 24,0-24,0 25,0-26,0 26,25-25,-25-1,0 1,0-25</inkml:trace>
  <inkml:trace contextRef="#ctx0" brushRef="#br0" timeOffset="11656">1266 1362,'0'25,"0"-25,0 24,0 1,0 25,0-25,24-1,-24 1,0 0,0 0,0-1,25-24,-25 0,0 0,25 0,-25 0,25-24,0 24,-1-25,1 25,-25 0,0-25,0 25</inkml:trace>
  <inkml:trace contextRef="#ctx0" brushRef="#br0" timeOffset="12016">1390 1411,'0'0,"0"25,0 0,0 0,0 0,24-1,-24 26,0-25,0 24,0-24,0 0,0-1,0-48</inkml:trace>
  <inkml:trace contextRef="#ctx0" brushRef="#br0" timeOffset="12578">1563 619,'0'0,"-24"25,24-25,0 25,0-1,0 1,0 25,24-1,-24 1,0-1,0 1,0-1,0 1,-24-25,24-1,24 1,-24 0</inkml:trace>
  <inkml:trace contextRef="#ctx0" brushRef="#br0" timeOffset="12922">1663 916,'0'0,"0"50,24-25,-24-1,0 1,25 0,0 0,-25-25,25 0,0 0,0-25,-1 0,1 0,-25 1,0-1,0-25,0 25,-25 25,25-24,-24-1,-26 25,25 0,0 0,25 25,-25-25</inkml:trace>
  <inkml:trace contextRef="#ctx0" brushRef="#br0" timeOffset="13422">1936 991,'0'0,"0"24,0-24,24 0,-24 0,25 0,0-24,-25-1,25 0,-25 0,0 25,0-25,0 1,-25-1,25 0,-25 25,25-25,-25 25,1 0,-1 25</inkml:trace>
  <inkml:trace contextRef="#ctx0" brushRef="#br0" timeOffset="13734">1985 867,'25'24,"-25"1,25 0,-25 25,0-26,25 26,-25-1,0 1,0-25,-25-1,25 1,-25 0,0 0,0-25,1 24,-26-24,25 0,0 0,1-24,24-1</inkml:trace>
  <inkml:trace contextRef="#ctx0" brushRef="#br0" timeOffset="14094">2134 941,'25'0,"-25"-25,25 25,-25 0,25 0,-25 0,24 0,1 0,-25 0,0 25,0 0,0-25,0 25,-25-1,1 1,-1 0,0 0,25-1,0 1,-25-25,50 25,-25-25,25 0,0 0,-25-25,24 25</inkml:trace>
  <inkml:trace contextRef="#ctx0" brushRef="#br0" timeOffset="16297">2382 669,'0'24,"0"-24,0 25,0-25,0 0,0 0,25 0,-25 0,25 0,-25 0,25 0,0-25,-25 25,24 0,-24 0,0 0,25 25,-25-25,0 0,0 25,0 0,0-25,0 24,0-24,-25 25</inkml:trace>
  <inkml:trace contextRef="#ctx0" brushRef="#br0" timeOffset="16641">2457 570,'0'0,"0"0,25 0,-1-25,-24 25,25 25,0-25,-25 24</inkml:trace>
  <inkml:trace contextRef="#ctx0" brushRef="#br0" timeOffset="16922">2457 966,'0'0,"25"0,-25 0,24 0,1 0,0 0,0 0,0 0,49 0,-99 0</inkml:trace>
  <inkml:trace contextRef="#ctx0" brushRef="#br0" timeOffset="17156">2506 1114,'0'25,"0"-25,0 25,0 0,0-1,0 1,0 0,0 0,0-1,0 1,0 0,0 0,0-25,0 24,0-24,25 0</inkml:trace>
  <inkml:trace contextRef="#ctx0" brushRef="#br0" timeOffset="17469">2655 1213,'0'0,"0"0,0 25,0 0,0 0,0-25,0 24,0 1,0 0,0-25,0 25,25-25,-25 0,25 0,-25 0,0 24,25-24,-25 0,25 0,24-24,-49 24</inkml:trace>
  <inkml:trace contextRef="#ctx0" brushRef="#br0" timeOffset="17766">2779 1312,'0'0,"-24"0,24 25,0 0,24-25,-24 25,0-1,0 1,0 0,0 0,0 0,0-1,0 1,0-25,25 25,-25-25</inkml:trace>
  <inkml:trace contextRef="#ctx0" brushRef="#br0" timeOffset="18687">968 495,'0'0,"0"0,-25 25,25 25,-25-26,25 26,0-1,0 26,-25 24,25 25,-25-1,25-24,0-24,0-1,25-25,0 26,0-26</inkml:trace>
  <inkml:trace contextRef="#ctx0" brushRef="#br0" timeOffset="19359">2730 223,'0'25,"25"-25,-25 24,24 1,1 0,25 24,-25 26,0-1,-1 0,1 1,0-1,-25 0,25 25,-50 0,25 0,-25-24,25-26,-25 1,1-1,-1 1,25-26,-25 26,25-25,0-25,0 25,0-25,0-25</inkml:trace>
  <inkml:trace contextRef="#ctx0" brushRef="#br0" timeOffset="21672">3127 842,'25'0,"-25"0,25 0,-25 0,24 0,-24 0,25 0,-25 0,25 0,0 0,-25 0,25 0</inkml:trace>
  <inkml:trace contextRef="#ctx0" brushRef="#br0" timeOffset="21953">3177 718,'0'25,"24"-25,-24 25,0-1,25 1,-25 0,0 0,0-1,0 1,50 0,-75-25</inkml:trace>
  <inkml:trace contextRef="#ctx0" brushRef="#br0" timeOffset="23219">3723 471,'0'-25,"0"25,0 0,0-25,0 25,0 0,0 0,0-25,0 25,0 0,0 0,0-25,-25 25,25 0,0 0,-25 0,25 0,0 25,0-25,0 25,0 0,0 0,0-25,0 24,0 1,25-25,0 0,-1 0,-24 0,25-25,-25 25,0-24,25-1,-25 0,0 25,0-25,-25 25,25-25,0 50,0-25,0 25,25 25,-25-26,25 1,-25 25,0-26,25 1,-25 0,0-25,-25 25,25-25,0 24,-25-24,0 0,0 0,1 0,24 0,-25 0</inkml:trace>
  <inkml:trace contextRef="#ctx0" brushRef="#br0" timeOffset="24359">3549 966,'25'0,"-25"0,24 0,1-25,0 25,25-25,-1 25,-24-25,25 25,-25-24,-1 24,1 0</inkml:trace>
  <inkml:trace contextRef="#ctx0" brushRef="#br0" timeOffset="24625">3673 1040,'0'25,"0"-25,0 25,0-1,0 1,0 25,0-26,0 26,0-50,0 25,25-1,24-24,-73 0</inkml:trace>
  <inkml:trace contextRef="#ctx0" brushRef="#br0" timeOffset="24859">3822 1015,'0'25,"0"0,0-25,0 49,0-24,0 0,0 0,0-1,0 1,0 0,0-25,0 25,25-25,-25 0,24 0,1 0,0 0,0 0,0-25,0 25,-25-50</inkml:trace>
  <inkml:trace contextRef="#ctx0" brushRef="#br0" timeOffset="25187">3971 1114,'0'0,"0"25,0 0,0 0,0-1,0 26,0-25,0-25,0 24,0 1,-25 0,25 0,0-25</inkml:trace>
  <inkml:trace contextRef="#ctx0" brushRef="#br0" timeOffset="25687">4120 421,'0'25,"0"-25,0 49,0-24,0 0,0 24,0 1,0-1,0-24,0 0,0 0,0-1,0 1,-25 0,25 0,0-25,25 24,-25-24</inkml:trace>
  <inkml:trace contextRef="#ctx0" brushRef="#br0" timeOffset="26062">4194 743,'0'25,"0"-25,0 24,0 1,25-25,-25 25,0 0,0-1,25 1,-25-25,25 0,-25 0,0 0,24-25,-24 25,0-24,0-1,0 0,0 0,0 1,0 24,-24-25,24 25,-25 0,25 0,-25 49</inkml:trace>
  <inkml:trace contextRef="#ctx0" brushRef="#br0" timeOffset="26516">4318 817,'0'0,"0"25,25-25,-25 0,25 25,-25-25,25 0,-1 0,1-25,0 25,-25-25,25 0,-25 25,0-24,0 24,0 0,0-25,-25 25,25 0,-25 0,0 0,1 0,-1 0,25 25,0-25</inkml:trace>
  <inkml:trace contextRef="#ctx0" brushRef="#br0" timeOffset="26937">4442 817,'0'0,"0"25,0 0,25-1,-25 26,25 0,-25-1,0 1,0-1,0 1,0-1,-25-24,25 0,-25-1,0 1,1 0,-1 0,0-25,0 24,0-24,25 0,-24 0,-1 0,25-24</inkml:trace>
  <inkml:trace contextRef="#ctx0" brushRef="#br0" timeOffset="28000">4715 842,'0'0,"0"0,25 0,-25 0,0 25,0-25,0 24,0-24,0 25,-25 0,0 0,25 0,-24-1,-1-24,25 25,0 0,0-25,0 0,0 0,25 25,-25-25,24 0,1 0,-25 0,25-25,-25-25</inkml:trace>
  <inkml:trace contextRef="#ctx0" brushRef="#br0" timeOffset="28719">4864 272,'-25'0,"25"0,0 0,-24 0,24 25,-25 0,25 0,0-25,0 24,0 1,25-25,-25 0,24 0,1-25,-25 25,25-24,0-1,-25 0,0 25,0-25,0 25,0 0,0 25,0 0,0 0,0-1,0 1,0 0,0 25,0-26,0 1,0-25,0 25,-25 0,25-25,0 0,-25 0,0 0,25 0,-24-50</inkml:trace>
  <inkml:trace contextRef="#ctx0" brushRef="#br0" timeOffset="29328">4790 718,'0'0,"0"0,25 0,-1 0,-24-25,25 25,0 0,-25 0,25 0,-25 0,0 0</inkml:trace>
  <inkml:trace contextRef="#ctx0" brushRef="#br0" timeOffset="29656">4765 792,'0'0,"0"0,50 25,-26 0,-24 0,0-1,0 26,0-25,-24 24,24-24,0 25,0-50,0 24,0-48</inkml:trace>
  <inkml:trace contextRef="#ctx0" brushRef="#br0" timeOffset="29953">4963 792,'0'25,"0"-25,0 25,0-25,0 25,0-1,0 1,0 0,-24 0,24 0,0-1,0-24,0 25,0 0,0-25,0 25,24-25,-24 0,25 0,-25 0,25-25,-25 25</inkml:trace>
  <inkml:trace contextRef="#ctx0" brushRef="#br0" timeOffset="30297">5038 916,'0'25,"0"-25,0 25,0 0,0 24,0-24,0 24,0 1,-25-25,25 24,0-24,0 0,-25-1,25 1</inkml:trace>
  <inkml:trace contextRef="#ctx0" brushRef="#br0" timeOffset="30969">3698 223,'0'0,"0"25,-25-1,25 51,-25-1,25 0,-25 25,0 0,25 0,-24 0,-1 1,25-1,0-25,0-25,0 26</inkml:trace>
  <inkml:trace contextRef="#ctx0" brushRef="#br0" timeOffset="31594">5112 149,'0'0,"0"24,25-24,-25 50,25-25,0 49,-25 0,25 1,-1-1,-24 0,0 0,0 1,0-1,0 0,-24 25,-1-24,-25-1,25-25,1 1,-26-25,25-1,-25 26,26-25</inkml:trace>
  <inkml:trace contextRef="#ctx0" brushRef="#br0" timeOffset="33187">1017 248,'-24'0,"24"0,-25 0,0 0,25 0,-50 0,25 0,1-25,-1 25,25 0,-25 0,25 0,-25 0,25 0,0 25,0-25,0 24,0 1,0 0,0 0,0-1,0 26,0-25,0 24,0 1,0-25,0 24,0-24,0 24,0-24,0 25,0-26,-25 26,25-1,0 1,0 24,-24-24,24-1,0 26,0-26,0 1,0-26,0 26,0-1,0 1,0 0,0-26,0 26,0-1,0-24,0 0,0 0,0-25,0 0,24 24,-24-24,0 0,25 0,0 25</inkml:trace>
  <inkml:trace contextRef="#ctx0" brushRef="#br0" timeOffset="34297">5137 0,'0'0,"25"0,0 0,0 0,24 0,-24 0,0 0,0 0,0 0,-1 0,-24 0,25 0,-25 25,0 0</inkml:trace>
  <inkml:trace contextRef="#ctx0" brushRef="#br0" timeOffset="39172">4666 916,'0'0,"0"25,0-25,-25 0,25-25,0 25,0 0,0 0,0-25,25 25,-25-24,0 24,0 0,0 0,24-25,-24 25,25 0,-25 0,0 0,25 0,-25 0,0 0,0 0,25 0,-25 0,0 0,25 0,-25 25,0-25,0 24,0-24,0 0,0 25,0-25,0 0,-25 25,25 0,0-25,0 0,0 25,0-25,-25 0,25 24,-25-24,25 25,0-25,0 25,0-25,-25 0,25 25,0-25,-24 24,24-24,0 0,0 25,0-25,0 0,24 0,-24 0,25 0,-25 25,25-25,-25 0,0 0,25 0,-25 0,0-25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" units="1/cm"/>
          <inkml:channelProperty channel="Y" name="resolution" value="30" units="1/cm"/>
        </inkml:channelProperties>
      </inkml:inkSource>
      <inkml:timestamp xml:id="ts0" timeString="2009-11-12T11:54:58.901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fitToCurve" value="1"/>
    </inkml:brush>
  </inkml:definitions>
  <inkml:trace contextRef="#ctx0" brushRef="#br0">0 125,'0'0,"0"25,0 0,0 0,25 25,-25 0,0 0,0 0,0-25,0 25,0-25,0 0</inkml:trace>
  <inkml:trace contextRef="#ctx0" brushRef="#br0" timeOffset="266">273 0,'0'0,"25"25,-25 25,0 0,0 0,25 0,-25 0,0 0,0-25,0 25,0-25,0 0,0 25</inkml:trace>
  <inkml:trace contextRef="#ctx0" brushRef="#br0" timeOffset="547">0 425,'0'0,"25"0,0 0,-1 0,1 0,25 0,0 0,-25 0</inkml:trace>
  <inkml:trace contextRef="#ctx0" brushRef="#br0" timeOffset="813">224 800,'0'25,"0"-25,0 25,24 0,1 0,0-25,0 25,25-25,-25-25,-1 25,1-25,-25 0,0 0,0-25,0 0,-25 0,1 0,-1 25,0 0,0 25,0 0,0 0,25 25</inkml:trace>
  <inkml:trace contextRef="#ctx0" brushRef="#br0" timeOffset="1156">547 500,'0'25,"25"0,-25 0,0-25,24 25,1 0,0-25,0 0,0 0,0-25,-25 0,25 25,-25-25,0 0,0 25,0-25,0 50,-25 0,25 0,0 25,0-25,0 25,0 0,0 0,0-25,25 0,-1-25</inkml:trace>
  <inkml:trace contextRef="#ctx0" brushRef="#br0" timeOffset="1547">895 550,'0'25,"0"0,0 0,25 0,-25 0,24 0,-24 0,25-25,0 25,0-25,0 0,0-25,-1 0,-24 0,25 0,-25 25,25-25,-25 0,0 0,0 25,0 0,-25 25,25 0,0 0,0 0,0 25,0-25,0-50</inkml:trace>
  <inkml:trace contextRef="#ctx0" brushRef="#br0" timeOffset="1922">1168 725,'0'0,"0"25,0 0,0-25,0 25,0-50,0 25,25-50,-25 25,0-25,25 0,-25 0,25 0,-25 25,0 0,0 25,0 0,0 25,0 0,24 25,-24 0,0-25,25 25,-25-25,25 0,-25 0,25-25,-25 0,25-25,0 0,0 0,-25 0,24-25,-24 0,0 0,0 25,0 25,0-25,0 25,-24 0,24 0</inkml:trace>
  <inkml:trace contextRef="#ctx0" brushRef="#br0" timeOffset="2500">1690 375,'0'0,"25"-25,-25 25,25 0,0 0,-1 0,1 0,0 0,0 0,-25 0,75 0,-100 0</inkml:trace>
  <inkml:trace contextRef="#ctx0" brushRef="#br0" timeOffset="2703">1715 500,'0'0,"25"0,0 0,-1 0,1 0,25 0,-25 0,0 0,24 0,-24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" units="1/cm"/>
          <inkml:channelProperty channel="Y" name="resolution" value="30" units="1/cm"/>
        </inkml:channelProperties>
      </inkml:inkSource>
      <inkml:timestamp xml:id="ts0" timeString="2009-11-12T11:55:02.870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fitToCurve" value="1"/>
    </inkml:brush>
  </inkml:definitions>
  <inkml:trace contextRef="#ctx0" brushRef="#br0">35 321,'-25'0,"25"25,0-1,0 1,25-25,-25 24,0 1,24-1,1 1,-1-25,1 24,24-24,-24-24,24 24,-25-25,1 25,-1-49,-24 25,0-1,-24-24,24 1,-25-1,1 0,-1 24,1 1,-25 24,24 0,0 0,1 24,-1 1,25-1,25-24</inkml:trace>
  <inkml:trace contextRef="#ctx0" brushRef="#br0" timeOffset="531">550 346,'0'24,"0"-24,0 25,0-25,0 0,0 0,0 24,0-24</inkml:trace>
  <inkml:trace contextRef="#ctx0" brushRef="#br0" timeOffset="1016">1017 224,'0'-25,"0"25,0 0,-25-24,25 24,0-25,0 25,-24-24,24-1,-25 25,1-24,24 24,-25 0,1 0,-1 0,1 0,-1 24,25 1,-25-1,25 1,0-1,0 1,25-25,24 24,-24-24,-1 0,1 0,-1 0,-24 0,25-24,-25 24,24 0,-24-25,0 50,25-1,-25 1,0-1,0 25,0-25,0 1,0-1,0 1,-25-25,1 24,-1 1,1-25,-50 0,25 0,0 0,0 0,24 0,1-25,24 1</inkml:trace>
  <inkml:trace contextRef="#ctx0" brushRef="#br0" timeOffset="1719">1189 77,'0'0,"0"24,0 25,-25-24,25 24,0-25,0 25,0-25,25 1,-25-1,0 1,0-25,25 24,-25-24,24 0,1 0,-1 0,1 0,48-24,-73 24</inkml:trace>
  <inkml:trace contextRef="#ctx0" brushRef="#br0" timeOffset="2031">1336 224,'0'0,"0"24,-24 1,24-1,0 0,0 1,0-1,0 1,0-1,0 1,0-1,0 1,0-25,0 24</inkml:trace>
  <inkml:trace contextRef="#ctx0" brushRef="#br0" timeOffset="2344">1631 150,'0'0,"0"0,0 25,0-1,-25 1,25 24,0-25,0 25,25-25,-25 1,25-1,-1 1,1-1,-1-24,1 0,24 25,0-50,-24 25,24-24,0-1,0 1,-25-1,1 1,-25-25,0 0,0-24,-25 24,1 0,-1 24,-24 1,0-1,0 25,0 0,0 25,24-1,-24-24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" units="1/cm"/>
          <inkml:channelProperty channel="Y" name="resolution" value="30" units="1/cm"/>
        </inkml:channelProperties>
      </inkml:inkSource>
      <inkml:timestamp xml:id="ts0" timeString="2009-11-12T11:55:06.636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fitToCurve" value="1"/>
    </inkml:brush>
  </inkml:definitions>
  <inkml:trace contextRef="#ctx0" brushRef="#br0">0 99,'0'0,"25"0,24 0,1 0,49 0,-24 0,24-25,50 25,25 0,0-25,-1 25,1-25,0 25,-25-24,0 24,0 0,-25 0,-25 24,-49-24</inkml:trace>
  <inkml:trace contextRef="#ctx0" brushRef="#br0" timeOffset="453">99 421,'50'-25,"0"25,24 0,0 0,-24-24,74 24,0 0,0-25,25 25,0 0,0 0,0 0,-25 0,25 0,-25 25,25-25,-24 0,-1 24,-25-24,-25 25,1 0,-25-25,-1 25,-24-25,0 0,-25 0,0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" units="1/cm"/>
          <inkml:channelProperty channel="Y" name="resolution" value="30" units="1/cm"/>
        </inkml:channelProperties>
      </inkml:inkSource>
      <inkml:timestamp xml:id="ts0" timeString="2009-11-12T11:47:58.901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fitToCurve" value="1"/>
    </inkml:brush>
  </inkml:definitions>
  <inkml:trace contextRef="#ctx0" brushRef="#br0">374 296,'0'0,"0"-25,0 25,0-24,0 24,0-25,-25 25,25-25,0 25,-24 0,24-24,-25 24,25 0,-25 0,0 0,0 0,1 0,-26 24,25 1,0 0,1-1,-1 26,0-26,25 26,-25-1,25 1,25-1,-25-24,50 24,-26-24,1-1,25 26,-25-50,24 24,-24-24,0 0,0 0,-1-24,-24-1,25 0,-25 1,0-1,-25 0,25 25,-24-24,-1-1,0 0,0 25,0 0,1 0,-1 25,0-25,25 25,0-75</inkml:trace>
  <inkml:trace contextRef="#ctx0" brushRef="#br0" timeOffset="641">399 568,'0'0,"25"24,-25-24,0 25,25 0,-1-25,-24 24,25-24,0 25,0-25,0 0,-1-25,-24 25,25 0,-25-24,25 24,-25-25,0 25,0-25,0 25,0-24,0 48,0-24,0 0,0 25,25-25,-25 25,0-25,0 24,0-24,0 25,0-25</inkml:trace>
  <inkml:trace contextRef="#ctx0" brushRef="#br0" timeOffset="1156">696 345,'-24'25,"24"-25,0 25,0 24,0-24,0-25,-25 25</inkml:trace>
  <inkml:trace contextRef="#ctx0" brushRef="#br0" timeOffset="1391">473 395,'0'0,"-24"0,24 24,0-24,0 25</inkml:trace>
  <inkml:trace contextRef="#ctx0" brushRef="#br0" timeOffset="1625">820 642,'0'24,"0"-24,0 0,0-24,0 24,0-25,0 0,0 1,25 24,-25-25,25 0,-25 1,25 24,-25 0,25 0,-1 0,1 24,-25-24,25 25,-25 0,0-1,0-24,0 25,0 0,0-25,0 24,25 1</inkml:trace>
  <inkml:trace contextRef="#ctx0" brushRef="#br0" timeOffset="2031">1168 592,'24'0,"-24"0,25 0,0 0,0-24,-25 24,24-25,1 25,-25-25,25 1,-25 24,0-25,0 0,0 25,0-25,0 25,0 0,-25 0,0 25,25-25,-24 25,-1 0,0-1,25 1,-25 0,25-1,25 1,-25 0,0-25,25 24,0-24,-25 25,24-25</inkml:trace>
  <inkml:trace contextRef="#ctx0" brushRef="#br0" timeOffset="2453">1589 370,'0'0,"-25"-25,0 25,25 0,-24 0,-1 0,25 0,-25 25,25 0,0-1,0-24,25 25,-25 0,25 0,-1-25,1 24,-25-24,25 25,0-25,-25 0,0 0,-25 0,25 25,-25-25,0 0,1 24,24-24,-25 25,25-25,0 25,0-25,0 24,25-24,-25 0,24 25,1-25,-25-25</inkml:trace>
  <inkml:trace contextRef="#ctx0" brushRef="#br0" timeOffset="2969">1738 0,'0'0,"0"25,0-1,0 26,0-1,0 25,0-25,25 25,-25 0,0-24,0-1,0 1,0-26,24 1,-48 0</inkml:trace>
  <inkml:trace contextRef="#ctx0" brushRef="#br0" timeOffset="3266">1911 494,'0'49,"0"-24,0-1,0 1,0 0,0-1,25 1,-25-25</inkml:trace>
  <inkml:trace contextRef="#ctx0" brushRef="#br0" timeOffset="3485">1961 173,'-25'0,"25"0,0 24,0 1,0 24,0-24,0 24,0-24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" units="1/cm"/>
          <inkml:channelProperty channel="Y" name="resolution" value="30" units="1/cm"/>
        </inkml:channelProperties>
      </inkml:inkSource>
      <inkml:timestamp xml:id="ts0" timeString="2009-11-12T11:52:57.604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fitToCurve" value="1"/>
    </inkml:brush>
  </inkml:definitions>
  <inkml:trace contextRef="#ctx0" brushRef="#br0">0 0,'0'0,"0"0,24 25,1 0,0 0,0 25,0 24,24 1,-24 0,50 0,-26-1,26-24,-1 25,-24-25,25-1,-26 1,-24 0,0-25,25 0,-50 0,24 0</inkml:trace>
  <inkml:trace contextRef="#ctx0" brushRef="#br0" timeOffset="500">521 972,'0'0,"0"24,0 1,0 25,0-25,0 25,0-25,0 25,0-1,25-24,-25 0,0 25</inkml:trace>
  <inkml:trace contextRef="#ctx0" brushRef="#br0" timeOffset="735">844 897,'0'0,"0"25,0 0,25 24,-25-24,0 25,25-25,-25 25,0-25,0 0,0 0,49-25,-74 24</inkml:trace>
  <inkml:trace contextRef="#ctx0" brushRef="#br0" timeOffset="1000">620 1245,'0'-24,"25"24,0 0,25 0,-25 0</inkml:trace>
  <inkml:trace contextRef="#ctx0" brushRef="#br0" timeOffset="1266">397 1569,'-25'0,"0"25,0 0,25 0,-24 0,-1 25,25-25,0 24,0 1,25 0,-25 0,24-25,1 25</inkml:trace>
  <inkml:trace contextRef="#ctx0" brushRef="#br0" timeOffset="1516">769 1594,'0'25,"0"0,0 25,0-25,0 0,0 24,0-24,25 0,-25 0</inkml:trace>
  <inkml:trace contextRef="#ctx0" brushRef="#br0" timeOffset="1719">1043 1519,'-25'0,"25"25,0 0,0 25,0 0,0-25,25 25,-25-25,0-1,24 26,-24-100</inkml:trace>
  <inkml:trace contextRef="#ctx0" brushRef="#br0" timeOffset="1938">844 1744,'25'0,"-25"0,25 0,-1 0,26 0,-25 0</inkml:trace>
  <inkml:trace contextRef="#ctx0" brushRef="#br0" timeOffset="2141">1366 1694,'0'-25,"-25"25,25 0,-25 0,0 0,0 25,25-25,-25 25,25 0,0 0,0-25,25 0,-25 24,25-24,0-24,0 24,-25 0,0 0,0 0,25 24,-25-24,0 0</inkml:trace>
  <inkml:trace contextRef="#ctx0" brushRef="#br0" timeOffset="2469">1440 1694,'0'0,"25"25,-25-25,0 0,25 0,0 25,-1-50,1 25,0 0,-25-25,25 25,-25 0,0 0,25 0,-25 25,0 25,0-26,-25 26,25 25,0-25,-25 24,0-24,0-25,1 25,-1-25,-25-25,25 25,0-25,-24-25,24 25,0-25,0 0,25-25,0 0,25 26,0-26</inkml:trace>
  <inkml:trace contextRef="#ctx0" brushRef="#br0" timeOffset="2938">1837 1644,'0'0,"0"25,0 0,0 0,0-25,25 25,-25 24</inkml:trace>
  <inkml:trace contextRef="#ctx0" brushRef="#br0" timeOffset="3110">1986 1769,'0'0,"0"-25,0 0,25 0,-25 0,25 0,-25 0,25 0,0 25,-25-25,25 25</inkml:trace>
  <inkml:trace contextRef="#ctx0" brushRef="#br0" timeOffset="3391">2235 1046,'25'0,"-25"25,24-25,1 25,25 25,-25 0,24 24,-24 26,0 25,0-26,-25-24,0 0,0-1,0-24,-25 25,25-50,0 25,-25-26,25-24,-25 25,25-25,0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" units="1/cm"/>
          <inkml:channelProperty channel="Y" name="resolution" value="30" units="1/cm"/>
        </inkml:channelProperties>
      </inkml:inkSource>
      <inkml:timestamp xml:id="ts0" timeString="2009-11-12T11:56:40.745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fitToCurve" value="1"/>
    </inkml:brush>
  </inkml:definitions>
  <inkml:trace contextRef="#ctx0" brushRef="#br0">0 200,'0'0,"0"25,0 24,0 1,0-1,0 25,0-24,0 24,0-25,25 1,-25-1,0 1,0-26,50 1,-75 0</inkml:trace>
  <inkml:trace contextRef="#ctx0" brushRef="#br0" timeOffset="328">50 151,'0'-25,"0"0,0 1,25-1,24 0,1 25,-1-25,1 25,-1 0,1 0,-25 25,-1 0,1 24,-25-24,-25 24,1 1,-1-1,0-24,0 24,0-24,25 0,-24-25,24 25,0-25,24 0,-24 0,50 0,-25 24,0-24,24 0,1 25,-1 0,-24-1,0 1,-1 0,-24 24,0 1,-24-26,24 26,-50-25,25 24,1-24,-26 0,1-25,24 0,-25 0,25-25,1 0,-1 0</inkml:trace>
  <inkml:trace contextRef="#ctx0" brushRef="#br0" timeOffset="1031">793 497,'0'0,"0"24,0 1,0 0,25 24,-25 1,0-26,0-24</inkml:trace>
  <inkml:trace contextRef="#ctx0" brushRef="#br0" timeOffset="1250">719 348,'0'-24,"24"24,1 24</inkml:trace>
  <inkml:trace contextRef="#ctx0" brushRef="#br0" timeOffset="1422">966 744,'0'0,"0"-25,-25 25,25-49,0 24,25 0,-25-24,0 24,25 0,0 25,-1-24</inkml:trace>
  <inkml:trace contextRef="#ctx0" brushRef="#br0" timeOffset="1641">1115 521,'0'25,"0"0,0-25,0 49,0-24,0 0,0-50</inkml:trace>
  <inkml:trace contextRef="#ctx0" brushRef="#br0" timeOffset="1844">1090 373,'0'25,"74"-25,-98 25</inkml:trace>
  <inkml:trace contextRef="#ctx0" brushRef="#br0" timeOffset="1969">1239 719,'0'0,"24"-25,-24-24,25 24,0 1,0-1,-1 0,1 25,-25 0,25 0,0 0,-25 25,0 0,25-1,-25 1,0 0,0-1</inkml:trace>
  <inkml:trace contextRef="#ctx0" brushRef="#br0" timeOffset="2281">1734 472,'0'0,"-25"0,0 0,25 0,-24 0,-1 25,25-1,0 1,-25 0,25 0,0 24,25-24,-25-1,25-24,-1 25,1-25,25-25</inkml:trace>
  <inkml:trace contextRef="#ctx0" brushRef="#br0" timeOffset="2500">1932 497,'-25'0,"25"24,0 1,0 0,0 0,0 24,0-24,50-25,-75 24</inkml:trace>
  <inkml:trace contextRef="#ctx0" brushRef="#br0" timeOffset="2687">1907 348,'-24'25,"24"-25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" units="1/cm"/>
          <inkml:channelProperty channel="Y" name="resolution" value="30" units="1/cm"/>
        </inkml:channelProperties>
      </inkml:inkSource>
      <inkml:timestamp xml:id="ts0" timeString="2009-11-12T11:56:43.917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fitToCurve" value="1"/>
    </inkml:brush>
  </inkml:definitions>
  <inkml:trace contextRef="#ctx0" brushRef="#br0">199 124,'0'0,"0"25,0-1,24 26,-24 0,0-1,0 1,0-1,0 1,0-1</inkml:trace>
  <inkml:trace contextRef="#ctx0" brushRef="#br0" timeOffset="203">0 124,'0'0,"25"-25,25 25,-1 0,1 0,24 25,1 0,-1 24,1 1,-26-1,-24 1,0-1,-50 1,0-1,0-24,-49 0,24 0,-24-1,24-24,1 0,-1-24,25 24,25-25</inkml:trace>
  <inkml:trace contextRef="#ctx0" brushRef="#br0" timeOffset="547">893 372,'0'0,"0"-25,-24 25,-1-25,25 25,-25 0,0 0,25 0,-25 25,25 0,-25-1,25 1,25-25,0 25,-25-25,50 0,-25 0,-1 0,1 0,-25-25,25 25,-25-25,0 25,0 0,0 25,25-25,-25 25,0-25,0 25,25-25</inkml:trace>
  <inkml:trace contextRef="#ctx0" brushRef="#br0" timeOffset="953">1141 99,'0'25,"25"-25,-25 49,0-24,25 25,0-25,-25-1,25 26,-25-25,0-1,0 1,25-25</inkml:trace>
  <inkml:trace contextRef="#ctx0" brushRef="#br0" timeOffset="1187">1365 124,'0'0,"0"49,0-24,0 0,0 25,0-26,0 1,0 25,0-26,25 1,-25 0</inkml:trace>
  <inkml:trace contextRef="#ctx0" brushRef="#br0" timeOffset="1422">1489 372,'0'0,"0"24,0-24,0 25,25 0,-1-25,1 0,0 25,25-50,-25 25,-1-25,1 25,-25-25,0 1,0-1,-25 0,-24 0,24 1,0-1,0 25,0 0,1 0,24 0</inkml:trace>
  <inkml:trace contextRef="#ctx0" brushRef="#br0" timeOffset="1719">1663 347,'24'25,"-24"-25,0 24,25 1</inkml:trace>
  <inkml:trace contextRef="#ctx0" brushRef="#br0" timeOffset="1890">1886 471,'0'-25,"0"25,0-25,0 0,25 1,-25-1,24 0,1 0,-25 25,25-24,-25 24,25 0,0 24,-25 1,24 0,-24 0,25-1,-25 1,25 25,-25-26,0 1,0-50</inkml:trace>
  <inkml:trace contextRef="#ctx0" brushRef="#br0" timeOffset="2328">2258 471,'0'0,"0"-25,0 0,25 25,-25-25,25 1,-1-1,1 0,-25 25,25 0,0 0,0 0,-25 25,24 0,-24-1,0 1,25-25,-25 25,0-25,0 0,25 0,-25 0,25-25,0 0,0 1,-1-1,-24 25,25 0,-25 0,25 0,0 0,-25 25,25-1,-25 1,24 0,-24-75</inkml:trace>
  <inkml:trace contextRef="#ctx0" brushRef="#br0" timeOffset="2828">3176 347,'0'-25,"0"25,-25-25,25 1,-25 24,1 0,-1 0,0 0,0 0,-24 24,24 1,25 0,-25 0,50-1,-25 1,25 0,-1-25,1 25,25-25,-25-25,-1 0,1 25,0-25,-25 1,25 24,-50 0,25 24,0 1,0 25,0-26,0-73</inkml:trace>
  <inkml:trace contextRef="#ctx0" brushRef="#br0" timeOffset="3297">3672 0,'0'25,"0"-25,0 25,0-1,0 1,0-50</inkml:trace>
  <inkml:trace contextRef="#ctx0" brushRef="#br0" timeOffset="3469">3672 693,'0'25,"0"0,-25 0,1-1,-1 1,-25 25,1-26,-51 1,26 25,49-26,-74 26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" units="1/cm"/>
          <inkml:channelProperty channel="Y" name="resolution" value="30" units="1/cm"/>
        </inkml:channelProperties>
      </inkml:inkSource>
      <inkml:timestamp xml:id="ts0" timeString="2009-11-12T11:56:50.151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fitToCurve" value="1"/>
    </inkml:brush>
  </inkml:definitions>
  <inkml:trace contextRef="#ctx0" brushRef="#br0">247 371,'-25'0,"25"0,0-25,0 25,-25 0,25 0,0-24,-24 24,24 0,-25-25,0 25,1-25,-1 25,0 0,25 0,-25 0,25 25,-24 0,24-1,0 1,0 0,0-1,24 1,1-25,0 25,0-50,-1 25,1-25,0 25,-25-24,24-1,-24 0,0 25,0-24,0 48,25 1,-25 0,0-1,0 1,25-25,-25 25,0-25</inkml:trace>
  <inkml:trace contextRef="#ctx0" brushRef="#br0" timeOffset="547">296 0,'0'0,"25"0,0 0,-1 25,-24-25,50 25,-26 24,1 25,0-24,-25 24,25-25,-25 25,0-24,0-1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" units="1/cm"/>
          <inkml:channelProperty channel="Y" name="resolution" value="30" units="1/cm"/>
        </inkml:channelProperties>
      </inkml:inkSource>
      <inkml:timestamp xml:id="ts0" timeString="2009-11-12T11:56:50.995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fitToCurve" value="1"/>
    </inkml:brush>
  </inkml:definitions>
  <inkml:trace contextRef="#ctx0" brushRef="#br0">0 78,'0'0,"25"25,-25 24,0 0,0 25,24-24,-24 23,0-23,0-75</inkml:trace>
  <inkml:trace contextRef="#ctx0" brushRef="#br0" timeOffset="297">296 29,'0'25,"0"-25,0 24,24 1,-24 24,25 0,-25 1,0-1,0 0,24 0</inkml:trace>
  <inkml:trace contextRef="#ctx0" brushRef="#br0" timeOffset="1359">172 29,'0'-25,"0"25,-24 0,24 0,-25 0,25 0,-24 25,24-25,0 0,0 25,0-1,0 1,0-25,0 49,24-24,-24-1,0 26,25-26,-1 26,-24-26,25 25,-25-24,0-25,0 25,0-1,0 1,-25-25,25 25,-24-25,-1 24,25-24,-24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" units="1/cm"/>
          <inkml:channelProperty channel="Y" name="resolution" value="30" units="1/cm"/>
        </inkml:channelProperties>
      </inkml:inkSource>
      <inkml:timestamp xml:id="ts0" timeString="2009-11-12T11:56:51.636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fitToCurve" value="1"/>
    </inkml:brush>
  </inkml:definitions>
  <inkml:trace contextRef="#ctx0" brushRef="#br0">0 25,'0'0</inkml:trace>
  <inkml:trace contextRef="#ctx0" brushRef="#br0" timeOffset="4531">74 0,'0'25,"25"0,-25 0,0-1,0 26,25 24,-25 0,0-25,0 25,0-49,25 25</inkml:trace>
  <inkml:trace contextRef="#ctx0" brushRef="#br0" timeOffset="4765">347 25,'0'25,"-25"-25,25 25,-24-25,-1 49,-25-24,25-1,1 1,-1 0,0 0,25-25,0 24,0-24,25 25,-25-25,25 25,24-1,-24-24,25 25,-26 0,1-1,50 1,-75-25</inkml:trace>
  <inkml:trace contextRef="#ctx0" brushRef="#br0" timeOffset="5093">422 396,'0'0,"0"24,24-24,1 25,0-25,0 0,25-25,-26 1,1-1,-25 0,0 1,0-1,-25 0,1 1,-1-1,-25 0,25 25,0 0,1 0,24 0</inkml:trace>
  <inkml:trace contextRef="#ctx0" brushRef="#br0" timeOffset="5390">670 322,'0'24,"0"1,0 0,25-1,-25-24,0 25,0-25</inkml:trace>
  <inkml:trace contextRef="#ctx0" brushRef="#br0" timeOffset="5562">794 149,'0'0,"25"0,-25 0,24 24,-24-24,0 25,0 0,0 0,0 24,0-24,-24 24,24 0,0-24,0-25,0 25,0-25,0 0</inkml:trace>
  <inkml:trace contextRef="#ctx0" brushRef="#br0" timeOffset="5859">893 396,'0'0,"25"24,-25 1,25-25,-1 25,1-25,0 25,-25-50,25 25,0-25,-25 25,24-25,-24 1,0-1,-24 0,24 1,-25-1,0 25,0-25,0 25,1 0,73 0,-74 0</inkml:trace>
  <inkml:trace contextRef="#ctx0" brushRef="#br0" timeOffset="6156">1091 371,'0'0,"0"25,0-25,0 24,25 1,-25-25,0-25</inkml:trace>
  <inkml:trace contextRef="#ctx0" brushRef="#br0" timeOffset="6375">1265 470,'0'-25,"0"25,0-25,25 1,-25-1,0 0,25 1,-25 24,24-25,-24 25,25-25,-25 25,25 25,-25-25,25 25,-25 24,0-24,0-1,0 1,0 0,0 0</inkml:trace>
  <inkml:trace contextRef="#ctx0" brushRef="#br0" timeOffset="6734">1637 272,'0'-24,"0"24,0 0,0-25,-25 25,25 0,-24 0,-1 0,25 25,-25-1,0 1,25 24,0-24,0 0,0-1,0 1,0-25,25 25,0-25,0 25,-1-50,1 25,50-25,-51 25</inkml:trace>
  <inkml:trace contextRef="#ctx0" brushRef="#br0" timeOffset="7671">1637 396,'0'24,"0"-24,0 25,0-25,0 25,0 0,0-25,0 24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" units="1/cm"/>
          <inkml:channelProperty channel="Y" name="resolution" value="30" units="1/cm"/>
        </inkml:channelProperties>
      </inkml:inkSource>
      <inkml:timestamp xml:id="ts0" timeString="2009-11-12T11:56:59.745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fitToCurve" value="1"/>
    </inkml:brush>
  </inkml:definitions>
  <inkml:trace contextRef="#ctx0" brushRef="#br0">173 620,'0'25,"0"-25,0 24,25 1,0-25,24 0,-24 0,0 0,0 0,-25-25,0 1,0-1,0 0,-25 0,-25 0,1 1,-1-1,1 0,-1 25,25 0,-24 0,49 0,0 25</inkml:trace>
  <inkml:trace contextRef="#ctx0" brushRef="#br0" timeOffset="312">248 248,'0'25,"0"-25,0 25,0-25,0 24,49-24,-49 0</inkml:trace>
  <inkml:trace contextRef="#ctx0" brushRef="#br0" timeOffset="469">297 273,'0'0,"0"0,0 25,0-25,0 0,25-25</inkml:trace>
  <inkml:trace contextRef="#ctx0" brushRef="#br0" timeOffset="625">495 149,'0'25,"0"0,0-1,0 1,0 0,0 24,0 1,0-25,0 24,25-24,-25 25,0-26</inkml:trace>
  <inkml:trace contextRef="#ctx0" brushRef="#br0" timeOffset="891">793 347,'-25'0,"0"0,1 0,-1 25,0-25,25 25,-25 0,25-1,0 1,0 0,0 0,25-1,0 1,24 0,-24-25,25 25,-25-25,24-75</inkml:trace>
  <inkml:trace contextRef="#ctx0" brushRef="#br0" timeOffset="1156">818 570,'-25'25,"25"0,0 0,0-1,25 1,-25 25,0-26,25-24,-25 25,0-25</inkml:trace>
  <inkml:trace contextRef="#ctx0" brushRef="#br0" timeOffset="1391">967 496,'0'25,"0"-1,24 1,-24 25,0-25,25 24,0-24,-25 0,25-1,-1-24,1 25,-25-25,25-25,0 25,-25-24,25-1,-25 0,0 0,24 1,-24-1,0 0,0 0,0 50,0 0,0 0,0-1,0 1,0 0,0 0,0-25,0 0,25 24</inkml:trace>
  <inkml:trace contextRef="#ctx0" brushRef="#br0" timeOffset="1844">1264 223,'-25'0,"25"25,0-25,-25 25,25-25,0 25,0-25,25 24,0-24,-25 0</inkml:trace>
  <inkml:trace contextRef="#ctx0" brushRef="#br0" timeOffset="2016">1115 248,'-25'25,"25"-25,-24 0,24 25,0-25,0 24,0 1,24-25</inkml:trace>
  <inkml:trace contextRef="#ctx0" brushRef="#br0" timeOffset="2219">1586 0,'0'0,"0"25,0 25,0-1,0 1,0-1,0 1,25-25,-25 49,0-24,0 24,0-25,0 1,0 0,0-26</inkml:trace>
  <inkml:trace contextRef="#ctx0" brushRef="#br0" timeOffset="2484">1438 570,'24'0,"1"0,-25 0,25 0,25 0,-26 0,1-25,0 1</inkml:trace>
  <inkml:trace contextRef="#ctx0" brushRef="#br0" timeOffset="2672">1760 496,'0'0,"0"25,0-1,25 1,-1-25,-24 25,50 0,-25 0,0-25,-1 0,26 0,-25 0,-25 0,25-25,-1 25,-24-25,25 25,-25-25,0 0,0 25,0 0,0 25,0 25,0-25,0-1,0 1,0 0,0 0,0-1</inkml:trace>
  <inkml:trace contextRef="#ctx0" brushRef="#br0" timeOffset="3125">2057 99,'0'0,"0"25,0 0,0 0,0 0,0-1,0 1,0 0,0-25</inkml:trace>
  <inkml:trace contextRef="#ctx0" brushRef="#br0" timeOffset="3297">1884 199,'0'0,"0"0,0 24,0 1,0 0,0 0,25-25,-25 24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" units="1/cm"/>
          <inkml:channelProperty channel="Y" name="resolution" value="30" units="1/cm"/>
        </inkml:channelProperties>
      </inkml:inkSource>
      <inkml:timestamp xml:id="ts0" timeString="2009-11-12T11:57:14.557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fitToCurve" value="1"/>
    </inkml:brush>
  </inkml:definitions>
  <inkml:trace contextRef="#ctx0" brushRef="#br0">1810 0,'0'0,"0"25,-25 0,-25 0,26 25,-26 25,0-25,-24 25,0-25,-1 0,-24 0,25 0,-1-25,26 25,24-25,25 0,0-25</inkml:trace>
  <inkml:trace contextRef="#ctx0" brushRef="#br0" timeOffset="657">223 800,'-25'0,"25"0,-25-25,0 25,1 0,-1 0,0 0,0 25,0-25,25 25,0 0,0 0,25-1,0 1,0 0,24 0,-24 0,0 0,0 0,-25-25,-25 25,0 0,0-25,1 25,-26-25,25 0,0 0,1 0,24-25,0 25</inkml:trace>
  <inkml:trace contextRef="#ctx0" brushRef="#br0" timeOffset="1032">297 1049,'0'25,"25"-25,-25 0,25 0,0-25,-1 0,-24 25,0-25,0 25,0-25,-24 0,-1 25,0-25,0 0,0 25,1 0,24 25</inkml:trace>
  <inkml:trace contextRef="#ctx0" brushRef="#br0" timeOffset="1313">520 1024,'25'0,"-25"0,25 0,-25 0,25 0,0-25,-25 25,0-25,0 25,0-25,-25 0,25 0,0 25,-25 0,25 0,-25 0,25 25,0 0,-25 25,25-25,0 25,0 0,0 25,0-25,25 25,-25-25,0-25,0 25,0-25,0-75</inkml:trace>
  <inkml:trace contextRef="#ctx0" brushRef="#br0" timeOffset="1704">396 800,'0'0,"25"-25,0 0,0 0,0 0,-1 25,26 0,-25 0</inkml:trace>
  <inkml:trace contextRef="#ctx0" brushRef="#br0" timeOffset="1891">744 949,'0'0,"0"25,0 0,0-25,0 25,0-25,24 25,1-25,0 0,0 0,-1 0,-24-25,25 25,-25 0,25-25,-25 25,0-25,0 25,0-25,0 25,0 0,0 25,0 0,0-25,0 25,0 0,0 0,25-25,-25 0,0 25</inkml:trace>
  <inkml:trace contextRef="#ctx0" brushRef="#br0" timeOffset="2313">991 750,'0'0,"0"25,0 0,0 0,0 0,0 24,25-24,-25 25,0-25,0-25,0 25,50 0,-75-25</inkml:trace>
  <inkml:trace contextRef="#ctx0" brushRef="#br0" timeOffset="2563">1115 899,'-24'0,"24"25,-25-25,25 25,-25 0,25 0,0 0,0-25,25 25,-25-25,25 25,-1-25,1 0,0 0,0 0,24 0,-24 0,25 0</inkml:trace>
  <inkml:trace contextRef="#ctx0" brushRef="#br0" timeOffset="3141">2206 25,'0'25,"0"-25,0 25,25 0,-25 25,0 0,0 0,25 25,-25-25,0 0,0 0,25-25,-25 25,0-25,0 0,0 0,0-25,0 0</inkml:trace>
  <inkml:trace contextRef="#ctx0" brushRef="#br0" timeOffset="3860">2058 800,'0'-25,"-25"25,25-25,0 50,25 0,-25 0,0 25,0-26,0 26,-25-25,25 25,0-25,0-25</inkml:trace>
  <inkml:trace contextRef="#ctx0" brushRef="#br0" timeOffset="4188">2157 949,'0'0,"0"25,25-25,-25 25,0-25,0 25,0-25,0 0,0 25,0-25</inkml:trace>
  <inkml:trace contextRef="#ctx0" brushRef="#br0" timeOffset="4500">2306 725,'0'25,"0"-25,0 25,24-25,-24 0,0-25,0 25,0 0,0 25,0-25,0 0,0 25,0 0,0-25,25 25,-25 24,0-24,25 0,-25 0,0 0,0 0,0-25,0 25,0-25,0 0,0 25,25-25,-25 0</inkml:trace>
  <inkml:trace contextRef="#ctx0" brushRef="#br0" timeOffset="5250">2554 850,'0'0,"0"25,-25-25,25 24,-25-24,0 25,0 0,1-25,-1 25,0 0,25-25,-25 0,50 25,-25-25,25 0,0 25,-1-25,26 25,-25-25,0 0,-1 25,1-25,0 0,-25 0,25 0,-25 0</inkml:trace>
  <inkml:trace contextRef="#ctx0" brushRef="#br0" timeOffset="5829">1834 899,'0'0,"0"0,0 25,0-25,0 25,0 0,0 0,25-25,-25 25,0-25,0 25,0 0</inkml:trace>
  <inkml:trace contextRef="#ctx0" brushRef="#br0" timeOffset="6735">2851 75,'25'0,"-25"25,0-25,25 25,-25-25,24 25,1 0,0 0,25 0,-26 0,26 0,-25 25,24-25,-24 0,0 0,25 0,-26 0,26 25,0-25,-1 0,1 25,-1-25,26 0,-26 0,1 0,-1 0,-24 0,0 0,0 0,0-25,-25 25,0-25,0 0,24 0</inkml:trace>
  <inkml:trace contextRef="#ctx0" brushRef="#br0" timeOffset="7954">3768 899,'0'0,"-24"-24,-1 24,0 0,0 0,1 0,24 0,-25 0,25 24,25 1,-25 0,24 0,1 0,0 0,-25 0,25 0,-25 0,0-25,-25 25,25 0,0-25,-25 0,0 0,25 0,25-25,-50 25</inkml:trace>
  <inkml:trace contextRef="#ctx0" brushRef="#br0" timeOffset="8297">3868 949,'0'25,"0"-25,0 25,0-25,0 25,0 0,24 0,-24-25</inkml:trace>
  <inkml:trace contextRef="#ctx0" brushRef="#br0" timeOffset="8547">4240 949,'-25'0,"0"0,0 0,0 0,1 0,24 25,-25-25,0 25,25-25,0 25,0 0,0 0,25-25,0 25,-1-25</inkml:trace>
  <inkml:trace contextRef="#ctx0" brushRef="#br0" timeOffset="8829">4488 999,'0'0,"-25"-25,25 25,-25 0,25 0,0 0,-25 0,25 0,-25 25,1-25,24 25,0-25,0 0,24 25,-24-25,25 0,-25 25,25-25,0 0,-25 0,25-25,-25 25,0 0,24 0,-24 0,0 0,0 25,0-25,25 25,-25-25,25 0,-25 0</inkml:trace>
  <inkml:trace contextRef="#ctx0" brushRef="#br0" timeOffset="9313">4711 725,'0'25,"0"-25,24 50,-24-25,0 25,0-26,25 26,-25-25,0 0,0 0,0 0,0 0,0-25,0 25,0-25</inkml:trace>
  <inkml:trace contextRef="#ctx0" brushRef="#br0" timeOffset="9672">4983 875,'0'24,"0"-24,0 25,-24-25,24 25,-25-25,0 25,0-25,0 25,-24-25,24 0,25 25,-25-25,0 0,25 0,0 0,25 0,0 25,0-25,0 25,24-25,-24 25,0-25,0 25,-1 0,-24-25,25 0,-25 25,0-25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" units="1/cm"/>
          <inkml:channelProperty channel="Y" name="resolution" value="30" units="1/cm"/>
        </inkml:channelProperties>
      </inkml:inkSource>
      <inkml:timestamp xml:id="ts0" timeString="2009-11-12T11:57:26.417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fitToCurve" value="1"/>
    </inkml:brush>
  </inkml:definitions>
  <inkml:trace contextRef="#ctx0" brushRef="#br0">0 0,'0'0,"0"24,0-24,0 25,0 0,0 25,0-1,0-24,0 24,0 1,0-1,0-24,0 0,0 0,25-25,-25 25,24-25,-24 0,25 24,24-48,-24 24,0 0,-1 0,1-25,0 25,-1 0,1 0,-25-25,25 25,-25 0</inkml:trace>
  <inkml:trace contextRef="#ctx0" brushRef="#br0" timeOffset="422">222 148,'25'0,"-25"25,0 0,24 24,-24 1,25-1,-25 1,0 0,0-1,0-24,0 24,0-24,0 0,0 0,0-1,0 1,0-25,25 0,-50 25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" units="1/cm"/>
          <inkml:channelProperty channel="Y" name="resolution" value="30" units="1/cm"/>
        </inkml:channelProperties>
      </inkml:inkSource>
      <inkml:timestamp xml:id="ts0" timeString="2009-11-12T11:57:29.026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fitToCurve" value="1"/>
    </inkml:brush>
  </inkml:definitions>
  <inkml:trace contextRef="#ctx0" brushRef="#br0">271 0,'-24'0,"24"0,0 0,-24 0,24 0,-24 25,24-25,-25 0,25 25,-24-25,0 25,0 0,0 0,24 25,-24-26,-1 1,1 25,24 0,0 0,0-1,0 1,0 0,0-25,0 25,24-26,1-24,-1 25,24-25,-24 0,0 0,1-25,23 1,-48-1,24 0,-24 25,0-25,0 0,0-25,0 25,-24 1,0-1,24 0,-24 25,-1 0,-23-25,24 25,0 25,0-25,-1 25,50-25,-50 25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Üstbilgi Yer Tutucusu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DA0B6286-D2BE-4164-B779-86866C6B00A1}" type="datetimeFigureOut">
              <a:rPr lang="tr-TR"/>
              <a:pPr>
                <a:defRPr/>
              </a:pPr>
              <a:t>15.11.2022</a:t>
            </a:fld>
            <a:endParaRPr lang="tr-TR"/>
          </a:p>
        </p:txBody>
      </p:sp>
      <p:sp>
        <p:nvSpPr>
          <p:cNvPr id="4" name="3 Slayt Görüntüsü Yer Tutucusu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tr-TR" noProof="0"/>
          </a:p>
        </p:txBody>
      </p:sp>
      <p:sp>
        <p:nvSpPr>
          <p:cNvPr id="5" name="4 Not Yer Tutucusu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noProof="0"/>
              <a:t>Asıl metin stillerini düzenlemek için tıklatın</a:t>
            </a:r>
          </a:p>
          <a:p>
            <a:pPr lvl="1"/>
            <a:r>
              <a:rPr lang="tr-TR" noProof="0"/>
              <a:t>İkinci düzey</a:t>
            </a:r>
          </a:p>
          <a:p>
            <a:pPr lvl="2"/>
            <a:r>
              <a:rPr lang="tr-TR" noProof="0"/>
              <a:t>Üçüncü düzey</a:t>
            </a:r>
          </a:p>
          <a:p>
            <a:pPr lvl="3"/>
            <a:r>
              <a:rPr lang="tr-TR" noProof="0"/>
              <a:t>Dördüncü düzey</a:t>
            </a:r>
          </a:p>
          <a:p>
            <a:pPr lvl="4"/>
            <a:r>
              <a:rPr lang="tr-TR" noProof="0"/>
              <a:t>Beşinci düzey</a:t>
            </a:r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048200E0-5461-4F28-95AD-CC70BEC145DC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9190627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1 Slayt Görüntüsü Yer Tutucusu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0" name="2 Not Yer Tutucusu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tr-TR"/>
          </a:p>
        </p:txBody>
      </p:sp>
      <p:sp>
        <p:nvSpPr>
          <p:cNvPr id="32771" name="3 Slayt Numarası Yer Tutucusu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72A6766-689D-47CD-A49A-A6E6CB98E19E}" type="slidenum">
              <a:rPr lang="tr-TR"/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145497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E52F84-D65F-4829-97D9-D0E6DA03530B}" type="datetimeFigureOut">
              <a:rPr lang="tr-TR"/>
              <a:pPr>
                <a:defRPr/>
              </a:pPr>
              <a:t>15.11.2022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A314E5-248D-48CE-BB0B-D405197F2316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2F763C-84B1-4D5E-9391-F5CB6F4C9416}" type="datetimeFigureOut">
              <a:rPr lang="tr-TR"/>
              <a:pPr>
                <a:defRPr/>
              </a:pPr>
              <a:t>15.11.2022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107452-163F-47EA-9842-5AD9D8369488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C121E3-33AB-4E8D-8780-3A75FC8C9857}" type="datetimeFigureOut">
              <a:rPr lang="tr-TR"/>
              <a:pPr>
                <a:defRPr/>
              </a:pPr>
              <a:t>15.11.2022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73042F-E9B6-438B-972A-D800BEFF2D16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B5F48B-B80E-450C-BA73-B77998213FCD}" type="datetimeFigureOut">
              <a:rPr lang="tr-TR"/>
              <a:pPr>
                <a:defRPr/>
              </a:pPr>
              <a:t>15.11.2022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FBBE6A-9EB5-4477-AD81-C1A09507CB79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45C37D-FE55-4B12-A8A2-328131570AB2}" type="datetimeFigureOut">
              <a:rPr lang="tr-TR"/>
              <a:pPr>
                <a:defRPr/>
              </a:pPr>
              <a:t>15.11.2022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C67118-81E2-42ED-A621-E254811AB043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96111A-E202-4EC9-80CA-FE7091C2CCF7}" type="datetimeFigureOut">
              <a:rPr lang="tr-TR"/>
              <a:pPr>
                <a:defRPr/>
              </a:pPr>
              <a:t>15.11.2022</a:t>
            </a:fld>
            <a:endParaRPr lang="tr-TR"/>
          </a:p>
        </p:txBody>
      </p:sp>
      <p:sp>
        <p:nvSpPr>
          <p:cNvPr id="6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7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CD7508-72EA-49F6-B5C6-DB62843C23A8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181815-D7EA-4D87-8F2C-2086366A3F10}" type="datetimeFigureOut">
              <a:rPr lang="tr-TR"/>
              <a:pPr>
                <a:defRPr/>
              </a:pPr>
              <a:t>15.11.2022</a:t>
            </a:fld>
            <a:endParaRPr lang="tr-TR"/>
          </a:p>
        </p:txBody>
      </p:sp>
      <p:sp>
        <p:nvSpPr>
          <p:cNvPr id="8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9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196DC0-E9B7-48B3-9FD2-C3B5A8449250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45550C-C4B7-47B4-BDE1-CFD9057A479B}" type="datetimeFigureOut">
              <a:rPr lang="tr-TR"/>
              <a:pPr>
                <a:defRPr/>
              </a:pPr>
              <a:t>15.11.2022</a:t>
            </a:fld>
            <a:endParaRPr lang="tr-TR"/>
          </a:p>
        </p:txBody>
      </p:sp>
      <p:sp>
        <p:nvSpPr>
          <p:cNvPr id="4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0E6D83-5EDF-46CF-BE60-E90EDDED43DB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A8983E-1042-4F1D-836F-E00328FDFF8C}" type="datetimeFigureOut">
              <a:rPr lang="tr-TR"/>
              <a:pPr>
                <a:defRPr/>
              </a:pPr>
              <a:t>15.11.2022</a:t>
            </a:fld>
            <a:endParaRPr lang="tr-TR"/>
          </a:p>
        </p:txBody>
      </p:sp>
      <p:sp>
        <p:nvSpPr>
          <p:cNvPr id="3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4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7D89CD-F126-4752-8A1E-3A2538789072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615C5F-8CF9-444A-8858-1A923FF6B248}" type="datetimeFigureOut">
              <a:rPr lang="tr-TR"/>
              <a:pPr>
                <a:defRPr/>
              </a:pPr>
              <a:t>15.11.2022</a:t>
            </a:fld>
            <a:endParaRPr lang="tr-TR"/>
          </a:p>
        </p:txBody>
      </p:sp>
      <p:sp>
        <p:nvSpPr>
          <p:cNvPr id="6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7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66BD22-61DD-4A0C-B154-69A3EBE0F1FC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tr-TR" noProof="0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E86341-E937-487C-B7AD-F2C8B0CC5459}" type="datetimeFigureOut">
              <a:rPr lang="tr-TR"/>
              <a:pPr>
                <a:defRPr/>
              </a:pPr>
              <a:t>15.11.2022</a:t>
            </a:fld>
            <a:endParaRPr lang="tr-TR"/>
          </a:p>
        </p:txBody>
      </p:sp>
      <p:sp>
        <p:nvSpPr>
          <p:cNvPr id="6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7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028913-CD24-4EE9-95C0-6C12CAC2C171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1 Başlık Yer Tutucusu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tr-TR"/>
              <a:t>Asıl başlık stili için tıklatın</a:t>
            </a:r>
          </a:p>
        </p:txBody>
      </p:sp>
      <p:sp>
        <p:nvSpPr>
          <p:cNvPr id="15363" name="2 Metin Yer Tutucusu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32B33CC6-A7BC-431D-926B-4336ED7AFE47}" type="datetimeFigureOut">
              <a:rPr lang="tr-TR"/>
              <a:pPr>
                <a:defRPr/>
              </a:pPr>
              <a:t>15.11.2022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9C5ED4A-B4B4-4DCF-9A03-A6AADFE850EE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customXml" Target="../ink/ink463.xml"/><Relationship Id="rId18" Type="http://schemas.openxmlformats.org/officeDocument/2006/relationships/image" Target="../media/image465.emf"/><Relationship Id="rId26" Type="http://schemas.openxmlformats.org/officeDocument/2006/relationships/image" Target="../media/image469.emf"/><Relationship Id="rId39" Type="http://schemas.openxmlformats.org/officeDocument/2006/relationships/customXml" Target="../ink/ink476.xml"/><Relationship Id="rId21" Type="http://schemas.openxmlformats.org/officeDocument/2006/relationships/customXml" Target="../ink/ink467.xml"/><Relationship Id="rId34" Type="http://schemas.openxmlformats.org/officeDocument/2006/relationships/image" Target="../media/image473.emf"/><Relationship Id="rId42" Type="http://schemas.openxmlformats.org/officeDocument/2006/relationships/image" Target="../media/image477.emf"/><Relationship Id="rId7" Type="http://schemas.openxmlformats.org/officeDocument/2006/relationships/customXml" Target="../ink/ink460.xml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464.emf"/><Relationship Id="rId20" Type="http://schemas.openxmlformats.org/officeDocument/2006/relationships/image" Target="../media/image466.emf"/><Relationship Id="rId29" Type="http://schemas.openxmlformats.org/officeDocument/2006/relationships/customXml" Target="../ink/ink471.xml"/><Relationship Id="rId41" Type="http://schemas.openxmlformats.org/officeDocument/2006/relationships/customXml" Target="../ink/ink47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9.emf"/><Relationship Id="rId11" Type="http://schemas.openxmlformats.org/officeDocument/2006/relationships/customXml" Target="../ink/ink462.xml"/><Relationship Id="rId24" Type="http://schemas.openxmlformats.org/officeDocument/2006/relationships/image" Target="../media/image468.emf"/><Relationship Id="rId32" Type="http://schemas.openxmlformats.org/officeDocument/2006/relationships/image" Target="../media/image472.emf"/><Relationship Id="rId37" Type="http://schemas.openxmlformats.org/officeDocument/2006/relationships/customXml" Target="../ink/ink475.xml"/><Relationship Id="rId40" Type="http://schemas.openxmlformats.org/officeDocument/2006/relationships/image" Target="../media/image476.emf"/><Relationship Id="rId5" Type="http://schemas.openxmlformats.org/officeDocument/2006/relationships/customXml" Target="../ink/ink459.xml"/><Relationship Id="rId15" Type="http://schemas.openxmlformats.org/officeDocument/2006/relationships/customXml" Target="../ink/ink464.xml"/><Relationship Id="rId23" Type="http://schemas.openxmlformats.org/officeDocument/2006/relationships/customXml" Target="../ink/ink468.xml"/><Relationship Id="rId28" Type="http://schemas.openxmlformats.org/officeDocument/2006/relationships/image" Target="../media/image470.emf"/><Relationship Id="rId36" Type="http://schemas.openxmlformats.org/officeDocument/2006/relationships/image" Target="../media/image474.emf"/><Relationship Id="rId10" Type="http://schemas.openxmlformats.org/officeDocument/2006/relationships/image" Target="../media/image461.emf"/><Relationship Id="rId19" Type="http://schemas.openxmlformats.org/officeDocument/2006/relationships/customXml" Target="../ink/ink466.xml"/><Relationship Id="rId31" Type="http://schemas.openxmlformats.org/officeDocument/2006/relationships/customXml" Target="../ink/ink472.xml"/><Relationship Id="rId44" Type="http://schemas.openxmlformats.org/officeDocument/2006/relationships/image" Target="../media/image478.emf"/><Relationship Id="rId4" Type="http://schemas.openxmlformats.org/officeDocument/2006/relationships/image" Target="../media/image458.emf"/><Relationship Id="rId9" Type="http://schemas.openxmlformats.org/officeDocument/2006/relationships/customXml" Target="../ink/ink461.xml"/><Relationship Id="rId14" Type="http://schemas.openxmlformats.org/officeDocument/2006/relationships/image" Target="../media/image463.emf"/><Relationship Id="rId22" Type="http://schemas.openxmlformats.org/officeDocument/2006/relationships/image" Target="../media/image467.emf"/><Relationship Id="rId27" Type="http://schemas.openxmlformats.org/officeDocument/2006/relationships/customXml" Target="../ink/ink470.xml"/><Relationship Id="rId30" Type="http://schemas.openxmlformats.org/officeDocument/2006/relationships/image" Target="../media/image471.emf"/><Relationship Id="rId35" Type="http://schemas.openxmlformats.org/officeDocument/2006/relationships/customXml" Target="../ink/ink474.xml"/><Relationship Id="rId43" Type="http://schemas.openxmlformats.org/officeDocument/2006/relationships/customXml" Target="../ink/ink478.xml"/><Relationship Id="rId8" Type="http://schemas.openxmlformats.org/officeDocument/2006/relationships/image" Target="../media/image460.emf"/><Relationship Id="rId3" Type="http://schemas.openxmlformats.org/officeDocument/2006/relationships/customXml" Target="../ink/ink458.xml"/><Relationship Id="rId12" Type="http://schemas.openxmlformats.org/officeDocument/2006/relationships/image" Target="../media/image462.emf"/><Relationship Id="rId17" Type="http://schemas.openxmlformats.org/officeDocument/2006/relationships/customXml" Target="../ink/ink465.xml"/><Relationship Id="rId25" Type="http://schemas.openxmlformats.org/officeDocument/2006/relationships/customXml" Target="../ink/ink469.xml"/><Relationship Id="rId33" Type="http://schemas.openxmlformats.org/officeDocument/2006/relationships/customXml" Target="../ink/ink473.xml"/><Relationship Id="rId38" Type="http://schemas.openxmlformats.org/officeDocument/2006/relationships/image" Target="../media/image475.emf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8.emf"/><Relationship Id="rId21" Type="http://schemas.openxmlformats.org/officeDocument/2006/relationships/image" Target="../media/image10.emf"/><Relationship Id="rId42" Type="http://schemas.openxmlformats.org/officeDocument/2006/relationships/customXml" Target="../ink/ink21.xml"/><Relationship Id="rId63" Type="http://schemas.openxmlformats.org/officeDocument/2006/relationships/image" Target="../media/image31.emf"/><Relationship Id="rId84" Type="http://schemas.openxmlformats.org/officeDocument/2006/relationships/customXml" Target="../ink/ink42.xml"/><Relationship Id="rId138" Type="http://schemas.openxmlformats.org/officeDocument/2006/relationships/customXml" Target="../ink/ink69.xml"/><Relationship Id="rId159" Type="http://schemas.openxmlformats.org/officeDocument/2006/relationships/image" Target="../media/image79.emf"/><Relationship Id="rId170" Type="http://schemas.openxmlformats.org/officeDocument/2006/relationships/customXml" Target="../ink/ink85.xml"/><Relationship Id="rId107" Type="http://schemas.openxmlformats.org/officeDocument/2006/relationships/image" Target="../media/image53.emf"/><Relationship Id="rId11" Type="http://schemas.openxmlformats.org/officeDocument/2006/relationships/image" Target="../media/image5.emf"/><Relationship Id="rId32" Type="http://schemas.openxmlformats.org/officeDocument/2006/relationships/customXml" Target="../ink/ink16.xml"/><Relationship Id="rId53" Type="http://schemas.openxmlformats.org/officeDocument/2006/relationships/image" Target="../media/image26.emf"/><Relationship Id="rId74" Type="http://schemas.openxmlformats.org/officeDocument/2006/relationships/customXml" Target="../ink/ink37.xml"/><Relationship Id="rId128" Type="http://schemas.openxmlformats.org/officeDocument/2006/relationships/customXml" Target="../ink/ink64.xml"/><Relationship Id="rId149" Type="http://schemas.openxmlformats.org/officeDocument/2006/relationships/image" Target="../media/image74.emf"/><Relationship Id="rId5" Type="http://schemas.openxmlformats.org/officeDocument/2006/relationships/image" Target="../media/image2.emf"/><Relationship Id="rId95" Type="http://schemas.openxmlformats.org/officeDocument/2006/relationships/image" Target="../media/image47.emf"/><Relationship Id="rId160" Type="http://schemas.openxmlformats.org/officeDocument/2006/relationships/customXml" Target="../ink/ink80.xml"/><Relationship Id="rId181" Type="http://schemas.openxmlformats.org/officeDocument/2006/relationships/image" Target="../media/image90.emf"/><Relationship Id="rId22" Type="http://schemas.openxmlformats.org/officeDocument/2006/relationships/customXml" Target="../ink/ink11.xml"/><Relationship Id="rId43" Type="http://schemas.openxmlformats.org/officeDocument/2006/relationships/image" Target="../media/image21.emf"/><Relationship Id="rId64" Type="http://schemas.openxmlformats.org/officeDocument/2006/relationships/customXml" Target="../ink/ink32.xml"/><Relationship Id="rId118" Type="http://schemas.openxmlformats.org/officeDocument/2006/relationships/customXml" Target="../ink/ink59.xml"/><Relationship Id="rId139" Type="http://schemas.openxmlformats.org/officeDocument/2006/relationships/image" Target="../media/image69.emf"/><Relationship Id="rId85" Type="http://schemas.openxmlformats.org/officeDocument/2006/relationships/image" Target="../media/image42.emf"/><Relationship Id="rId150" Type="http://schemas.openxmlformats.org/officeDocument/2006/relationships/customXml" Target="../ink/ink75.xml"/><Relationship Id="rId171" Type="http://schemas.openxmlformats.org/officeDocument/2006/relationships/image" Target="../media/image85.emf"/><Relationship Id="rId12" Type="http://schemas.openxmlformats.org/officeDocument/2006/relationships/customXml" Target="../ink/ink6.xml"/><Relationship Id="rId33" Type="http://schemas.openxmlformats.org/officeDocument/2006/relationships/image" Target="../media/image16.emf"/><Relationship Id="rId108" Type="http://schemas.openxmlformats.org/officeDocument/2006/relationships/customXml" Target="../ink/ink54.xml"/><Relationship Id="rId129" Type="http://schemas.openxmlformats.org/officeDocument/2006/relationships/image" Target="../media/image64.emf"/><Relationship Id="rId54" Type="http://schemas.openxmlformats.org/officeDocument/2006/relationships/customXml" Target="../ink/ink27.xml"/><Relationship Id="rId75" Type="http://schemas.openxmlformats.org/officeDocument/2006/relationships/image" Target="../media/image37.emf"/><Relationship Id="rId96" Type="http://schemas.openxmlformats.org/officeDocument/2006/relationships/customXml" Target="../ink/ink48.xml"/><Relationship Id="rId140" Type="http://schemas.openxmlformats.org/officeDocument/2006/relationships/customXml" Target="../ink/ink70.xml"/><Relationship Id="rId161" Type="http://schemas.openxmlformats.org/officeDocument/2006/relationships/image" Target="../media/image80.emf"/><Relationship Id="rId6" Type="http://schemas.openxmlformats.org/officeDocument/2006/relationships/customXml" Target="../ink/ink3.xml"/><Relationship Id="rId23" Type="http://schemas.openxmlformats.org/officeDocument/2006/relationships/image" Target="../media/image11.emf"/><Relationship Id="rId119" Type="http://schemas.openxmlformats.org/officeDocument/2006/relationships/image" Target="../media/image59.emf"/><Relationship Id="rId44" Type="http://schemas.openxmlformats.org/officeDocument/2006/relationships/customXml" Target="../ink/ink22.xml"/><Relationship Id="rId60" Type="http://schemas.openxmlformats.org/officeDocument/2006/relationships/customXml" Target="../ink/ink30.xml"/><Relationship Id="rId65" Type="http://schemas.openxmlformats.org/officeDocument/2006/relationships/image" Target="../media/image32.emf"/><Relationship Id="rId81" Type="http://schemas.openxmlformats.org/officeDocument/2006/relationships/image" Target="../media/image40.emf"/><Relationship Id="rId86" Type="http://schemas.openxmlformats.org/officeDocument/2006/relationships/customXml" Target="../ink/ink43.xml"/><Relationship Id="rId130" Type="http://schemas.openxmlformats.org/officeDocument/2006/relationships/customXml" Target="../ink/ink65.xml"/><Relationship Id="rId135" Type="http://schemas.openxmlformats.org/officeDocument/2006/relationships/image" Target="../media/image67.emf"/><Relationship Id="rId151" Type="http://schemas.openxmlformats.org/officeDocument/2006/relationships/image" Target="../media/image75.emf"/><Relationship Id="rId156" Type="http://schemas.openxmlformats.org/officeDocument/2006/relationships/customXml" Target="../ink/ink78.xml"/><Relationship Id="rId177" Type="http://schemas.openxmlformats.org/officeDocument/2006/relationships/image" Target="../media/image88.emf"/><Relationship Id="rId172" Type="http://schemas.openxmlformats.org/officeDocument/2006/relationships/customXml" Target="../ink/ink86.xml"/><Relationship Id="rId13" Type="http://schemas.openxmlformats.org/officeDocument/2006/relationships/image" Target="../media/image6.emf"/><Relationship Id="rId18" Type="http://schemas.openxmlformats.org/officeDocument/2006/relationships/customXml" Target="../ink/ink9.xml"/><Relationship Id="rId39" Type="http://schemas.openxmlformats.org/officeDocument/2006/relationships/image" Target="../media/image19.emf"/><Relationship Id="rId109" Type="http://schemas.openxmlformats.org/officeDocument/2006/relationships/image" Target="../media/image54.emf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27.emf"/><Relationship Id="rId76" Type="http://schemas.openxmlformats.org/officeDocument/2006/relationships/customXml" Target="../ink/ink38.xml"/><Relationship Id="rId97" Type="http://schemas.openxmlformats.org/officeDocument/2006/relationships/image" Target="../media/image48.emf"/><Relationship Id="rId104" Type="http://schemas.openxmlformats.org/officeDocument/2006/relationships/customXml" Target="../ink/ink52.xml"/><Relationship Id="rId120" Type="http://schemas.openxmlformats.org/officeDocument/2006/relationships/customXml" Target="../ink/ink60.xml"/><Relationship Id="rId125" Type="http://schemas.openxmlformats.org/officeDocument/2006/relationships/image" Target="../media/image62.emf"/><Relationship Id="rId141" Type="http://schemas.openxmlformats.org/officeDocument/2006/relationships/image" Target="../media/image70.emf"/><Relationship Id="rId146" Type="http://schemas.openxmlformats.org/officeDocument/2006/relationships/customXml" Target="../ink/ink73.xml"/><Relationship Id="rId167" Type="http://schemas.openxmlformats.org/officeDocument/2006/relationships/image" Target="../media/image83.emf"/><Relationship Id="rId7" Type="http://schemas.openxmlformats.org/officeDocument/2006/relationships/image" Target="../media/image3.emf"/><Relationship Id="rId71" Type="http://schemas.openxmlformats.org/officeDocument/2006/relationships/image" Target="../media/image35.emf"/><Relationship Id="rId92" Type="http://schemas.openxmlformats.org/officeDocument/2006/relationships/customXml" Target="../ink/ink46.xml"/><Relationship Id="rId162" Type="http://schemas.openxmlformats.org/officeDocument/2006/relationships/customXml" Target="../ink/ink81.xml"/><Relationship Id="rId2" Type="http://schemas.openxmlformats.org/officeDocument/2006/relationships/customXml" Target="../ink/ink1.xml"/><Relationship Id="rId29" Type="http://schemas.openxmlformats.org/officeDocument/2006/relationships/image" Target="../media/image14.emf"/><Relationship Id="rId24" Type="http://schemas.openxmlformats.org/officeDocument/2006/relationships/customXml" Target="../ink/ink12.xml"/><Relationship Id="rId40" Type="http://schemas.openxmlformats.org/officeDocument/2006/relationships/customXml" Target="../ink/ink20.xml"/><Relationship Id="rId45" Type="http://schemas.openxmlformats.org/officeDocument/2006/relationships/image" Target="../media/image22.emf"/><Relationship Id="rId66" Type="http://schemas.openxmlformats.org/officeDocument/2006/relationships/customXml" Target="../ink/ink33.xml"/><Relationship Id="rId87" Type="http://schemas.openxmlformats.org/officeDocument/2006/relationships/image" Target="../media/image43.emf"/><Relationship Id="rId110" Type="http://schemas.openxmlformats.org/officeDocument/2006/relationships/customXml" Target="../ink/ink55.xml"/><Relationship Id="rId115" Type="http://schemas.openxmlformats.org/officeDocument/2006/relationships/image" Target="../media/image57.emf"/><Relationship Id="rId131" Type="http://schemas.openxmlformats.org/officeDocument/2006/relationships/image" Target="../media/image65.emf"/><Relationship Id="rId136" Type="http://schemas.openxmlformats.org/officeDocument/2006/relationships/customXml" Target="../ink/ink68.xml"/><Relationship Id="rId157" Type="http://schemas.openxmlformats.org/officeDocument/2006/relationships/image" Target="../media/image78.emf"/><Relationship Id="rId178" Type="http://schemas.openxmlformats.org/officeDocument/2006/relationships/customXml" Target="../ink/ink89.xml"/><Relationship Id="rId61" Type="http://schemas.openxmlformats.org/officeDocument/2006/relationships/image" Target="../media/image30.emf"/><Relationship Id="rId82" Type="http://schemas.openxmlformats.org/officeDocument/2006/relationships/customXml" Target="../ink/ink41.xml"/><Relationship Id="rId152" Type="http://schemas.openxmlformats.org/officeDocument/2006/relationships/customXml" Target="../ink/ink76.xml"/><Relationship Id="rId173" Type="http://schemas.openxmlformats.org/officeDocument/2006/relationships/image" Target="../media/image86.emf"/><Relationship Id="rId19" Type="http://schemas.openxmlformats.org/officeDocument/2006/relationships/image" Target="../media/image9.emf"/><Relationship Id="rId14" Type="http://schemas.openxmlformats.org/officeDocument/2006/relationships/customXml" Target="../ink/ink7.xml"/><Relationship Id="rId30" Type="http://schemas.openxmlformats.org/officeDocument/2006/relationships/customXml" Target="../ink/ink15.xml"/><Relationship Id="rId35" Type="http://schemas.openxmlformats.org/officeDocument/2006/relationships/image" Target="../media/image17.emf"/><Relationship Id="rId56" Type="http://schemas.openxmlformats.org/officeDocument/2006/relationships/customXml" Target="../ink/ink28.xml"/><Relationship Id="rId77" Type="http://schemas.openxmlformats.org/officeDocument/2006/relationships/image" Target="../media/image38.emf"/><Relationship Id="rId100" Type="http://schemas.openxmlformats.org/officeDocument/2006/relationships/customXml" Target="../ink/ink50.xml"/><Relationship Id="rId105" Type="http://schemas.openxmlformats.org/officeDocument/2006/relationships/image" Target="../media/image52.emf"/><Relationship Id="rId126" Type="http://schemas.openxmlformats.org/officeDocument/2006/relationships/customXml" Target="../ink/ink63.xml"/><Relationship Id="rId147" Type="http://schemas.openxmlformats.org/officeDocument/2006/relationships/image" Target="../media/image73.emf"/><Relationship Id="rId168" Type="http://schemas.openxmlformats.org/officeDocument/2006/relationships/customXml" Target="../ink/ink84.xml"/><Relationship Id="rId8" Type="http://schemas.openxmlformats.org/officeDocument/2006/relationships/customXml" Target="../ink/ink4.xml"/><Relationship Id="rId51" Type="http://schemas.openxmlformats.org/officeDocument/2006/relationships/image" Target="../media/image25.emf"/><Relationship Id="rId72" Type="http://schemas.openxmlformats.org/officeDocument/2006/relationships/customXml" Target="../ink/ink36.xml"/><Relationship Id="rId93" Type="http://schemas.openxmlformats.org/officeDocument/2006/relationships/image" Target="../media/image46.emf"/><Relationship Id="rId98" Type="http://schemas.openxmlformats.org/officeDocument/2006/relationships/customXml" Target="../ink/ink49.xml"/><Relationship Id="rId121" Type="http://schemas.openxmlformats.org/officeDocument/2006/relationships/image" Target="../media/image60.emf"/><Relationship Id="rId142" Type="http://schemas.openxmlformats.org/officeDocument/2006/relationships/customXml" Target="../ink/ink71.xml"/><Relationship Id="rId163" Type="http://schemas.openxmlformats.org/officeDocument/2006/relationships/image" Target="../media/image81.emf"/><Relationship Id="rId3" Type="http://schemas.openxmlformats.org/officeDocument/2006/relationships/image" Target="../media/image1.emf"/><Relationship Id="rId25" Type="http://schemas.openxmlformats.org/officeDocument/2006/relationships/image" Target="../media/image12.emf"/><Relationship Id="rId46" Type="http://schemas.openxmlformats.org/officeDocument/2006/relationships/customXml" Target="../ink/ink23.xml"/><Relationship Id="rId67" Type="http://schemas.openxmlformats.org/officeDocument/2006/relationships/image" Target="../media/image33.emf"/><Relationship Id="rId116" Type="http://schemas.openxmlformats.org/officeDocument/2006/relationships/customXml" Target="../ink/ink58.xml"/><Relationship Id="rId137" Type="http://schemas.openxmlformats.org/officeDocument/2006/relationships/image" Target="../media/image68.emf"/><Relationship Id="rId158" Type="http://schemas.openxmlformats.org/officeDocument/2006/relationships/customXml" Target="../ink/ink79.xml"/><Relationship Id="rId20" Type="http://schemas.openxmlformats.org/officeDocument/2006/relationships/customXml" Target="../ink/ink10.xml"/><Relationship Id="rId41" Type="http://schemas.openxmlformats.org/officeDocument/2006/relationships/image" Target="../media/image20.emf"/><Relationship Id="rId62" Type="http://schemas.openxmlformats.org/officeDocument/2006/relationships/customXml" Target="../ink/ink31.xml"/><Relationship Id="rId83" Type="http://schemas.openxmlformats.org/officeDocument/2006/relationships/image" Target="../media/image41.emf"/><Relationship Id="rId88" Type="http://schemas.openxmlformats.org/officeDocument/2006/relationships/customXml" Target="../ink/ink44.xml"/><Relationship Id="rId111" Type="http://schemas.openxmlformats.org/officeDocument/2006/relationships/image" Target="../media/image55.emf"/><Relationship Id="rId132" Type="http://schemas.openxmlformats.org/officeDocument/2006/relationships/customXml" Target="../ink/ink66.xml"/><Relationship Id="rId153" Type="http://schemas.openxmlformats.org/officeDocument/2006/relationships/image" Target="../media/image76.emf"/><Relationship Id="rId174" Type="http://schemas.openxmlformats.org/officeDocument/2006/relationships/customXml" Target="../ink/ink87.xml"/><Relationship Id="rId179" Type="http://schemas.openxmlformats.org/officeDocument/2006/relationships/image" Target="../media/image89.emf"/><Relationship Id="rId15" Type="http://schemas.openxmlformats.org/officeDocument/2006/relationships/image" Target="../media/image7.emf"/><Relationship Id="rId36" Type="http://schemas.openxmlformats.org/officeDocument/2006/relationships/customXml" Target="../ink/ink18.xml"/><Relationship Id="rId57" Type="http://schemas.openxmlformats.org/officeDocument/2006/relationships/image" Target="../media/image28.emf"/><Relationship Id="rId106" Type="http://schemas.openxmlformats.org/officeDocument/2006/relationships/customXml" Target="../ink/ink53.xml"/><Relationship Id="rId127" Type="http://schemas.openxmlformats.org/officeDocument/2006/relationships/image" Target="../media/image63.emf"/><Relationship Id="rId10" Type="http://schemas.openxmlformats.org/officeDocument/2006/relationships/customXml" Target="../ink/ink5.xml"/><Relationship Id="rId31" Type="http://schemas.openxmlformats.org/officeDocument/2006/relationships/image" Target="../media/image15.emf"/><Relationship Id="rId52" Type="http://schemas.openxmlformats.org/officeDocument/2006/relationships/customXml" Target="../ink/ink26.xml"/><Relationship Id="rId73" Type="http://schemas.openxmlformats.org/officeDocument/2006/relationships/image" Target="../media/image36.emf"/><Relationship Id="rId78" Type="http://schemas.openxmlformats.org/officeDocument/2006/relationships/customXml" Target="../ink/ink39.xml"/><Relationship Id="rId94" Type="http://schemas.openxmlformats.org/officeDocument/2006/relationships/customXml" Target="../ink/ink47.xml"/><Relationship Id="rId99" Type="http://schemas.openxmlformats.org/officeDocument/2006/relationships/image" Target="../media/image49.emf"/><Relationship Id="rId101" Type="http://schemas.openxmlformats.org/officeDocument/2006/relationships/image" Target="../media/image50.emf"/><Relationship Id="rId122" Type="http://schemas.openxmlformats.org/officeDocument/2006/relationships/customXml" Target="../ink/ink61.xml"/><Relationship Id="rId143" Type="http://schemas.openxmlformats.org/officeDocument/2006/relationships/image" Target="../media/image71.emf"/><Relationship Id="rId148" Type="http://schemas.openxmlformats.org/officeDocument/2006/relationships/customXml" Target="../ink/ink74.xml"/><Relationship Id="rId164" Type="http://schemas.openxmlformats.org/officeDocument/2006/relationships/customXml" Target="../ink/ink82.xml"/><Relationship Id="rId169" Type="http://schemas.openxmlformats.org/officeDocument/2006/relationships/image" Target="../media/image84.emf"/><Relationship Id="rId4" Type="http://schemas.openxmlformats.org/officeDocument/2006/relationships/customXml" Target="../ink/ink2.xml"/><Relationship Id="rId9" Type="http://schemas.openxmlformats.org/officeDocument/2006/relationships/image" Target="../media/image4.emf"/><Relationship Id="rId180" Type="http://schemas.openxmlformats.org/officeDocument/2006/relationships/customXml" Target="../ink/ink90.xml"/><Relationship Id="rId26" Type="http://schemas.openxmlformats.org/officeDocument/2006/relationships/customXml" Target="../ink/ink13.xml"/><Relationship Id="rId47" Type="http://schemas.openxmlformats.org/officeDocument/2006/relationships/image" Target="../media/image23.emf"/><Relationship Id="rId68" Type="http://schemas.openxmlformats.org/officeDocument/2006/relationships/customXml" Target="../ink/ink34.xml"/><Relationship Id="rId89" Type="http://schemas.openxmlformats.org/officeDocument/2006/relationships/image" Target="../media/image44.emf"/><Relationship Id="rId112" Type="http://schemas.openxmlformats.org/officeDocument/2006/relationships/customXml" Target="../ink/ink56.xml"/><Relationship Id="rId133" Type="http://schemas.openxmlformats.org/officeDocument/2006/relationships/image" Target="../media/image66.emf"/><Relationship Id="rId154" Type="http://schemas.openxmlformats.org/officeDocument/2006/relationships/customXml" Target="../ink/ink77.xml"/><Relationship Id="rId175" Type="http://schemas.openxmlformats.org/officeDocument/2006/relationships/image" Target="../media/image87.emf"/><Relationship Id="rId16" Type="http://schemas.openxmlformats.org/officeDocument/2006/relationships/customXml" Target="../ink/ink8.xml"/><Relationship Id="rId37" Type="http://schemas.openxmlformats.org/officeDocument/2006/relationships/image" Target="../media/image18.emf"/><Relationship Id="rId58" Type="http://schemas.openxmlformats.org/officeDocument/2006/relationships/customXml" Target="../ink/ink29.xml"/><Relationship Id="rId79" Type="http://schemas.openxmlformats.org/officeDocument/2006/relationships/image" Target="../media/image39.emf"/><Relationship Id="rId102" Type="http://schemas.openxmlformats.org/officeDocument/2006/relationships/customXml" Target="../ink/ink51.xml"/><Relationship Id="rId123" Type="http://schemas.openxmlformats.org/officeDocument/2006/relationships/image" Target="../media/image61.emf"/><Relationship Id="rId144" Type="http://schemas.openxmlformats.org/officeDocument/2006/relationships/customXml" Target="../ink/ink72.xml"/><Relationship Id="rId90" Type="http://schemas.openxmlformats.org/officeDocument/2006/relationships/customXml" Target="../ink/ink45.xml"/><Relationship Id="rId165" Type="http://schemas.openxmlformats.org/officeDocument/2006/relationships/image" Target="../media/image82.emf"/><Relationship Id="rId27" Type="http://schemas.openxmlformats.org/officeDocument/2006/relationships/image" Target="../media/image13.emf"/><Relationship Id="rId48" Type="http://schemas.openxmlformats.org/officeDocument/2006/relationships/customXml" Target="../ink/ink24.xml"/><Relationship Id="rId69" Type="http://schemas.openxmlformats.org/officeDocument/2006/relationships/image" Target="../media/image34.emf"/><Relationship Id="rId113" Type="http://schemas.openxmlformats.org/officeDocument/2006/relationships/image" Target="../media/image56.emf"/><Relationship Id="rId134" Type="http://schemas.openxmlformats.org/officeDocument/2006/relationships/customXml" Target="../ink/ink67.xml"/><Relationship Id="rId80" Type="http://schemas.openxmlformats.org/officeDocument/2006/relationships/customXml" Target="../ink/ink40.xml"/><Relationship Id="rId155" Type="http://schemas.openxmlformats.org/officeDocument/2006/relationships/image" Target="../media/image77.emf"/><Relationship Id="rId176" Type="http://schemas.openxmlformats.org/officeDocument/2006/relationships/customXml" Target="../ink/ink88.xml"/><Relationship Id="rId17" Type="http://schemas.openxmlformats.org/officeDocument/2006/relationships/image" Target="../media/image8.emf"/><Relationship Id="rId38" Type="http://schemas.openxmlformats.org/officeDocument/2006/relationships/customXml" Target="../ink/ink19.xml"/><Relationship Id="rId59" Type="http://schemas.openxmlformats.org/officeDocument/2006/relationships/image" Target="../media/image29.emf"/><Relationship Id="rId103" Type="http://schemas.openxmlformats.org/officeDocument/2006/relationships/image" Target="../media/image51.emf"/><Relationship Id="rId124" Type="http://schemas.openxmlformats.org/officeDocument/2006/relationships/customXml" Target="../ink/ink62.xml"/><Relationship Id="rId70" Type="http://schemas.openxmlformats.org/officeDocument/2006/relationships/customXml" Target="../ink/ink35.xml"/><Relationship Id="rId91" Type="http://schemas.openxmlformats.org/officeDocument/2006/relationships/image" Target="../media/image45.emf"/><Relationship Id="rId145" Type="http://schemas.openxmlformats.org/officeDocument/2006/relationships/image" Target="../media/image72.emf"/><Relationship Id="rId166" Type="http://schemas.openxmlformats.org/officeDocument/2006/relationships/customXml" Target="../ink/ink83.xml"/><Relationship Id="rId1" Type="http://schemas.openxmlformats.org/officeDocument/2006/relationships/slideLayout" Target="../slideLayouts/slideLayout1.xml"/><Relationship Id="rId28" Type="http://schemas.openxmlformats.org/officeDocument/2006/relationships/customXml" Target="../ink/ink14.xml"/><Relationship Id="rId49" Type="http://schemas.openxmlformats.org/officeDocument/2006/relationships/image" Target="../media/image24.emf"/><Relationship Id="rId114" Type="http://schemas.openxmlformats.org/officeDocument/2006/relationships/customXml" Target="../ink/ink57.xml"/></Relationships>
</file>

<file path=ppt/slides/_rels/slide3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03.xml"/><Relationship Id="rId21" Type="http://schemas.openxmlformats.org/officeDocument/2006/relationships/image" Target="../media/image100.emf"/><Relationship Id="rId42" Type="http://schemas.openxmlformats.org/officeDocument/2006/relationships/customXml" Target="../ink/ink111.xml"/><Relationship Id="rId47" Type="http://schemas.openxmlformats.org/officeDocument/2006/relationships/image" Target="../media/image113.emf"/><Relationship Id="rId63" Type="http://schemas.openxmlformats.org/officeDocument/2006/relationships/image" Target="../media/image121.emf"/><Relationship Id="rId68" Type="http://schemas.openxmlformats.org/officeDocument/2006/relationships/customXml" Target="../ink/ink124.xml"/><Relationship Id="rId84" Type="http://schemas.openxmlformats.org/officeDocument/2006/relationships/customXml" Target="../ink/ink132.xml"/><Relationship Id="rId89" Type="http://schemas.openxmlformats.org/officeDocument/2006/relationships/image" Target="../media/image134.emf"/><Relationship Id="rId16" Type="http://schemas.openxmlformats.org/officeDocument/2006/relationships/customXml" Target="../ink/ink98.xml"/><Relationship Id="rId11" Type="http://schemas.openxmlformats.org/officeDocument/2006/relationships/image" Target="../media/image95.emf"/><Relationship Id="rId32" Type="http://schemas.openxmlformats.org/officeDocument/2006/relationships/customXml" Target="../ink/ink106.xml"/><Relationship Id="rId37" Type="http://schemas.openxmlformats.org/officeDocument/2006/relationships/image" Target="../media/image108.emf"/><Relationship Id="rId53" Type="http://schemas.openxmlformats.org/officeDocument/2006/relationships/image" Target="../media/image116.emf"/><Relationship Id="rId58" Type="http://schemas.openxmlformats.org/officeDocument/2006/relationships/customXml" Target="../ink/ink119.xml"/><Relationship Id="rId74" Type="http://schemas.openxmlformats.org/officeDocument/2006/relationships/customXml" Target="../ink/ink127.xml"/><Relationship Id="rId79" Type="http://schemas.openxmlformats.org/officeDocument/2006/relationships/image" Target="../media/image129.emf"/><Relationship Id="rId5" Type="http://schemas.openxmlformats.org/officeDocument/2006/relationships/image" Target="../media/image92.emf"/><Relationship Id="rId14" Type="http://schemas.openxmlformats.org/officeDocument/2006/relationships/customXml" Target="../ink/ink97.xml"/><Relationship Id="rId22" Type="http://schemas.openxmlformats.org/officeDocument/2006/relationships/customXml" Target="../ink/ink101.xml"/><Relationship Id="rId27" Type="http://schemas.openxmlformats.org/officeDocument/2006/relationships/image" Target="../media/image103.emf"/><Relationship Id="rId30" Type="http://schemas.openxmlformats.org/officeDocument/2006/relationships/customXml" Target="../ink/ink105.xml"/><Relationship Id="rId35" Type="http://schemas.openxmlformats.org/officeDocument/2006/relationships/image" Target="../media/image107.emf"/><Relationship Id="rId43" Type="http://schemas.openxmlformats.org/officeDocument/2006/relationships/image" Target="../media/image111.emf"/><Relationship Id="rId48" Type="http://schemas.openxmlformats.org/officeDocument/2006/relationships/customXml" Target="../ink/ink114.xml"/><Relationship Id="rId56" Type="http://schemas.openxmlformats.org/officeDocument/2006/relationships/customXml" Target="../ink/ink118.xml"/><Relationship Id="rId64" Type="http://schemas.openxmlformats.org/officeDocument/2006/relationships/customXml" Target="../ink/ink122.xml"/><Relationship Id="rId69" Type="http://schemas.openxmlformats.org/officeDocument/2006/relationships/image" Target="../media/image124.emf"/><Relationship Id="rId77" Type="http://schemas.openxmlformats.org/officeDocument/2006/relationships/image" Target="../media/image128.emf"/><Relationship Id="rId8" Type="http://schemas.openxmlformats.org/officeDocument/2006/relationships/customXml" Target="../ink/ink94.xml"/><Relationship Id="rId51" Type="http://schemas.openxmlformats.org/officeDocument/2006/relationships/image" Target="../media/image115.emf"/><Relationship Id="rId72" Type="http://schemas.openxmlformats.org/officeDocument/2006/relationships/customXml" Target="../ink/ink126.xml"/><Relationship Id="rId80" Type="http://schemas.openxmlformats.org/officeDocument/2006/relationships/customXml" Target="../ink/ink130.xml"/><Relationship Id="rId85" Type="http://schemas.openxmlformats.org/officeDocument/2006/relationships/image" Target="../media/image132.emf"/><Relationship Id="rId3" Type="http://schemas.openxmlformats.org/officeDocument/2006/relationships/image" Target="../media/image91.emf"/><Relationship Id="rId12" Type="http://schemas.openxmlformats.org/officeDocument/2006/relationships/customXml" Target="../ink/ink96.xml"/><Relationship Id="rId17" Type="http://schemas.openxmlformats.org/officeDocument/2006/relationships/image" Target="../media/image98.emf"/><Relationship Id="rId25" Type="http://schemas.openxmlformats.org/officeDocument/2006/relationships/image" Target="../media/image102.emf"/><Relationship Id="rId33" Type="http://schemas.openxmlformats.org/officeDocument/2006/relationships/image" Target="../media/image106.emf"/><Relationship Id="rId38" Type="http://schemas.openxmlformats.org/officeDocument/2006/relationships/customXml" Target="../ink/ink109.xml"/><Relationship Id="rId46" Type="http://schemas.openxmlformats.org/officeDocument/2006/relationships/customXml" Target="../ink/ink113.xml"/><Relationship Id="rId59" Type="http://schemas.openxmlformats.org/officeDocument/2006/relationships/image" Target="../media/image119.emf"/><Relationship Id="rId67" Type="http://schemas.openxmlformats.org/officeDocument/2006/relationships/image" Target="../media/image123.emf"/><Relationship Id="rId20" Type="http://schemas.openxmlformats.org/officeDocument/2006/relationships/customXml" Target="../ink/ink100.xml"/><Relationship Id="rId41" Type="http://schemas.openxmlformats.org/officeDocument/2006/relationships/image" Target="../media/image110.emf"/><Relationship Id="rId54" Type="http://schemas.openxmlformats.org/officeDocument/2006/relationships/customXml" Target="../ink/ink117.xml"/><Relationship Id="rId62" Type="http://schemas.openxmlformats.org/officeDocument/2006/relationships/customXml" Target="../ink/ink121.xml"/><Relationship Id="rId70" Type="http://schemas.openxmlformats.org/officeDocument/2006/relationships/customXml" Target="../ink/ink125.xml"/><Relationship Id="rId75" Type="http://schemas.openxmlformats.org/officeDocument/2006/relationships/image" Target="../media/image127.emf"/><Relationship Id="rId83" Type="http://schemas.openxmlformats.org/officeDocument/2006/relationships/image" Target="../media/image131.emf"/><Relationship Id="rId88" Type="http://schemas.openxmlformats.org/officeDocument/2006/relationships/customXml" Target="../ink/ink134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93.xml"/><Relationship Id="rId15" Type="http://schemas.openxmlformats.org/officeDocument/2006/relationships/image" Target="../media/image97.emf"/><Relationship Id="rId23" Type="http://schemas.openxmlformats.org/officeDocument/2006/relationships/image" Target="../media/image101.emf"/><Relationship Id="rId28" Type="http://schemas.openxmlformats.org/officeDocument/2006/relationships/customXml" Target="../ink/ink104.xml"/><Relationship Id="rId36" Type="http://schemas.openxmlformats.org/officeDocument/2006/relationships/customXml" Target="../ink/ink108.xml"/><Relationship Id="rId49" Type="http://schemas.openxmlformats.org/officeDocument/2006/relationships/image" Target="../media/image114.emf"/><Relationship Id="rId57" Type="http://schemas.openxmlformats.org/officeDocument/2006/relationships/image" Target="../media/image118.emf"/><Relationship Id="rId10" Type="http://schemas.openxmlformats.org/officeDocument/2006/relationships/customXml" Target="../ink/ink95.xml"/><Relationship Id="rId31" Type="http://schemas.openxmlformats.org/officeDocument/2006/relationships/image" Target="../media/image105.emf"/><Relationship Id="rId44" Type="http://schemas.openxmlformats.org/officeDocument/2006/relationships/customXml" Target="../ink/ink112.xml"/><Relationship Id="rId52" Type="http://schemas.openxmlformats.org/officeDocument/2006/relationships/customXml" Target="../ink/ink116.xml"/><Relationship Id="rId60" Type="http://schemas.openxmlformats.org/officeDocument/2006/relationships/customXml" Target="../ink/ink120.xml"/><Relationship Id="rId65" Type="http://schemas.openxmlformats.org/officeDocument/2006/relationships/image" Target="../media/image122.emf"/><Relationship Id="rId73" Type="http://schemas.openxmlformats.org/officeDocument/2006/relationships/image" Target="../media/image126.emf"/><Relationship Id="rId78" Type="http://schemas.openxmlformats.org/officeDocument/2006/relationships/customXml" Target="../ink/ink129.xml"/><Relationship Id="rId81" Type="http://schemas.openxmlformats.org/officeDocument/2006/relationships/image" Target="../media/image130.emf"/><Relationship Id="rId86" Type="http://schemas.openxmlformats.org/officeDocument/2006/relationships/customXml" Target="../ink/ink133.xml"/><Relationship Id="rId4" Type="http://schemas.openxmlformats.org/officeDocument/2006/relationships/customXml" Target="../ink/ink92.xml"/><Relationship Id="rId9" Type="http://schemas.openxmlformats.org/officeDocument/2006/relationships/image" Target="../media/image94.emf"/><Relationship Id="rId13" Type="http://schemas.openxmlformats.org/officeDocument/2006/relationships/image" Target="../media/image96.emf"/><Relationship Id="rId18" Type="http://schemas.openxmlformats.org/officeDocument/2006/relationships/customXml" Target="../ink/ink99.xml"/><Relationship Id="rId39" Type="http://schemas.openxmlformats.org/officeDocument/2006/relationships/image" Target="../media/image109.emf"/><Relationship Id="rId34" Type="http://schemas.openxmlformats.org/officeDocument/2006/relationships/customXml" Target="../ink/ink107.xml"/><Relationship Id="rId50" Type="http://schemas.openxmlformats.org/officeDocument/2006/relationships/customXml" Target="../ink/ink115.xml"/><Relationship Id="rId55" Type="http://schemas.openxmlformats.org/officeDocument/2006/relationships/image" Target="../media/image117.emf"/><Relationship Id="rId76" Type="http://schemas.openxmlformats.org/officeDocument/2006/relationships/customXml" Target="../ink/ink128.xml"/><Relationship Id="rId7" Type="http://schemas.openxmlformats.org/officeDocument/2006/relationships/image" Target="../media/image93.emf"/><Relationship Id="rId71" Type="http://schemas.openxmlformats.org/officeDocument/2006/relationships/image" Target="../media/image125.emf"/><Relationship Id="rId2" Type="http://schemas.openxmlformats.org/officeDocument/2006/relationships/customXml" Target="../ink/ink91.xml"/><Relationship Id="rId29" Type="http://schemas.openxmlformats.org/officeDocument/2006/relationships/image" Target="../media/image104.emf"/><Relationship Id="rId24" Type="http://schemas.openxmlformats.org/officeDocument/2006/relationships/customXml" Target="../ink/ink102.xml"/><Relationship Id="rId40" Type="http://schemas.openxmlformats.org/officeDocument/2006/relationships/customXml" Target="../ink/ink110.xml"/><Relationship Id="rId45" Type="http://schemas.openxmlformats.org/officeDocument/2006/relationships/image" Target="../media/image112.emf"/><Relationship Id="rId66" Type="http://schemas.openxmlformats.org/officeDocument/2006/relationships/customXml" Target="../ink/ink123.xml"/><Relationship Id="rId87" Type="http://schemas.openxmlformats.org/officeDocument/2006/relationships/image" Target="../media/image133.emf"/><Relationship Id="rId61" Type="http://schemas.openxmlformats.org/officeDocument/2006/relationships/image" Target="../media/image120.emf"/><Relationship Id="rId82" Type="http://schemas.openxmlformats.org/officeDocument/2006/relationships/customXml" Target="../ink/ink131.xml"/><Relationship Id="rId19" Type="http://schemas.openxmlformats.org/officeDocument/2006/relationships/image" Target="../media/image99.emf"/></Relationships>
</file>

<file path=ppt/slides/_rels/slide4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47.xml"/><Relationship Id="rId21" Type="http://schemas.openxmlformats.org/officeDocument/2006/relationships/image" Target="../media/image144.emf"/><Relationship Id="rId42" Type="http://schemas.openxmlformats.org/officeDocument/2006/relationships/customXml" Target="../ink/ink155.xml"/><Relationship Id="rId47" Type="http://schemas.openxmlformats.org/officeDocument/2006/relationships/image" Target="../media/image157.emf"/><Relationship Id="rId63" Type="http://schemas.openxmlformats.org/officeDocument/2006/relationships/image" Target="../media/image165.emf"/><Relationship Id="rId68" Type="http://schemas.openxmlformats.org/officeDocument/2006/relationships/customXml" Target="../ink/ink168.xml"/><Relationship Id="rId84" Type="http://schemas.openxmlformats.org/officeDocument/2006/relationships/customXml" Target="../ink/ink176.xml"/><Relationship Id="rId89" Type="http://schemas.openxmlformats.org/officeDocument/2006/relationships/image" Target="../media/image178.emf"/><Relationship Id="rId16" Type="http://schemas.openxmlformats.org/officeDocument/2006/relationships/customXml" Target="../ink/ink142.xml"/><Relationship Id="rId11" Type="http://schemas.openxmlformats.org/officeDocument/2006/relationships/image" Target="../media/image139.emf"/><Relationship Id="rId32" Type="http://schemas.openxmlformats.org/officeDocument/2006/relationships/customXml" Target="../ink/ink150.xml"/><Relationship Id="rId37" Type="http://schemas.openxmlformats.org/officeDocument/2006/relationships/image" Target="../media/image152.emf"/><Relationship Id="rId53" Type="http://schemas.openxmlformats.org/officeDocument/2006/relationships/image" Target="../media/image160.emf"/><Relationship Id="rId58" Type="http://schemas.openxmlformats.org/officeDocument/2006/relationships/customXml" Target="../ink/ink163.xml"/><Relationship Id="rId74" Type="http://schemas.openxmlformats.org/officeDocument/2006/relationships/customXml" Target="../ink/ink171.xml"/><Relationship Id="rId79" Type="http://schemas.openxmlformats.org/officeDocument/2006/relationships/image" Target="../media/image173.emf"/><Relationship Id="rId5" Type="http://schemas.openxmlformats.org/officeDocument/2006/relationships/image" Target="../media/image136.emf"/><Relationship Id="rId90" Type="http://schemas.openxmlformats.org/officeDocument/2006/relationships/customXml" Target="../ink/ink179.xml"/><Relationship Id="rId95" Type="http://schemas.openxmlformats.org/officeDocument/2006/relationships/image" Target="../media/image181.emf"/><Relationship Id="rId22" Type="http://schemas.openxmlformats.org/officeDocument/2006/relationships/customXml" Target="../ink/ink145.xml"/><Relationship Id="rId27" Type="http://schemas.openxmlformats.org/officeDocument/2006/relationships/image" Target="../media/image147.emf"/><Relationship Id="rId43" Type="http://schemas.openxmlformats.org/officeDocument/2006/relationships/image" Target="../media/image155.emf"/><Relationship Id="rId48" Type="http://schemas.openxmlformats.org/officeDocument/2006/relationships/customXml" Target="../ink/ink158.xml"/><Relationship Id="rId64" Type="http://schemas.openxmlformats.org/officeDocument/2006/relationships/customXml" Target="../ink/ink166.xml"/><Relationship Id="rId69" Type="http://schemas.openxmlformats.org/officeDocument/2006/relationships/image" Target="../media/image168.emf"/><Relationship Id="rId8" Type="http://schemas.openxmlformats.org/officeDocument/2006/relationships/customXml" Target="../ink/ink138.xml"/><Relationship Id="rId51" Type="http://schemas.openxmlformats.org/officeDocument/2006/relationships/image" Target="../media/image159.emf"/><Relationship Id="rId72" Type="http://schemas.openxmlformats.org/officeDocument/2006/relationships/customXml" Target="../ink/ink170.xml"/><Relationship Id="rId80" Type="http://schemas.openxmlformats.org/officeDocument/2006/relationships/customXml" Target="../ink/ink174.xml"/><Relationship Id="rId85" Type="http://schemas.openxmlformats.org/officeDocument/2006/relationships/image" Target="../media/image176.emf"/><Relationship Id="rId93" Type="http://schemas.openxmlformats.org/officeDocument/2006/relationships/image" Target="../media/image180.emf"/><Relationship Id="rId3" Type="http://schemas.openxmlformats.org/officeDocument/2006/relationships/image" Target="../media/image135.emf"/><Relationship Id="rId12" Type="http://schemas.openxmlformats.org/officeDocument/2006/relationships/customXml" Target="../ink/ink140.xml"/><Relationship Id="rId17" Type="http://schemas.openxmlformats.org/officeDocument/2006/relationships/image" Target="../media/image142.emf"/><Relationship Id="rId25" Type="http://schemas.openxmlformats.org/officeDocument/2006/relationships/image" Target="../media/image146.emf"/><Relationship Id="rId33" Type="http://schemas.openxmlformats.org/officeDocument/2006/relationships/image" Target="../media/image150.emf"/><Relationship Id="rId38" Type="http://schemas.openxmlformats.org/officeDocument/2006/relationships/customXml" Target="../ink/ink153.xml"/><Relationship Id="rId46" Type="http://schemas.openxmlformats.org/officeDocument/2006/relationships/customXml" Target="../ink/ink157.xml"/><Relationship Id="rId59" Type="http://schemas.openxmlformats.org/officeDocument/2006/relationships/image" Target="../media/image163.emf"/><Relationship Id="rId67" Type="http://schemas.openxmlformats.org/officeDocument/2006/relationships/image" Target="../media/image167.emf"/><Relationship Id="rId20" Type="http://schemas.openxmlformats.org/officeDocument/2006/relationships/customXml" Target="../ink/ink144.xml"/><Relationship Id="rId41" Type="http://schemas.openxmlformats.org/officeDocument/2006/relationships/image" Target="../media/image154.emf"/><Relationship Id="rId54" Type="http://schemas.openxmlformats.org/officeDocument/2006/relationships/customXml" Target="../ink/ink161.xml"/><Relationship Id="rId62" Type="http://schemas.openxmlformats.org/officeDocument/2006/relationships/customXml" Target="../ink/ink165.xml"/><Relationship Id="rId70" Type="http://schemas.openxmlformats.org/officeDocument/2006/relationships/customXml" Target="../ink/ink169.xml"/><Relationship Id="rId75" Type="http://schemas.openxmlformats.org/officeDocument/2006/relationships/image" Target="../media/image171.emf"/><Relationship Id="rId83" Type="http://schemas.openxmlformats.org/officeDocument/2006/relationships/image" Target="../media/image175.emf"/><Relationship Id="rId88" Type="http://schemas.openxmlformats.org/officeDocument/2006/relationships/customXml" Target="../ink/ink178.xml"/><Relationship Id="rId91" Type="http://schemas.openxmlformats.org/officeDocument/2006/relationships/image" Target="../media/image179.emf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37.xml"/><Relationship Id="rId15" Type="http://schemas.openxmlformats.org/officeDocument/2006/relationships/image" Target="../media/image141.emf"/><Relationship Id="rId23" Type="http://schemas.openxmlformats.org/officeDocument/2006/relationships/image" Target="../media/image145.emf"/><Relationship Id="rId28" Type="http://schemas.openxmlformats.org/officeDocument/2006/relationships/customXml" Target="../ink/ink148.xml"/><Relationship Id="rId36" Type="http://schemas.openxmlformats.org/officeDocument/2006/relationships/customXml" Target="../ink/ink152.xml"/><Relationship Id="rId49" Type="http://schemas.openxmlformats.org/officeDocument/2006/relationships/image" Target="../media/image158.emf"/><Relationship Id="rId57" Type="http://schemas.openxmlformats.org/officeDocument/2006/relationships/image" Target="../media/image162.emf"/><Relationship Id="rId10" Type="http://schemas.openxmlformats.org/officeDocument/2006/relationships/customXml" Target="../ink/ink139.xml"/><Relationship Id="rId31" Type="http://schemas.openxmlformats.org/officeDocument/2006/relationships/image" Target="../media/image149.emf"/><Relationship Id="rId44" Type="http://schemas.openxmlformats.org/officeDocument/2006/relationships/customXml" Target="../ink/ink156.xml"/><Relationship Id="rId52" Type="http://schemas.openxmlformats.org/officeDocument/2006/relationships/customXml" Target="../ink/ink160.xml"/><Relationship Id="rId60" Type="http://schemas.openxmlformats.org/officeDocument/2006/relationships/customXml" Target="../ink/ink164.xml"/><Relationship Id="rId65" Type="http://schemas.openxmlformats.org/officeDocument/2006/relationships/image" Target="../media/image166.emf"/><Relationship Id="rId73" Type="http://schemas.openxmlformats.org/officeDocument/2006/relationships/image" Target="../media/image170.emf"/><Relationship Id="rId78" Type="http://schemas.openxmlformats.org/officeDocument/2006/relationships/customXml" Target="../ink/ink173.xml"/><Relationship Id="rId81" Type="http://schemas.openxmlformats.org/officeDocument/2006/relationships/image" Target="../media/image174.emf"/><Relationship Id="rId86" Type="http://schemas.openxmlformats.org/officeDocument/2006/relationships/customXml" Target="../ink/ink177.xml"/><Relationship Id="rId94" Type="http://schemas.openxmlformats.org/officeDocument/2006/relationships/customXml" Target="../ink/ink181.xml"/><Relationship Id="rId4" Type="http://schemas.openxmlformats.org/officeDocument/2006/relationships/customXml" Target="../ink/ink136.xml"/><Relationship Id="rId9" Type="http://schemas.openxmlformats.org/officeDocument/2006/relationships/image" Target="../media/image138.emf"/><Relationship Id="rId13" Type="http://schemas.openxmlformats.org/officeDocument/2006/relationships/image" Target="../media/image140.emf"/><Relationship Id="rId18" Type="http://schemas.openxmlformats.org/officeDocument/2006/relationships/customXml" Target="../ink/ink143.xml"/><Relationship Id="rId39" Type="http://schemas.openxmlformats.org/officeDocument/2006/relationships/image" Target="../media/image153.emf"/><Relationship Id="rId34" Type="http://schemas.openxmlformats.org/officeDocument/2006/relationships/customXml" Target="../ink/ink151.xml"/><Relationship Id="rId50" Type="http://schemas.openxmlformats.org/officeDocument/2006/relationships/customXml" Target="../ink/ink159.xml"/><Relationship Id="rId55" Type="http://schemas.openxmlformats.org/officeDocument/2006/relationships/image" Target="../media/image161.emf"/><Relationship Id="rId76" Type="http://schemas.openxmlformats.org/officeDocument/2006/relationships/customXml" Target="../ink/ink172.xml"/><Relationship Id="rId7" Type="http://schemas.openxmlformats.org/officeDocument/2006/relationships/image" Target="../media/image137.emf"/><Relationship Id="rId71" Type="http://schemas.openxmlformats.org/officeDocument/2006/relationships/image" Target="../media/image169.emf"/><Relationship Id="rId92" Type="http://schemas.openxmlformats.org/officeDocument/2006/relationships/customXml" Target="../ink/ink180.xml"/><Relationship Id="rId2" Type="http://schemas.openxmlformats.org/officeDocument/2006/relationships/customXml" Target="../ink/ink135.xml"/><Relationship Id="rId29" Type="http://schemas.openxmlformats.org/officeDocument/2006/relationships/image" Target="../media/image148.emf"/><Relationship Id="rId24" Type="http://schemas.openxmlformats.org/officeDocument/2006/relationships/customXml" Target="../ink/ink146.xml"/><Relationship Id="rId40" Type="http://schemas.openxmlformats.org/officeDocument/2006/relationships/customXml" Target="../ink/ink154.xml"/><Relationship Id="rId45" Type="http://schemas.openxmlformats.org/officeDocument/2006/relationships/image" Target="../media/image156.emf"/><Relationship Id="rId66" Type="http://schemas.openxmlformats.org/officeDocument/2006/relationships/customXml" Target="../ink/ink167.xml"/><Relationship Id="rId87" Type="http://schemas.openxmlformats.org/officeDocument/2006/relationships/image" Target="../media/image177.emf"/><Relationship Id="rId61" Type="http://schemas.openxmlformats.org/officeDocument/2006/relationships/image" Target="../media/image164.emf"/><Relationship Id="rId82" Type="http://schemas.openxmlformats.org/officeDocument/2006/relationships/customXml" Target="../ink/ink175.xml"/><Relationship Id="rId19" Type="http://schemas.openxmlformats.org/officeDocument/2006/relationships/image" Target="../media/image143.emf"/><Relationship Id="rId14" Type="http://schemas.openxmlformats.org/officeDocument/2006/relationships/customXml" Target="../ink/ink141.xml"/><Relationship Id="rId30" Type="http://schemas.openxmlformats.org/officeDocument/2006/relationships/customXml" Target="../ink/ink149.xml"/><Relationship Id="rId35" Type="http://schemas.openxmlformats.org/officeDocument/2006/relationships/image" Target="../media/image151.emf"/><Relationship Id="rId56" Type="http://schemas.openxmlformats.org/officeDocument/2006/relationships/customXml" Target="../ink/ink162.xml"/><Relationship Id="rId77" Type="http://schemas.openxmlformats.org/officeDocument/2006/relationships/image" Target="../media/image172.emf"/></Relationships>
</file>

<file path=ppt/slides/_rels/slide5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94.xml"/><Relationship Id="rId21" Type="http://schemas.openxmlformats.org/officeDocument/2006/relationships/image" Target="../media/image191.emf"/><Relationship Id="rId42" Type="http://schemas.openxmlformats.org/officeDocument/2006/relationships/customXml" Target="../ink/ink202.xml"/><Relationship Id="rId47" Type="http://schemas.openxmlformats.org/officeDocument/2006/relationships/image" Target="../media/image204.emf"/><Relationship Id="rId63" Type="http://schemas.openxmlformats.org/officeDocument/2006/relationships/image" Target="../media/image212.emf"/><Relationship Id="rId68" Type="http://schemas.openxmlformats.org/officeDocument/2006/relationships/customXml" Target="../ink/ink215.xml"/><Relationship Id="rId84" Type="http://schemas.openxmlformats.org/officeDocument/2006/relationships/customXml" Target="../ink/ink223.xml"/><Relationship Id="rId16" Type="http://schemas.openxmlformats.org/officeDocument/2006/relationships/customXml" Target="../ink/ink189.xml"/><Relationship Id="rId11" Type="http://schemas.openxmlformats.org/officeDocument/2006/relationships/image" Target="../media/image186.emf"/><Relationship Id="rId32" Type="http://schemas.openxmlformats.org/officeDocument/2006/relationships/customXml" Target="../ink/ink197.xml"/><Relationship Id="rId37" Type="http://schemas.openxmlformats.org/officeDocument/2006/relationships/image" Target="../media/image199.emf"/><Relationship Id="rId53" Type="http://schemas.openxmlformats.org/officeDocument/2006/relationships/image" Target="../media/image207.emf"/><Relationship Id="rId58" Type="http://schemas.openxmlformats.org/officeDocument/2006/relationships/customXml" Target="../ink/ink210.xml"/><Relationship Id="rId74" Type="http://schemas.openxmlformats.org/officeDocument/2006/relationships/customXml" Target="../ink/ink218.xml"/><Relationship Id="rId79" Type="http://schemas.openxmlformats.org/officeDocument/2006/relationships/image" Target="../media/image220.emf"/><Relationship Id="rId5" Type="http://schemas.openxmlformats.org/officeDocument/2006/relationships/image" Target="../media/image183.emf"/><Relationship Id="rId19" Type="http://schemas.openxmlformats.org/officeDocument/2006/relationships/image" Target="../media/image190.emf"/><Relationship Id="rId14" Type="http://schemas.openxmlformats.org/officeDocument/2006/relationships/customXml" Target="../ink/ink188.xml"/><Relationship Id="rId22" Type="http://schemas.openxmlformats.org/officeDocument/2006/relationships/customXml" Target="../ink/ink192.xml"/><Relationship Id="rId27" Type="http://schemas.openxmlformats.org/officeDocument/2006/relationships/image" Target="../media/image194.emf"/><Relationship Id="rId30" Type="http://schemas.openxmlformats.org/officeDocument/2006/relationships/customXml" Target="../ink/ink196.xml"/><Relationship Id="rId35" Type="http://schemas.openxmlformats.org/officeDocument/2006/relationships/image" Target="../media/image198.emf"/><Relationship Id="rId43" Type="http://schemas.openxmlformats.org/officeDocument/2006/relationships/image" Target="../media/image202.emf"/><Relationship Id="rId48" Type="http://schemas.openxmlformats.org/officeDocument/2006/relationships/customXml" Target="../ink/ink205.xml"/><Relationship Id="rId56" Type="http://schemas.openxmlformats.org/officeDocument/2006/relationships/customXml" Target="../ink/ink209.xml"/><Relationship Id="rId64" Type="http://schemas.openxmlformats.org/officeDocument/2006/relationships/customXml" Target="../ink/ink213.xml"/><Relationship Id="rId69" Type="http://schemas.openxmlformats.org/officeDocument/2006/relationships/image" Target="../media/image215.emf"/><Relationship Id="rId77" Type="http://schemas.openxmlformats.org/officeDocument/2006/relationships/image" Target="../media/image219.emf"/><Relationship Id="rId8" Type="http://schemas.openxmlformats.org/officeDocument/2006/relationships/customXml" Target="../ink/ink185.xml"/><Relationship Id="rId51" Type="http://schemas.openxmlformats.org/officeDocument/2006/relationships/image" Target="../media/image206.emf"/><Relationship Id="rId72" Type="http://schemas.openxmlformats.org/officeDocument/2006/relationships/customXml" Target="../ink/ink217.xml"/><Relationship Id="rId80" Type="http://schemas.openxmlformats.org/officeDocument/2006/relationships/customXml" Target="../ink/ink221.xml"/><Relationship Id="rId85" Type="http://schemas.openxmlformats.org/officeDocument/2006/relationships/image" Target="../media/image223.emf"/><Relationship Id="rId3" Type="http://schemas.openxmlformats.org/officeDocument/2006/relationships/image" Target="../media/image182.emf"/><Relationship Id="rId12" Type="http://schemas.openxmlformats.org/officeDocument/2006/relationships/customXml" Target="../ink/ink187.xml"/><Relationship Id="rId17" Type="http://schemas.openxmlformats.org/officeDocument/2006/relationships/image" Target="../media/image189.emf"/><Relationship Id="rId25" Type="http://schemas.openxmlformats.org/officeDocument/2006/relationships/image" Target="../media/image193.emf"/><Relationship Id="rId33" Type="http://schemas.openxmlformats.org/officeDocument/2006/relationships/image" Target="../media/image197.emf"/><Relationship Id="rId38" Type="http://schemas.openxmlformats.org/officeDocument/2006/relationships/customXml" Target="../ink/ink200.xml"/><Relationship Id="rId46" Type="http://schemas.openxmlformats.org/officeDocument/2006/relationships/customXml" Target="../ink/ink204.xml"/><Relationship Id="rId59" Type="http://schemas.openxmlformats.org/officeDocument/2006/relationships/image" Target="../media/image210.emf"/><Relationship Id="rId67" Type="http://schemas.openxmlformats.org/officeDocument/2006/relationships/image" Target="../media/image214.emf"/><Relationship Id="rId20" Type="http://schemas.openxmlformats.org/officeDocument/2006/relationships/customXml" Target="../ink/ink191.xml"/><Relationship Id="rId41" Type="http://schemas.openxmlformats.org/officeDocument/2006/relationships/image" Target="../media/image201.emf"/><Relationship Id="rId54" Type="http://schemas.openxmlformats.org/officeDocument/2006/relationships/customXml" Target="../ink/ink208.xml"/><Relationship Id="rId62" Type="http://schemas.openxmlformats.org/officeDocument/2006/relationships/customXml" Target="../ink/ink212.xml"/><Relationship Id="rId70" Type="http://schemas.openxmlformats.org/officeDocument/2006/relationships/customXml" Target="../ink/ink216.xml"/><Relationship Id="rId75" Type="http://schemas.openxmlformats.org/officeDocument/2006/relationships/image" Target="../media/image218.emf"/><Relationship Id="rId83" Type="http://schemas.openxmlformats.org/officeDocument/2006/relationships/image" Target="../media/image222.emf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84.xml"/><Relationship Id="rId15" Type="http://schemas.openxmlformats.org/officeDocument/2006/relationships/image" Target="../media/image188.emf"/><Relationship Id="rId23" Type="http://schemas.openxmlformats.org/officeDocument/2006/relationships/image" Target="../media/image192.emf"/><Relationship Id="rId28" Type="http://schemas.openxmlformats.org/officeDocument/2006/relationships/customXml" Target="../ink/ink195.xml"/><Relationship Id="rId36" Type="http://schemas.openxmlformats.org/officeDocument/2006/relationships/customXml" Target="../ink/ink199.xml"/><Relationship Id="rId49" Type="http://schemas.openxmlformats.org/officeDocument/2006/relationships/image" Target="../media/image205.emf"/><Relationship Id="rId57" Type="http://schemas.openxmlformats.org/officeDocument/2006/relationships/image" Target="../media/image209.emf"/><Relationship Id="rId10" Type="http://schemas.openxmlformats.org/officeDocument/2006/relationships/customXml" Target="../ink/ink186.xml"/><Relationship Id="rId31" Type="http://schemas.openxmlformats.org/officeDocument/2006/relationships/image" Target="../media/image196.emf"/><Relationship Id="rId44" Type="http://schemas.openxmlformats.org/officeDocument/2006/relationships/customXml" Target="../ink/ink203.xml"/><Relationship Id="rId52" Type="http://schemas.openxmlformats.org/officeDocument/2006/relationships/customXml" Target="../ink/ink207.xml"/><Relationship Id="rId60" Type="http://schemas.openxmlformats.org/officeDocument/2006/relationships/customXml" Target="../ink/ink211.xml"/><Relationship Id="rId65" Type="http://schemas.openxmlformats.org/officeDocument/2006/relationships/image" Target="../media/image213.emf"/><Relationship Id="rId73" Type="http://schemas.openxmlformats.org/officeDocument/2006/relationships/image" Target="../media/image217.emf"/><Relationship Id="rId78" Type="http://schemas.openxmlformats.org/officeDocument/2006/relationships/customXml" Target="../ink/ink220.xml"/><Relationship Id="rId81" Type="http://schemas.openxmlformats.org/officeDocument/2006/relationships/image" Target="../media/image221.emf"/><Relationship Id="rId4" Type="http://schemas.openxmlformats.org/officeDocument/2006/relationships/customXml" Target="../ink/ink183.xml"/><Relationship Id="rId9" Type="http://schemas.openxmlformats.org/officeDocument/2006/relationships/image" Target="../media/image185.emf"/><Relationship Id="rId13" Type="http://schemas.openxmlformats.org/officeDocument/2006/relationships/image" Target="../media/image187.emf"/><Relationship Id="rId18" Type="http://schemas.openxmlformats.org/officeDocument/2006/relationships/customXml" Target="../ink/ink190.xml"/><Relationship Id="rId39" Type="http://schemas.openxmlformats.org/officeDocument/2006/relationships/image" Target="../media/image200.emf"/><Relationship Id="rId34" Type="http://schemas.openxmlformats.org/officeDocument/2006/relationships/customXml" Target="../ink/ink198.xml"/><Relationship Id="rId50" Type="http://schemas.openxmlformats.org/officeDocument/2006/relationships/customXml" Target="../ink/ink206.xml"/><Relationship Id="rId55" Type="http://schemas.openxmlformats.org/officeDocument/2006/relationships/image" Target="../media/image208.emf"/><Relationship Id="rId76" Type="http://schemas.openxmlformats.org/officeDocument/2006/relationships/customXml" Target="../ink/ink219.xml"/><Relationship Id="rId7" Type="http://schemas.openxmlformats.org/officeDocument/2006/relationships/image" Target="../media/image184.emf"/><Relationship Id="rId71" Type="http://schemas.openxmlformats.org/officeDocument/2006/relationships/image" Target="../media/image216.emf"/><Relationship Id="rId2" Type="http://schemas.openxmlformats.org/officeDocument/2006/relationships/customXml" Target="../ink/ink182.xml"/><Relationship Id="rId29" Type="http://schemas.openxmlformats.org/officeDocument/2006/relationships/image" Target="../media/image195.emf"/><Relationship Id="rId24" Type="http://schemas.openxmlformats.org/officeDocument/2006/relationships/customXml" Target="../ink/ink193.xml"/><Relationship Id="rId40" Type="http://schemas.openxmlformats.org/officeDocument/2006/relationships/customXml" Target="../ink/ink201.xml"/><Relationship Id="rId45" Type="http://schemas.openxmlformats.org/officeDocument/2006/relationships/image" Target="../media/image203.emf"/><Relationship Id="rId66" Type="http://schemas.openxmlformats.org/officeDocument/2006/relationships/customXml" Target="../ink/ink214.xml"/><Relationship Id="rId61" Type="http://schemas.openxmlformats.org/officeDocument/2006/relationships/image" Target="../media/image211.emf"/><Relationship Id="rId82" Type="http://schemas.openxmlformats.org/officeDocument/2006/relationships/customXml" Target="../ink/ink222.xml"/></Relationships>
</file>

<file path=ppt/slides/_rels/slide6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36.xml"/><Relationship Id="rId21" Type="http://schemas.openxmlformats.org/officeDocument/2006/relationships/image" Target="../media/image233.emf"/><Relationship Id="rId42" Type="http://schemas.openxmlformats.org/officeDocument/2006/relationships/customXml" Target="../ink/ink244.xml"/><Relationship Id="rId47" Type="http://schemas.openxmlformats.org/officeDocument/2006/relationships/image" Target="../media/image246.emf"/><Relationship Id="rId63" Type="http://schemas.openxmlformats.org/officeDocument/2006/relationships/image" Target="../media/image254.emf"/><Relationship Id="rId68" Type="http://schemas.openxmlformats.org/officeDocument/2006/relationships/customXml" Target="../ink/ink257.xml"/><Relationship Id="rId16" Type="http://schemas.openxmlformats.org/officeDocument/2006/relationships/customXml" Target="../ink/ink231.xml"/><Relationship Id="rId11" Type="http://schemas.openxmlformats.org/officeDocument/2006/relationships/image" Target="../media/image228.emf"/><Relationship Id="rId24" Type="http://schemas.openxmlformats.org/officeDocument/2006/relationships/customXml" Target="../ink/ink235.xml"/><Relationship Id="rId32" Type="http://schemas.openxmlformats.org/officeDocument/2006/relationships/customXml" Target="../ink/ink239.xml"/><Relationship Id="rId37" Type="http://schemas.openxmlformats.org/officeDocument/2006/relationships/image" Target="../media/image241.emf"/><Relationship Id="rId40" Type="http://schemas.openxmlformats.org/officeDocument/2006/relationships/customXml" Target="../ink/ink243.xml"/><Relationship Id="rId45" Type="http://schemas.openxmlformats.org/officeDocument/2006/relationships/image" Target="../media/image245.emf"/><Relationship Id="rId53" Type="http://schemas.openxmlformats.org/officeDocument/2006/relationships/image" Target="../media/image249.emf"/><Relationship Id="rId58" Type="http://schemas.openxmlformats.org/officeDocument/2006/relationships/customXml" Target="../ink/ink252.xml"/><Relationship Id="rId66" Type="http://schemas.openxmlformats.org/officeDocument/2006/relationships/customXml" Target="../ink/ink256.xml"/><Relationship Id="rId74" Type="http://schemas.openxmlformats.org/officeDocument/2006/relationships/customXml" Target="../ink/ink260.xml"/><Relationship Id="rId79" Type="http://schemas.openxmlformats.org/officeDocument/2006/relationships/image" Target="../media/image262.emf"/><Relationship Id="rId5" Type="http://schemas.openxmlformats.org/officeDocument/2006/relationships/image" Target="../media/image225.emf"/><Relationship Id="rId61" Type="http://schemas.openxmlformats.org/officeDocument/2006/relationships/image" Target="../media/image253.emf"/><Relationship Id="rId19" Type="http://schemas.openxmlformats.org/officeDocument/2006/relationships/image" Target="../media/image232.emf"/><Relationship Id="rId14" Type="http://schemas.openxmlformats.org/officeDocument/2006/relationships/customXml" Target="../ink/ink230.xml"/><Relationship Id="rId22" Type="http://schemas.openxmlformats.org/officeDocument/2006/relationships/customXml" Target="../ink/ink234.xml"/><Relationship Id="rId27" Type="http://schemas.openxmlformats.org/officeDocument/2006/relationships/image" Target="../media/image236.emf"/><Relationship Id="rId30" Type="http://schemas.openxmlformats.org/officeDocument/2006/relationships/customXml" Target="../ink/ink238.xml"/><Relationship Id="rId35" Type="http://schemas.openxmlformats.org/officeDocument/2006/relationships/image" Target="../media/image240.emf"/><Relationship Id="rId43" Type="http://schemas.openxmlformats.org/officeDocument/2006/relationships/image" Target="../media/image244.emf"/><Relationship Id="rId48" Type="http://schemas.openxmlformats.org/officeDocument/2006/relationships/customXml" Target="../ink/ink247.xml"/><Relationship Id="rId56" Type="http://schemas.openxmlformats.org/officeDocument/2006/relationships/customXml" Target="../ink/ink251.xml"/><Relationship Id="rId64" Type="http://schemas.openxmlformats.org/officeDocument/2006/relationships/customXml" Target="../ink/ink255.xml"/><Relationship Id="rId69" Type="http://schemas.openxmlformats.org/officeDocument/2006/relationships/image" Target="../media/image257.emf"/><Relationship Id="rId77" Type="http://schemas.openxmlformats.org/officeDocument/2006/relationships/image" Target="../media/image261.emf"/><Relationship Id="rId8" Type="http://schemas.openxmlformats.org/officeDocument/2006/relationships/customXml" Target="../ink/ink227.xml"/><Relationship Id="rId51" Type="http://schemas.openxmlformats.org/officeDocument/2006/relationships/image" Target="../media/image248.emf"/><Relationship Id="rId72" Type="http://schemas.openxmlformats.org/officeDocument/2006/relationships/customXml" Target="../ink/ink259.xml"/><Relationship Id="rId3" Type="http://schemas.openxmlformats.org/officeDocument/2006/relationships/image" Target="../media/image224.emf"/><Relationship Id="rId12" Type="http://schemas.openxmlformats.org/officeDocument/2006/relationships/customXml" Target="../ink/ink229.xml"/><Relationship Id="rId17" Type="http://schemas.openxmlformats.org/officeDocument/2006/relationships/image" Target="../media/image231.emf"/><Relationship Id="rId25" Type="http://schemas.openxmlformats.org/officeDocument/2006/relationships/image" Target="../media/image235.emf"/><Relationship Id="rId33" Type="http://schemas.openxmlformats.org/officeDocument/2006/relationships/image" Target="../media/image239.emf"/><Relationship Id="rId38" Type="http://schemas.openxmlformats.org/officeDocument/2006/relationships/customXml" Target="../ink/ink242.xml"/><Relationship Id="rId46" Type="http://schemas.openxmlformats.org/officeDocument/2006/relationships/customXml" Target="../ink/ink246.xml"/><Relationship Id="rId59" Type="http://schemas.openxmlformats.org/officeDocument/2006/relationships/image" Target="../media/image252.emf"/><Relationship Id="rId67" Type="http://schemas.openxmlformats.org/officeDocument/2006/relationships/image" Target="../media/image256.emf"/><Relationship Id="rId20" Type="http://schemas.openxmlformats.org/officeDocument/2006/relationships/customXml" Target="../ink/ink233.xml"/><Relationship Id="rId41" Type="http://schemas.openxmlformats.org/officeDocument/2006/relationships/image" Target="../media/image243.emf"/><Relationship Id="rId54" Type="http://schemas.openxmlformats.org/officeDocument/2006/relationships/customXml" Target="../ink/ink250.xml"/><Relationship Id="rId62" Type="http://schemas.openxmlformats.org/officeDocument/2006/relationships/customXml" Target="../ink/ink254.xml"/><Relationship Id="rId70" Type="http://schemas.openxmlformats.org/officeDocument/2006/relationships/customXml" Target="../ink/ink258.xml"/><Relationship Id="rId75" Type="http://schemas.openxmlformats.org/officeDocument/2006/relationships/image" Target="../media/image260.emf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26.xml"/><Relationship Id="rId15" Type="http://schemas.openxmlformats.org/officeDocument/2006/relationships/image" Target="../media/image230.emf"/><Relationship Id="rId23" Type="http://schemas.openxmlformats.org/officeDocument/2006/relationships/image" Target="../media/image234.emf"/><Relationship Id="rId28" Type="http://schemas.openxmlformats.org/officeDocument/2006/relationships/customXml" Target="../ink/ink237.xml"/><Relationship Id="rId36" Type="http://schemas.openxmlformats.org/officeDocument/2006/relationships/customXml" Target="../ink/ink241.xml"/><Relationship Id="rId49" Type="http://schemas.openxmlformats.org/officeDocument/2006/relationships/image" Target="../media/image247.emf"/><Relationship Id="rId57" Type="http://schemas.openxmlformats.org/officeDocument/2006/relationships/image" Target="../media/image251.emf"/><Relationship Id="rId10" Type="http://schemas.openxmlformats.org/officeDocument/2006/relationships/customXml" Target="../ink/ink228.xml"/><Relationship Id="rId31" Type="http://schemas.openxmlformats.org/officeDocument/2006/relationships/image" Target="../media/image238.emf"/><Relationship Id="rId44" Type="http://schemas.openxmlformats.org/officeDocument/2006/relationships/customXml" Target="../ink/ink245.xml"/><Relationship Id="rId52" Type="http://schemas.openxmlformats.org/officeDocument/2006/relationships/customXml" Target="../ink/ink249.xml"/><Relationship Id="rId60" Type="http://schemas.openxmlformats.org/officeDocument/2006/relationships/customXml" Target="../ink/ink253.xml"/><Relationship Id="rId65" Type="http://schemas.openxmlformats.org/officeDocument/2006/relationships/image" Target="../media/image255.emf"/><Relationship Id="rId73" Type="http://schemas.openxmlformats.org/officeDocument/2006/relationships/image" Target="../media/image259.emf"/><Relationship Id="rId78" Type="http://schemas.openxmlformats.org/officeDocument/2006/relationships/customXml" Target="../ink/ink262.xml"/><Relationship Id="rId4" Type="http://schemas.openxmlformats.org/officeDocument/2006/relationships/customXml" Target="../ink/ink225.xml"/><Relationship Id="rId9" Type="http://schemas.openxmlformats.org/officeDocument/2006/relationships/image" Target="../media/image227.emf"/><Relationship Id="rId13" Type="http://schemas.openxmlformats.org/officeDocument/2006/relationships/image" Target="../media/image229.emf"/><Relationship Id="rId18" Type="http://schemas.openxmlformats.org/officeDocument/2006/relationships/customXml" Target="../ink/ink232.xml"/><Relationship Id="rId39" Type="http://schemas.openxmlformats.org/officeDocument/2006/relationships/image" Target="../media/image242.emf"/><Relationship Id="rId34" Type="http://schemas.openxmlformats.org/officeDocument/2006/relationships/customXml" Target="../ink/ink240.xml"/><Relationship Id="rId50" Type="http://schemas.openxmlformats.org/officeDocument/2006/relationships/customXml" Target="../ink/ink248.xml"/><Relationship Id="rId55" Type="http://schemas.openxmlformats.org/officeDocument/2006/relationships/image" Target="../media/image250.emf"/><Relationship Id="rId76" Type="http://schemas.openxmlformats.org/officeDocument/2006/relationships/customXml" Target="../ink/ink261.xml"/><Relationship Id="rId7" Type="http://schemas.openxmlformats.org/officeDocument/2006/relationships/image" Target="../media/image226.emf"/><Relationship Id="rId71" Type="http://schemas.openxmlformats.org/officeDocument/2006/relationships/image" Target="../media/image258.emf"/><Relationship Id="rId2" Type="http://schemas.openxmlformats.org/officeDocument/2006/relationships/customXml" Target="../ink/ink224.xml"/><Relationship Id="rId29" Type="http://schemas.openxmlformats.org/officeDocument/2006/relationships/image" Target="../media/image237.emf"/></Relationships>
</file>

<file path=ppt/slides/_rels/slide7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320.emf"/><Relationship Id="rId21" Type="http://schemas.openxmlformats.org/officeDocument/2006/relationships/image" Target="../media/image272.emf"/><Relationship Id="rId42" Type="http://schemas.openxmlformats.org/officeDocument/2006/relationships/customXml" Target="../ink/ink283.xml"/><Relationship Id="rId63" Type="http://schemas.openxmlformats.org/officeDocument/2006/relationships/image" Target="../media/image293.emf"/><Relationship Id="rId84" Type="http://schemas.openxmlformats.org/officeDocument/2006/relationships/customXml" Target="../ink/ink304.xml"/><Relationship Id="rId138" Type="http://schemas.openxmlformats.org/officeDocument/2006/relationships/customXml" Target="../ink/ink331.xml"/><Relationship Id="rId159" Type="http://schemas.openxmlformats.org/officeDocument/2006/relationships/image" Target="../media/image341.emf"/><Relationship Id="rId170" Type="http://schemas.openxmlformats.org/officeDocument/2006/relationships/customXml" Target="../ink/ink347.xml"/><Relationship Id="rId107" Type="http://schemas.openxmlformats.org/officeDocument/2006/relationships/image" Target="../media/image315.emf"/><Relationship Id="rId11" Type="http://schemas.openxmlformats.org/officeDocument/2006/relationships/image" Target="../media/image267.emf"/><Relationship Id="rId32" Type="http://schemas.openxmlformats.org/officeDocument/2006/relationships/customXml" Target="../ink/ink278.xml"/><Relationship Id="rId53" Type="http://schemas.openxmlformats.org/officeDocument/2006/relationships/image" Target="../media/image288.emf"/><Relationship Id="rId74" Type="http://schemas.openxmlformats.org/officeDocument/2006/relationships/customXml" Target="../ink/ink299.xml"/><Relationship Id="rId128" Type="http://schemas.openxmlformats.org/officeDocument/2006/relationships/customXml" Target="../ink/ink326.xml"/><Relationship Id="rId149" Type="http://schemas.openxmlformats.org/officeDocument/2006/relationships/image" Target="../media/image336.emf"/><Relationship Id="rId5" Type="http://schemas.openxmlformats.org/officeDocument/2006/relationships/image" Target="../media/image264.emf"/><Relationship Id="rId95" Type="http://schemas.openxmlformats.org/officeDocument/2006/relationships/image" Target="../media/image309.emf"/><Relationship Id="rId160" Type="http://schemas.openxmlformats.org/officeDocument/2006/relationships/customXml" Target="../ink/ink342.xml"/><Relationship Id="rId181" Type="http://schemas.openxmlformats.org/officeDocument/2006/relationships/image" Target="../media/image352.emf"/><Relationship Id="rId22" Type="http://schemas.openxmlformats.org/officeDocument/2006/relationships/customXml" Target="../ink/ink273.xml"/><Relationship Id="rId43" Type="http://schemas.openxmlformats.org/officeDocument/2006/relationships/image" Target="../media/image283.emf"/><Relationship Id="rId64" Type="http://schemas.openxmlformats.org/officeDocument/2006/relationships/customXml" Target="../ink/ink294.xml"/><Relationship Id="rId118" Type="http://schemas.openxmlformats.org/officeDocument/2006/relationships/customXml" Target="../ink/ink321.xml"/><Relationship Id="rId139" Type="http://schemas.openxmlformats.org/officeDocument/2006/relationships/image" Target="../media/image331.emf"/><Relationship Id="rId85" Type="http://schemas.openxmlformats.org/officeDocument/2006/relationships/image" Target="../media/image304.emf"/><Relationship Id="rId150" Type="http://schemas.openxmlformats.org/officeDocument/2006/relationships/customXml" Target="../ink/ink337.xml"/><Relationship Id="rId171" Type="http://schemas.openxmlformats.org/officeDocument/2006/relationships/image" Target="../media/image347.emf"/><Relationship Id="rId12" Type="http://schemas.openxmlformats.org/officeDocument/2006/relationships/customXml" Target="../ink/ink268.xml"/><Relationship Id="rId33" Type="http://schemas.openxmlformats.org/officeDocument/2006/relationships/image" Target="../media/image278.emf"/><Relationship Id="rId108" Type="http://schemas.openxmlformats.org/officeDocument/2006/relationships/customXml" Target="../ink/ink316.xml"/><Relationship Id="rId129" Type="http://schemas.openxmlformats.org/officeDocument/2006/relationships/image" Target="../media/image326.emf"/><Relationship Id="rId54" Type="http://schemas.openxmlformats.org/officeDocument/2006/relationships/customXml" Target="../ink/ink289.xml"/><Relationship Id="rId75" Type="http://schemas.openxmlformats.org/officeDocument/2006/relationships/image" Target="../media/image299.emf"/><Relationship Id="rId96" Type="http://schemas.openxmlformats.org/officeDocument/2006/relationships/customXml" Target="../ink/ink310.xml"/><Relationship Id="rId140" Type="http://schemas.openxmlformats.org/officeDocument/2006/relationships/customXml" Target="../ink/ink332.xml"/><Relationship Id="rId161" Type="http://schemas.openxmlformats.org/officeDocument/2006/relationships/image" Target="../media/image342.emf"/><Relationship Id="rId6" Type="http://schemas.openxmlformats.org/officeDocument/2006/relationships/customXml" Target="../ink/ink265.xml"/><Relationship Id="rId23" Type="http://schemas.openxmlformats.org/officeDocument/2006/relationships/image" Target="../media/image273.emf"/><Relationship Id="rId119" Type="http://schemas.openxmlformats.org/officeDocument/2006/relationships/image" Target="../media/image321.emf"/><Relationship Id="rId44" Type="http://schemas.openxmlformats.org/officeDocument/2006/relationships/customXml" Target="../ink/ink284.xml"/><Relationship Id="rId60" Type="http://schemas.openxmlformats.org/officeDocument/2006/relationships/customXml" Target="../ink/ink292.xml"/><Relationship Id="rId65" Type="http://schemas.openxmlformats.org/officeDocument/2006/relationships/image" Target="../media/image294.emf"/><Relationship Id="rId81" Type="http://schemas.openxmlformats.org/officeDocument/2006/relationships/image" Target="../media/image302.emf"/><Relationship Id="rId86" Type="http://schemas.openxmlformats.org/officeDocument/2006/relationships/customXml" Target="../ink/ink305.xml"/><Relationship Id="rId130" Type="http://schemas.openxmlformats.org/officeDocument/2006/relationships/customXml" Target="../ink/ink327.xml"/><Relationship Id="rId135" Type="http://schemas.openxmlformats.org/officeDocument/2006/relationships/image" Target="../media/image329.emf"/><Relationship Id="rId151" Type="http://schemas.openxmlformats.org/officeDocument/2006/relationships/image" Target="../media/image337.emf"/><Relationship Id="rId156" Type="http://schemas.openxmlformats.org/officeDocument/2006/relationships/customXml" Target="../ink/ink340.xml"/><Relationship Id="rId177" Type="http://schemas.openxmlformats.org/officeDocument/2006/relationships/image" Target="../media/image350.emf"/><Relationship Id="rId172" Type="http://schemas.openxmlformats.org/officeDocument/2006/relationships/customXml" Target="../ink/ink348.xml"/><Relationship Id="rId13" Type="http://schemas.openxmlformats.org/officeDocument/2006/relationships/image" Target="../media/image268.emf"/><Relationship Id="rId18" Type="http://schemas.openxmlformats.org/officeDocument/2006/relationships/customXml" Target="../ink/ink271.xml"/><Relationship Id="rId39" Type="http://schemas.openxmlformats.org/officeDocument/2006/relationships/image" Target="../media/image281.emf"/><Relationship Id="rId109" Type="http://schemas.openxmlformats.org/officeDocument/2006/relationships/image" Target="../media/image316.emf"/><Relationship Id="rId34" Type="http://schemas.openxmlformats.org/officeDocument/2006/relationships/customXml" Target="../ink/ink279.xml"/><Relationship Id="rId50" Type="http://schemas.openxmlformats.org/officeDocument/2006/relationships/customXml" Target="../ink/ink287.xml"/><Relationship Id="rId55" Type="http://schemas.openxmlformats.org/officeDocument/2006/relationships/image" Target="../media/image289.emf"/><Relationship Id="rId76" Type="http://schemas.openxmlformats.org/officeDocument/2006/relationships/customXml" Target="../ink/ink300.xml"/><Relationship Id="rId97" Type="http://schemas.openxmlformats.org/officeDocument/2006/relationships/image" Target="../media/image310.emf"/><Relationship Id="rId104" Type="http://schemas.openxmlformats.org/officeDocument/2006/relationships/customXml" Target="../ink/ink314.xml"/><Relationship Id="rId120" Type="http://schemas.openxmlformats.org/officeDocument/2006/relationships/customXml" Target="../ink/ink322.xml"/><Relationship Id="rId125" Type="http://schemas.openxmlformats.org/officeDocument/2006/relationships/image" Target="../media/image324.emf"/><Relationship Id="rId141" Type="http://schemas.openxmlformats.org/officeDocument/2006/relationships/image" Target="../media/image332.emf"/><Relationship Id="rId146" Type="http://schemas.openxmlformats.org/officeDocument/2006/relationships/customXml" Target="../ink/ink335.xml"/><Relationship Id="rId167" Type="http://schemas.openxmlformats.org/officeDocument/2006/relationships/image" Target="../media/image345.emf"/><Relationship Id="rId7" Type="http://schemas.openxmlformats.org/officeDocument/2006/relationships/image" Target="../media/image265.emf"/><Relationship Id="rId71" Type="http://schemas.openxmlformats.org/officeDocument/2006/relationships/image" Target="../media/image297.emf"/><Relationship Id="rId92" Type="http://schemas.openxmlformats.org/officeDocument/2006/relationships/customXml" Target="../ink/ink308.xml"/><Relationship Id="rId162" Type="http://schemas.openxmlformats.org/officeDocument/2006/relationships/customXml" Target="../ink/ink343.xml"/><Relationship Id="rId2" Type="http://schemas.openxmlformats.org/officeDocument/2006/relationships/customXml" Target="../ink/ink263.xml"/><Relationship Id="rId29" Type="http://schemas.openxmlformats.org/officeDocument/2006/relationships/image" Target="../media/image276.emf"/><Relationship Id="rId24" Type="http://schemas.openxmlformats.org/officeDocument/2006/relationships/customXml" Target="../ink/ink274.xml"/><Relationship Id="rId40" Type="http://schemas.openxmlformats.org/officeDocument/2006/relationships/customXml" Target="../ink/ink282.xml"/><Relationship Id="rId45" Type="http://schemas.openxmlformats.org/officeDocument/2006/relationships/image" Target="../media/image284.emf"/><Relationship Id="rId66" Type="http://schemas.openxmlformats.org/officeDocument/2006/relationships/customXml" Target="../ink/ink295.xml"/><Relationship Id="rId87" Type="http://schemas.openxmlformats.org/officeDocument/2006/relationships/image" Target="../media/image305.emf"/><Relationship Id="rId110" Type="http://schemas.openxmlformats.org/officeDocument/2006/relationships/customXml" Target="../ink/ink317.xml"/><Relationship Id="rId115" Type="http://schemas.openxmlformats.org/officeDocument/2006/relationships/image" Target="../media/image319.emf"/><Relationship Id="rId131" Type="http://schemas.openxmlformats.org/officeDocument/2006/relationships/image" Target="../media/image327.emf"/><Relationship Id="rId136" Type="http://schemas.openxmlformats.org/officeDocument/2006/relationships/customXml" Target="../ink/ink330.xml"/><Relationship Id="rId157" Type="http://schemas.openxmlformats.org/officeDocument/2006/relationships/image" Target="../media/image340.emf"/><Relationship Id="rId178" Type="http://schemas.openxmlformats.org/officeDocument/2006/relationships/customXml" Target="../ink/ink351.xml"/><Relationship Id="rId61" Type="http://schemas.openxmlformats.org/officeDocument/2006/relationships/image" Target="../media/image292.emf"/><Relationship Id="rId82" Type="http://schemas.openxmlformats.org/officeDocument/2006/relationships/customXml" Target="../ink/ink303.xml"/><Relationship Id="rId152" Type="http://schemas.openxmlformats.org/officeDocument/2006/relationships/customXml" Target="../ink/ink338.xml"/><Relationship Id="rId173" Type="http://schemas.openxmlformats.org/officeDocument/2006/relationships/image" Target="../media/image348.emf"/><Relationship Id="rId19" Type="http://schemas.openxmlformats.org/officeDocument/2006/relationships/image" Target="../media/image271.emf"/><Relationship Id="rId14" Type="http://schemas.openxmlformats.org/officeDocument/2006/relationships/customXml" Target="../ink/ink269.xml"/><Relationship Id="rId30" Type="http://schemas.openxmlformats.org/officeDocument/2006/relationships/customXml" Target="../ink/ink277.xml"/><Relationship Id="rId35" Type="http://schemas.openxmlformats.org/officeDocument/2006/relationships/image" Target="../media/image279.emf"/><Relationship Id="rId56" Type="http://schemas.openxmlformats.org/officeDocument/2006/relationships/customXml" Target="../ink/ink290.xml"/><Relationship Id="rId77" Type="http://schemas.openxmlformats.org/officeDocument/2006/relationships/image" Target="../media/image300.emf"/><Relationship Id="rId100" Type="http://schemas.openxmlformats.org/officeDocument/2006/relationships/customXml" Target="../ink/ink312.xml"/><Relationship Id="rId105" Type="http://schemas.openxmlformats.org/officeDocument/2006/relationships/image" Target="../media/image314.emf"/><Relationship Id="rId126" Type="http://schemas.openxmlformats.org/officeDocument/2006/relationships/customXml" Target="../ink/ink325.xml"/><Relationship Id="rId147" Type="http://schemas.openxmlformats.org/officeDocument/2006/relationships/image" Target="../media/image335.emf"/><Relationship Id="rId168" Type="http://schemas.openxmlformats.org/officeDocument/2006/relationships/customXml" Target="../ink/ink346.xml"/><Relationship Id="rId8" Type="http://schemas.openxmlformats.org/officeDocument/2006/relationships/customXml" Target="../ink/ink266.xml"/><Relationship Id="rId51" Type="http://schemas.openxmlformats.org/officeDocument/2006/relationships/image" Target="../media/image287.emf"/><Relationship Id="rId72" Type="http://schemas.openxmlformats.org/officeDocument/2006/relationships/customXml" Target="../ink/ink298.xml"/><Relationship Id="rId93" Type="http://schemas.openxmlformats.org/officeDocument/2006/relationships/image" Target="../media/image308.emf"/><Relationship Id="rId98" Type="http://schemas.openxmlformats.org/officeDocument/2006/relationships/customXml" Target="../ink/ink311.xml"/><Relationship Id="rId121" Type="http://schemas.openxmlformats.org/officeDocument/2006/relationships/image" Target="../media/image322.emf"/><Relationship Id="rId142" Type="http://schemas.openxmlformats.org/officeDocument/2006/relationships/customXml" Target="../ink/ink333.xml"/><Relationship Id="rId163" Type="http://schemas.openxmlformats.org/officeDocument/2006/relationships/image" Target="../media/image343.emf"/><Relationship Id="rId3" Type="http://schemas.openxmlformats.org/officeDocument/2006/relationships/image" Target="../media/image263.emf"/><Relationship Id="rId25" Type="http://schemas.openxmlformats.org/officeDocument/2006/relationships/image" Target="../media/image274.emf"/><Relationship Id="rId46" Type="http://schemas.openxmlformats.org/officeDocument/2006/relationships/customXml" Target="../ink/ink285.xml"/><Relationship Id="rId67" Type="http://schemas.openxmlformats.org/officeDocument/2006/relationships/image" Target="../media/image295.emf"/><Relationship Id="rId116" Type="http://schemas.openxmlformats.org/officeDocument/2006/relationships/customXml" Target="../ink/ink320.xml"/><Relationship Id="rId137" Type="http://schemas.openxmlformats.org/officeDocument/2006/relationships/image" Target="../media/image330.emf"/><Relationship Id="rId158" Type="http://schemas.openxmlformats.org/officeDocument/2006/relationships/customXml" Target="../ink/ink341.xml"/><Relationship Id="rId20" Type="http://schemas.openxmlformats.org/officeDocument/2006/relationships/customXml" Target="../ink/ink272.xml"/><Relationship Id="rId41" Type="http://schemas.openxmlformats.org/officeDocument/2006/relationships/image" Target="../media/image282.emf"/><Relationship Id="rId62" Type="http://schemas.openxmlformats.org/officeDocument/2006/relationships/customXml" Target="../ink/ink293.xml"/><Relationship Id="rId83" Type="http://schemas.openxmlformats.org/officeDocument/2006/relationships/image" Target="../media/image303.emf"/><Relationship Id="rId88" Type="http://schemas.openxmlformats.org/officeDocument/2006/relationships/customXml" Target="../ink/ink306.xml"/><Relationship Id="rId111" Type="http://schemas.openxmlformats.org/officeDocument/2006/relationships/image" Target="../media/image317.emf"/><Relationship Id="rId132" Type="http://schemas.openxmlformats.org/officeDocument/2006/relationships/customXml" Target="../ink/ink328.xml"/><Relationship Id="rId153" Type="http://schemas.openxmlformats.org/officeDocument/2006/relationships/image" Target="../media/image338.emf"/><Relationship Id="rId174" Type="http://schemas.openxmlformats.org/officeDocument/2006/relationships/customXml" Target="../ink/ink349.xml"/><Relationship Id="rId179" Type="http://schemas.openxmlformats.org/officeDocument/2006/relationships/image" Target="../media/image351.emf"/><Relationship Id="rId15" Type="http://schemas.openxmlformats.org/officeDocument/2006/relationships/image" Target="../media/image269.emf"/><Relationship Id="rId36" Type="http://schemas.openxmlformats.org/officeDocument/2006/relationships/customXml" Target="../ink/ink280.xml"/><Relationship Id="rId57" Type="http://schemas.openxmlformats.org/officeDocument/2006/relationships/image" Target="../media/image290.emf"/><Relationship Id="rId106" Type="http://schemas.openxmlformats.org/officeDocument/2006/relationships/customXml" Target="../ink/ink315.xml"/><Relationship Id="rId127" Type="http://schemas.openxmlformats.org/officeDocument/2006/relationships/image" Target="../media/image325.emf"/><Relationship Id="rId10" Type="http://schemas.openxmlformats.org/officeDocument/2006/relationships/customXml" Target="../ink/ink267.xml"/><Relationship Id="rId31" Type="http://schemas.openxmlformats.org/officeDocument/2006/relationships/image" Target="../media/image277.emf"/><Relationship Id="rId52" Type="http://schemas.openxmlformats.org/officeDocument/2006/relationships/customXml" Target="../ink/ink288.xml"/><Relationship Id="rId73" Type="http://schemas.openxmlformats.org/officeDocument/2006/relationships/image" Target="../media/image298.emf"/><Relationship Id="rId78" Type="http://schemas.openxmlformats.org/officeDocument/2006/relationships/customXml" Target="../ink/ink301.xml"/><Relationship Id="rId94" Type="http://schemas.openxmlformats.org/officeDocument/2006/relationships/customXml" Target="../ink/ink309.xml"/><Relationship Id="rId99" Type="http://schemas.openxmlformats.org/officeDocument/2006/relationships/image" Target="../media/image311.emf"/><Relationship Id="rId101" Type="http://schemas.openxmlformats.org/officeDocument/2006/relationships/image" Target="../media/image312.emf"/><Relationship Id="rId122" Type="http://schemas.openxmlformats.org/officeDocument/2006/relationships/customXml" Target="../ink/ink323.xml"/><Relationship Id="rId143" Type="http://schemas.openxmlformats.org/officeDocument/2006/relationships/image" Target="../media/image333.emf"/><Relationship Id="rId148" Type="http://schemas.openxmlformats.org/officeDocument/2006/relationships/customXml" Target="../ink/ink336.xml"/><Relationship Id="rId164" Type="http://schemas.openxmlformats.org/officeDocument/2006/relationships/customXml" Target="../ink/ink344.xml"/><Relationship Id="rId169" Type="http://schemas.openxmlformats.org/officeDocument/2006/relationships/image" Target="../media/image346.emf"/><Relationship Id="rId4" Type="http://schemas.openxmlformats.org/officeDocument/2006/relationships/customXml" Target="../ink/ink264.xml"/><Relationship Id="rId9" Type="http://schemas.openxmlformats.org/officeDocument/2006/relationships/image" Target="../media/image266.emf"/><Relationship Id="rId180" Type="http://schemas.openxmlformats.org/officeDocument/2006/relationships/customXml" Target="../ink/ink352.xml"/><Relationship Id="rId26" Type="http://schemas.openxmlformats.org/officeDocument/2006/relationships/customXml" Target="../ink/ink275.xml"/><Relationship Id="rId47" Type="http://schemas.openxmlformats.org/officeDocument/2006/relationships/image" Target="../media/image285.emf"/><Relationship Id="rId68" Type="http://schemas.openxmlformats.org/officeDocument/2006/relationships/customXml" Target="../ink/ink296.xml"/><Relationship Id="rId89" Type="http://schemas.openxmlformats.org/officeDocument/2006/relationships/image" Target="../media/image306.emf"/><Relationship Id="rId112" Type="http://schemas.openxmlformats.org/officeDocument/2006/relationships/customXml" Target="../ink/ink318.xml"/><Relationship Id="rId133" Type="http://schemas.openxmlformats.org/officeDocument/2006/relationships/image" Target="../media/image328.emf"/><Relationship Id="rId154" Type="http://schemas.openxmlformats.org/officeDocument/2006/relationships/customXml" Target="../ink/ink339.xml"/><Relationship Id="rId175" Type="http://schemas.openxmlformats.org/officeDocument/2006/relationships/image" Target="../media/image349.emf"/><Relationship Id="rId16" Type="http://schemas.openxmlformats.org/officeDocument/2006/relationships/customXml" Target="../ink/ink270.xml"/><Relationship Id="rId37" Type="http://schemas.openxmlformats.org/officeDocument/2006/relationships/image" Target="../media/image280.emf"/><Relationship Id="rId58" Type="http://schemas.openxmlformats.org/officeDocument/2006/relationships/customXml" Target="../ink/ink291.xml"/><Relationship Id="rId79" Type="http://schemas.openxmlformats.org/officeDocument/2006/relationships/image" Target="../media/image301.emf"/><Relationship Id="rId102" Type="http://schemas.openxmlformats.org/officeDocument/2006/relationships/customXml" Target="../ink/ink313.xml"/><Relationship Id="rId123" Type="http://schemas.openxmlformats.org/officeDocument/2006/relationships/image" Target="../media/image323.emf"/><Relationship Id="rId144" Type="http://schemas.openxmlformats.org/officeDocument/2006/relationships/customXml" Target="../ink/ink334.xml"/><Relationship Id="rId90" Type="http://schemas.openxmlformats.org/officeDocument/2006/relationships/customXml" Target="../ink/ink307.xml"/><Relationship Id="rId165" Type="http://schemas.openxmlformats.org/officeDocument/2006/relationships/image" Target="../media/image344.emf"/><Relationship Id="rId27" Type="http://schemas.openxmlformats.org/officeDocument/2006/relationships/image" Target="../media/image275.emf"/><Relationship Id="rId48" Type="http://schemas.openxmlformats.org/officeDocument/2006/relationships/customXml" Target="../ink/ink286.xml"/><Relationship Id="rId69" Type="http://schemas.openxmlformats.org/officeDocument/2006/relationships/image" Target="../media/image296.emf"/><Relationship Id="rId113" Type="http://schemas.openxmlformats.org/officeDocument/2006/relationships/image" Target="../media/image318.emf"/><Relationship Id="rId134" Type="http://schemas.openxmlformats.org/officeDocument/2006/relationships/customXml" Target="../ink/ink329.xml"/><Relationship Id="rId80" Type="http://schemas.openxmlformats.org/officeDocument/2006/relationships/customXml" Target="../ink/ink302.xml"/><Relationship Id="rId155" Type="http://schemas.openxmlformats.org/officeDocument/2006/relationships/image" Target="../media/image339.emf"/><Relationship Id="rId176" Type="http://schemas.openxmlformats.org/officeDocument/2006/relationships/customXml" Target="../ink/ink350.xml"/><Relationship Id="rId17" Type="http://schemas.openxmlformats.org/officeDocument/2006/relationships/image" Target="../media/image270.emf"/><Relationship Id="rId38" Type="http://schemas.openxmlformats.org/officeDocument/2006/relationships/customXml" Target="../ink/ink281.xml"/><Relationship Id="rId59" Type="http://schemas.openxmlformats.org/officeDocument/2006/relationships/image" Target="../media/image291.emf"/><Relationship Id="rId103" Type="http://schemas.openxmlformats.org/officeDocument/2006/relationships/image" Target="../media/image313.emf"/><Relationship Id="rId124" Type="http://schemas.openxmlformats.org/officeDocument/2006/relationships/customXml" Target="../ink/ink324.xml"/><Relationship Id="rId70" Type="http://schemas.openxmlformats.org/officeDocument/2006/relationships/customXml" Target="../ink/ink297.xml"/><Relationship Id="rId91" Type="http://schemas.openxmlformats.org/officeDocument/2006/relationships/image" Target="../media/image307.emf"/><Relationship Id="rId145" Type="http://schemas.openxmlformats.org/officeDocument/2006/relationships/image" Target="../media/image334.emf"/><Relationship Id="rId166" Type="http://schemas.openxmlformats.org/officeDocument/2006/relationships/customXml" Target="../ink/ink345.xml"/><Relationship Id="rId1" Type="http://schemas.openxmlformats.org/officeDocument/2006/relationships/slideLayout" Target="../slideLayouts/slideLayout2.xml"/><Relationship Id="rId28" Type="http://schemas.openxmlformats.org/officeDocument/2006/relationships/customXml" Target="../ink/ink276.xml"/><Relationship Id="rId49" Type="http://schemas.openxmlformats.org/officeDocument/2006/relationships/image" Target="../media/image286.emf"/><Relationship Id="rId114" Type="http://schemas.openxmlformats.org/officeDocument/2006/relationships/customXml" Target="../ink/ink319.xml"/></Relationships>
</file>

<file path=ppt/slides/_rels/slide8.xml.rels><?xml version="1.0" encoding="UTF-8" standalone="yes"?>
<Relationships xmlns="http://schemas.openxmlformats.org/package/2006/relationships"><Relationship Id="rId26" Type="http://schemas.openxmlformats.org/officeDocument/2006/relationships/customXml" Target="../ink/ink365.xml"/><Relationship Id="rId21" Type="http://schemas.openxmlformats.org/officeDocument/2006/relationships/image" Target="../media/image362.emf"/><Relationship Id="rId42" Type="http://schemas.openxmlformats.org/officeDocument/2006/relationships/customXml" Target="../ink/ink373.xml"/><Relationship Id="rId47" Type="http://schemas.openxmlformats.org/officeDocument/2006/relationships/image" Target="../media/image375.emf"/><Relationship Id="rId63" Type="http://schemas.openxmlformats.org/officeDocument/2006/relationships/image" Target="../media/image383.emf"/><Relationship Id="rId68" Type="http://schemas.openxmlformats.org/officeDocument/2006/relationships/customXml" Target="../ink/ink386.xml"/><Relationship Id="rId84" Type="http://schemas.openxmlformats.org/officeDocument/2006/relationships/customXml" Target="../ink/ink394.xml"/><Relationship Id="rId89" Type="http://schemas.openxmlformats.org/officeDocument/2006/relationships/image" Target="../media/image396.emf"/><Relationship Id="rId16" Type="http://schemas.openxmlformats.org/officeDocument/2006/relationships/customXml" Target="../ink/ink360.xml"/><Relationship Id="rId11" Type="http://schemas.openxmlformats.org/officeDocument/2006/relationships/image" Target="../media/image357.emf"/><Relationship Id="rId32" Type="http://schemas.openxmlformats.org/officeDocument/2006/relationships/customXml" Target="../ink/ink368.xml"/><Relationship Id="rId37" Type="http://schemas.openxmlformats.org/officeDocument/2006/relationships/image" Target="../media/image370.emf"/><Relationship Id="rId53" Type="http://schemas.openxmlformats.org/officeDocument/2006/relationships/image" Target="../media/image378.emf"/><Relationship Id="rId58" Type="http://schemas.openxmlformats.org/officeDocument/2006/relationships/customXml" Target="../ink/ink381.xml"/><Relationship Id="rId74" Type="http://schemas.openxmlformats.org/officeDocument/2006/relationships/customXml" Target="../ink/ink389.xml"/><Relationship Id="rId79" Type="http://schemas.openxmlformats.org/officeDocument/2006/relationships/image" Target="../media/image391.emf"/><Relationship Id="rId5" Type="http://schemas.openxmlformats.org/officeDocument/2006/relationships/image" Target="../media/image354.emf"/><Relationship Id="rId14" Type="http://schemas.openxmlformats.org/officeDocument/2006/relationships/customXml" Target="../ink/ink359.xml"/><Relationship Id="rId22" Type="http://schemas.openxmlformats.org/officeDocument/2006/relationships/customXml" Target="../ink/ink363.xml"/><Relationship Id="rId27" Type="http://schemas.openxmlformats.org/officeDocument/2006/relationships/image" Target="../media/image365.emf"/><Relationship Id="rId30" Type="http://schemas.openxmlformats.org/officeDocument/2006/relationships/customXml" Target="../ink/ink367.xml"/><Relationship Id="rId35" Type="http://schemas.openxmlformats.org/officeDocument/2006/relationships/image" Target="../media/image369.emf"/><Relationship Id="rId43" Type="http://schemas.openxmlformats.org/officeDocument/2006/relationships/image" Target="../media/image373.emf"/><Relationship Id="rId48" Type="http://schemas.openxmlformats.org/officeDocument/2006/relationships/customXml" Target="../ink/ink376.xml"/><Relationship Id="rId56" Type="http://schemas.openxmlformats.org/officeDocument/2006/relationships/customXml" Target="../ink/ink380.xml"/><Relationship Id="rId64" Type="http://schemas.openxmlformats.org/officeDocument/2006/relationships/customXml" Target="../ink/ink384.xml"/><Relationship Id="rId69" Type="http://schemas.openxmlformats.org/officeDocument/2006/relationships/image" Target="../media/image386.emf"/><Relationship Id="rId77" Type="http://schemas.openxmlformats.org/officeDocument/2006/relationships/image" Target="../media/image390.emf"/><Relationship Id="rId8" Type="http://schemas.openxmlformats.org/officeDocument/2006/relationships/customXml" Target="../ink/ink356.xml"/><Relationship Id="rId51" Type="http://schemas.openxmlformats.org/officeDocument/2006/relationships/image" Target="../media/image377.emf"/><Relationship Id="rId72" Type="http://schemas.openxmlformats.org/officeDocument/2006/relationships/customXml" Target="../ink/ink388.xml"/><Relationship Id="rId80" Type="http://schemas.openxmlformats.org/officeDocument/2006/relationships/customXml" Target="../ink/ink392.xml"/><Relationship Id="rId85" Type="http://schemas.openxmlformats.org/officeDocument/2006/relationships/image" Target="../media/image394.emf"/><Relationship Id="rId3" Type="http://schemas.openxmlformats.org/officeDocument/2006/relationships/image" Target="../media/image353.emf"/><Relationship Id="rId12" Type="http://schemas.openxmlformats.org/officeDocument/2006/relationships/customXml" Target="../ink/ink358.xml"/><Relationship Id="rId17" Type="http://schemas.openxmlformats.org/officeDocument/2006/relationships/image" Target="../media/image360.emf"/><Relationship Id="rId25" Type="http://schemas.openxmlformats.org/officeDocument/2006/relationships/image" Target="../media/image364.emf"/><Relationship Id="rId33" Type="http://schemas.openxmlformats.org/officeDocument/2006/relationships/image" Target="../media/image368.emf"/><Relationship Id="rId38" Type="http://schemas.openxmlformats.org/officeDocument/2006/relationships/customXml" Target="../ink/ink371.xml"/><Relationship Id="rId46" Type="http://schemas.openxmlformats.org/officeDocument/2006/relationships/customXml" Target="../ink/ink375.xml"/><Relationship Id="rId59" Type="http://schemas.openxmlformats.org/officeDocument/2006/relationships/image" Target="../media/image381.emf"/><Relationship Id="rId67" Type="http://schemas.openxmlformats.org/officeDocument/2006/relationships/image" Target="../media/image385.emf"/><Relationship Id="rId20" Type="http://schemas.openxmlformats.org/officeDocument/2006/relationships/customXml" Target="../ink/ink362.xml"/><Relationship Id="rId41" Type="http://schemas.openxmlformats.org/officeDocument/2006/relationships/image" Target="../media/image372.emf"/><Relationship Id="rId54" Type="http://schemas.openxmlformats.org/officeDocument/2006/relationships/customXml" Target="../ink/ink379.xml"/><Relationship Id="rId62" Type="http://schemas.openxmlformats.org/officeDocument/2006/relationships/customXml" Target="../ink/ink383.xml"/><Relationship Id="rId70" Type="http://schemas.openxmlformats.org/officeDocument/2006/relationships/customXml" Target="../ink/ink387.xml"/><Relationship Id="rId75" Type="http://schemas.openxmlformats.org/officeDocument/2006/relationships/image" Target="../media/image389.emf"/><Relationship Id="rId83" Type="http://schemas.openxmlformats.org/officeDocument/2006/relationships/image" Target="../media/image393.emf"/><Relationship Id="rId88" Type="http://schemas.openxmlformats.org/officeDocument/2006/relationships/customXml" Target="../ink/ink39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55.xml"/><Relationship Id="rId15" Type="http://schemas.openxmlformats.org/officeDocument/2006/relationships/image" Target="../media/image359.emf"/><Relationship Id="rId23" Type="http://schemas.openxmlformats.org/officeDocument/2006/relationships/image" Target="../media/image363.emf"/><Relationship Id="rId28" Type="http://schemas.openxmlformats.org/officeDocument/2006/relationships/customXml" Target="../ink/ink366.xml"/><Relationship Id="rId36" Type="http://schemas.openxmlformats.org/officeDocument/2006/relationships/customXml" Target="../ink/ink370.xml"/><Relationship Id="rId49" Type="http://schemas.openxmlformats.org/officeDocument/2006/relationships/image" Target="../media/image376.emf"/><Relationship Id="rId57" Type="http://schemas.openxmlformats.org/officeDocument/2006/relationships/image" Target="../media/image380.emf"/><Relationship Id="rId10" Type="http://schemas.openxmlformats.org/officeDocument/2006/relationships/customXml" Target="../ink/ink357.xml"/><Relationship Id="rId31" Type="http://schemas.openxmlformats.org/officeDocument/2006/relationships/image" Target="../media/image367.emf"/><Relationship Id="rId44" Type="http://schemas.openxmlformats.org/officeDocument/2006/relationships/customXml" Target="../ink/ink374.xml"/><Relationship Id="rId52" Type="http://schemas.openxmlformats.org/officeDocument/2006/relationships/customXml" Target="../ink/ink378.xml"/><Relationship Id="rId60" Type="http://schemas.openxmlformats.org/officeDocument/2006/relationships/customXml" Target="../ink/ink382.xml"/><Relationship Id="rId65" Type="http://schemas.openxmlformats.org/officeDocument/2006/relationships/image" Target="../media/image384.emf"/><Relationship Id="rId73" Type="http://schemas.openxmlformats.org/officeDocument/2006/relationships/image" Target="../media/image388.emf"/><Relationship Id="rId78" Type="http://schemas.openxmlformats.org/officeDocument/2006/relationships/customXml" Target="../ink/ink391.xml"/><Relationship Id="rId81" Type="http://schemas.openxmlformats.org/officeDocument/2006/relationships/image" Target="../media/image392.emf"/><Relationship Id="rId86" Type="http://schemas.openxmlformats.org/officeDocument/2006/relationships/customXml" Target="../ink/ink395.xml"/><Relationship Id="rId4" Type="http://schemas.openxmlformats.org/officeDocument/2006/relationships/customXml" Target="../ink/ink354.xml"/><Relationship Id="rId9" Type="http://schemas.openxmlformats.org/officeDocument/2006/relationships/image" Target="../media/image356.emf"/><Relationship Id="rId13" Type="http://schemas.openxmlformats.org/officeDocument/2006/relationships/image" Target="../media/image358.emf"/><Relationship Id="rId18" Type="http://schemas.openxmlformats.org/officeDocument/2006/relationships/customXml" Target="../ink/ink361.xml"/><Relationship Id="rId39" Type="http://schemas.openxmlformats.org/officeDocument/2006/relationships/image" Target="../media/image371.emf"/><Relationship Id="rId34" Type="http://schemas.openxmlformats.org/officeDocument/2006/relationships/customXml" Target="../ink/ink369.xml"/><Relationship Id="rId50" Type="http://schemas.openxmlformats.org/officeDocument/2006/relationships/customXml" Target="../ink/ink377.xml"/><Relationship Id="rId55" Type="http://schemas.openxmlformats.org/officeDocument/2006/relationships/image" Target="../media/image379.emf"/><Relationship Id="rId76" Type="http://schemas.openxmlformats.org/officeDocument/2006/relationships/customXml" Target="../ink/ink390.xml"/><Relationship Id="rId7" Type="http://schemas.openxmlformats.org/officeDocument/2006/relationships/image" Target="../media/image355.emf"/><Relationship Id="rId71" Type="http://schemas.openxmlformats.org/officeDocument/2006/relationships/image" Target="../media/image387.emf"/><Relationship Id="rId2" Type="http://schemas.openxmlformats.org/officeDocument/2006/relationships/customXml" Target="../ink/ink353.xml"/><Relationship Id="rId29" Type="http://schemas.openxmlformats.org/officeDocument/2006/relationships/image" Target="../media/image366.emf"/><Relationship Id="rId24" Type="http://schemas.openxmlformats.org/officeDocument/2006/relationships/customXml" Target="../ink/ink364.xml"/><Relationship Id="rId40" Type="http://schemas.openxmlformats.org/officeDocument/2006/relationships/customXml" Target="../ink/ink372.xml"/><Relationship Id="rId45" Type="http://schemas.openxmlformats.org/officeDocument/2006/relationships/image" Target="../media/image374.emf"/><Relationship Id="rId66" Type="http://schemas.openxmlformats.org/officeDocument/2006/relationships/customXml" Target="../ink/ink385.xml"/><Relationship Id="rId87" Type="http://schemas.openxmlformats.org/officeDocument/2006/relationships/image" Target="../media/image395.emf"/><Relationship Id="rId61" Type="http://schemas.openxmlformats.org/officeDocument/2006/relationships/image" Target="../media/image382.emf"/><Relationship Id="rId82" Type="http://schemas.openxmlformats.org/officeDocument/2006/relationships/customXml" Target="../ink/ink393.xml"/><Relationship Id="rId19" Type="http://schemas.openxmlformats.org/officeDocument/2006/relationships/image" Target="../media/image361.emf"/></Relationships>
</file>

<file path=ppt/slides/_rels/slide9.xml.rels><?xml version="1.0" encoding="UTF-8" standalone="yes"?>
<Relationships xmlns="http://schemas.openxmlformats.org/package/2006/relationships"><Relationship Id="rId26" Type="http://schemas.openxmlformats.org/officeDocument/2006/relationships/customXml" Target="../ink/ink409.xml"/><Relationship Id="rId117" Type="http://schemas.openxmlformats.org/officeDocument/2006/relationships/image" Target="../media/image454.emf"/><Relationship Id="rId21" Type="http://schemas.openxmlformats.org/officeDocument/2006/relationships/image" Target="../media/image406.emf"/><Relationship Id="rId42" Type="http://schemas.openxmlformats.org/officeDocument/2006/relationships/customXml" Target="../ink/ink417.xml"/><Relationship Id="rId47" Type="http://schemas.openxmlformats.org/officeDocument/2006/relationships/image" Target="../media/image419.emf"/><Relationship Id="rId63" Type="http://schemas.openxmlformats.org/officeDocument/2006/relationships/image" Target="../media/image427.emf"/><Relationship Id="rId68" Type="http://schemas.openxmlformats.org/officeDocument/2006/relationships/customXml" Target="../ink/ink430.xml"/><Relationship Id="rId84" Type="http://schemas.openxmlformats.org/officeDocument/2006/relationships/customXml" Target="../ink/ink438.xml"/><Relationship Id="rId89" Type="http://schemas.openxmlformats.org/officeDocument/2006/relationships/image" Target="../media/image440.emf"/><Relationship Id="rId112" Type="http://schemas.openxmlformats.org/officeDocument/2006/relationships/customXml" Target="../ink/ink452.xml"/><Relationship Id="rId16" Type="http://schemas.openxmlformats.org/officeDocument/2006/relationships/customXml" Target="../ink/ink404.xml"/><Relationship Id="rId107" Type="http://schemas.openxmlformats.org/officeDocument/2006/relationships/image" Target="../media/image449.emf"/><Relationship Id="rId11" Type="http://schemas.openxmlformats.org/officeDocument/2006/relationships/image" Target="../media/image401.emf"/><Relationship Id="rId32" Type="http://schemas.openxmlformats.org/officeDocument/2006/relationships/customXml" Target="../ink/ink412.xml"/><Relationship Id="rId37" Type="http://schemas.openxmlformats.org/officeDocument/2006/relationships/image" Target="../media/image414.emf"/><Relationship Id="rId53" Type="http://schemas.openxmlformats.org/officeDocument/2006/relationships/image" Target="../media/image422.emf"/><Relationship Id="rId58" Type="http://schemas.openxmlformats.org/officeDocument/2006/relationships/customXml" Target="../ink/ink425.xml"/><Relationship Id="rId74" Type="http://schemas.openxmlformats.org/officeDocument/2006/relationships/customXml" Target="../ink/ink433.xml"/><Relationship Id="rId79" Type="http://schemas.openxmlformats.org/officeDocument/2006/relationships/image" Target="../media/image435.emf"/><Relationship Id="rId102" Type="http://schemas.openxmlformats.org/officeDocument/2006/relationships/customXml" Target="../ink/ink447.xml"/><Relationship Id="rId123" Type="http://schemas.openxmlformats.org/officeDocument/2006/relationships/image" Target="../media/image457.emf"/><Relationship Id="rId5" Type="http://schemas.openxmlformats.org/officeDocument/2006/relationships/image" Target="../media/image398.emf"/><Relationship Id="rId90" Type="http://schemas.openxmlformats.org/officeDocument/2006/relationships/customXml" Target="../ink/ink441.xml"/><Relationship Id="rId95" Type="http://schemas.openxmlformats.org/officeDocument/2006/relationships/image" Target="../media/image443.emf"/><Relationship Id="rId22" Type="http://schemas.openxmlformats.org/officeDocument/2006/relationships/customXml" Target="../ink/ink407.xml"/><Relationship Id="rId27" Type="http://schemas.openxmlformats.org/officeDocument/2006/relationships/image" Target="../media/image409.emf"/><Relationship Id="rId43" Type="http://schemas.openxmlformats.org/officeDocument/2006/relationships/image" Target="../media/image417.emf"/><Relationship Id="rId48" Type="http://schemas.openxmlformats.org/officeDocument/2006/relationships/customXml" Target="../ink/ink420.xml"/><Relationship Id="rId64" Type="http://schemas.openxmlformats.org/officeDocument/2006/relationships/customXml" Target="../ink/ink428.xml"/><Relationship Id="rId69" Type="http://schemas.openxmlformats.org/officeDocument/2006/relationships/image" Target="../media/image430.emf"/><Relationship Id="rId113" Type="http://schemas.openxmlformats.org/officeDocument/2006/relationships/image" Target="../media/image452.emf"/><Relationship Id="rId118" Type="http://schemas.openxmlformats.org/officeDocument/2006/relationships/customXml" Target="../ink/ink455.xml"/><Relationship Id="rId80" Type="http://schemas.openxmlformats.org/officeDocument/2006/relationships/customXml" Target="../ink/ink436.xml"/><Relationship Id="rId85" Type="http://schemas.openxmlformats.org/officeDocument/2006/relationships/image" Target="../media/image438.emf"/><Relationship Id="rId12" Type="http://schemas.openxmlformats.org/officeDocument/2006/relationships/customXml" Target="../ink/ink402.xml"/><Relationship Id="rId17" Type="http://schemas.openxmlformats.org/officeDocument/2006/relationships/image" Target="../media/image404.emf"/><Relationship Id="rId33" Type="http://schemas.openxmlformats.org/officeDocument/2006/relationships/image" Target="../media/image412.emf"/><Relationship Id="rId38" Type="http://schemas.openxmlformats.org/officeDocument/2006/relationships/customXml" Target="../ink/ink415.xml"/><Relationship Id="rId59" Type="http://schemas.openxmlformats.org/officeDocument/2006/relationships/image" Target="../media/image425.emf"/><Relationship Id="rId103" Type="http://schemas.openxmlformats.org/officeDocument/2006/relationships/image" Target="../media/image447.emf"/><Relationship Id="rId108" Type="http://schemas.openxmlformats.org/officeDocument/2006/relationships/customXml" Target="../ink/ink450.xml"/><Relationship Id="rId54" Type="http://schemas.openxmlformats.org/officeDocument/2006/relationships/customXml" Target="../ink/ink423.xml"/><Relationship Id="rId70" Type="http://schemas.openxmlformats.org/officeDocument/2006/relationships/customXml" Target="../ink/ink431.xml"/><Relationship Id="rId75" Type="http://schemas.openxmlformats.org/officeDocument/2006/relationships/image" Target="../media/image433.emf"/><Relationship Id="rId91" Type="http://schemas.openxmlformats.org/officeDocument/2006/relationships/image" Target="../media/image441.emf"/><Relationship Id="rId96" Type="http://schemas.openxmlformats.org/officeDocument/2006/relationships/customXml" Target="../ink/ink44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99.xml"/><Relationship Id="rId23" Type="http://schemas.openxmlformats.org/officeDocument/2006/relationships/image" Target="../media/image407.emf"/><Relationship Id="rId28" Type="http://schemas.openxmlformats.org/officeDocument/2006/relationships/customXml" Target="../ink/ink410.xml"/><Relationship Id="rId49" Type="http://schemas.openxmlformats.org/officeDocument/2006/relationships/image" Target="../media/image420.emf"/><Relationship Id="rId114" Type="http://schemas.openxmlformats.org/officeDocument/2006/relationships/customXml" Target="../ink/ink453.xml"/><Relationship Id="rId119" Type="http://schemas.openxmlformats.org/officeDocument/2006/relationships/image" Target="../media/image455.emf"/><Relationship Id="rId44" Type="http://schemas.openxmlformats.org/officeDocument/2006/relationships/customXml" Target="../ink/ink418.xml"/><Relationship Id="rId60" Type="http://schemas.openxmlformats.org/officeDocument/2006/relationships/customXml" Target="../ink/ink426.xml"/><Relationship Id="rId65" Type="http://schemas.openxmlformats.org/officeDocument/2006/relationships/image" Target="../media/image428.emf"/><Relationship Id="rId81" Type="http://schemas.openxmlformats.org/officeDocument/2006/relationships/image" Target="../media/image436.emf"/><Relationship Id="rId86" Type="http://schemas.openxmlformats.org/officeDocument/2006/relationships/customXml" Target="../ink/ink439.xml"/><Relationship Id="rId4" Type="http://schemas.openxmlformats.org/officeDocument/2006/relationships/customXml" Target="../ink/ink398.xml"/><Relationship Id="rId9" Type="http://schemas.openxmlformats.org/officeDocument/2006/relationships/image" Target="../media/image400.emf"/><Relationship Id="rId13" Type="http://schemas.openxmlformats.org/officeDocument/2006/relationships/image" Target="../media/image402.emf"/><Relationship Id="rId18" Type="http://schemas.openxmlformats.org/officeDocument/2006/relationships/customXml" Target="../ink/ink405.xml"/><Relationship Id="rId39" Type="http://schemas.openxmlformats.org/officeDocument/2006/relationships/image" Target="../media/image415.emf"/><Relationship Id="rId109" Type="http://schemas.openxmlformats.org/officeDocument/2006/relationships/image" Target="../media/image450.emf"/><Relationship Id="rId34" Type="http://schemas.openxmlformats.org/officeDocument/2006/relationships/customXml" Target="../ink/ink413.xml"/><Relationship Id="rId50" Type="http://schemas.openxmlformats.org/officeDocument/2006/relationships/customXml" Target="../ink/ink421.xml"/><Relationship Id="rId55" Type="http://schemas.openxmlformats.org/officeDocument/2006/relationships/image" Target="../media/image423.emf"/><Relationship Id="rId76" Type="http://schemas.openxmlformats.org/officeDocument/2006/relationships/customXml" Target="../ink/ink434.xml"/><Relationship Id="rId97" Type="http://schemas.openxmlformats.org/officeDocument/2006/relationships/image" Target="../media/image444.emf"/><Relationship Id="rId104" Type="http://schemas.openxmlformats.org/officeDocument/2006/relationships/customXml" Target="../ink/ink448.xml"/><Relationship Id="rId120" Type="http://schemas.openxmlformats.org/officeDocument/2006/relationships/customXml" Target="../ink/ink456.xml"/><Relationship Id="rId7" Type="http://schemas.openxmlformats.org/officeDocument/2006/relationships/image" Target="../media/image399.emf"/><Relationship Id="rId71" Type="http://schemas.openxmlformats.org/officeDocument/2006/relationships/image" Target="../media/image431.emf"/><Relationship Id="rId92" Type="http://schemas.openxmlformats.org/officeDocument/2006/relationships/customXml" Target="../ink/ink442.xml"/><Relationship Id="rId2" Type="http://schemas.openxmlformats.org/officeDocument/2006/relationships/customXml" Target="../ink/ink397.xml"/><Relationship Id="rId29" Type="http://schemas.openxmlformats.org/officeDocument/2006/relationships/image" Target="../media/image410.emf"/><Relationship Id="rId24" Type="http://schemas.openxmlformats.org/officeDocument/2006/relationships/customXml" Target="../ink/ink408.xml"/><Relationship Id="rId40" Type="http://schemas.openxmlformats.org/officeDocument/2006/relationships/customXml" Target="../ink/ink416.xml"/><Relationship Id="rId45" Type="http://schemas.openxmlformats.org/officeDocument/2006/relationships/image" Target="../media/image418.emf"/><Relationship Id="rId66" Type="http://schemas.openxmlformats.org/officeDocument/2006/relationships/customXml" Target="../ink/ink429.xml"/><Relationship Id="rId87" Type="http://schemas.openxmlformats.org/officeDocument/2006/relationships/image" Target="../media/image439.emf"/><Relationship Id="rId110" Type="http://schemas.openxmlformats.org/officeDocument/2006/relationships/customXml" Target="../ink/ink451.xml"/><Relationship Id="rId115" Type="http://schemas.openxmlformats.org/officeDocument/2006/relationships/image" Target="../media/image453.emf"/><Relationship Id="rId61" Type="http://schemas.openxmlformats.org/officeDocument/2006/relationships/image" Target="../media/image426.emf"/><Relationship Id="rId82" Type="http://schemas.openxmlformats.org/officeDocument/2006/relationships/customXml" Target="../ink/ink437.xml"/><Relationship Id="rId19" Type="http://schemas.openxmlformats.org/officeDocument/2006/relationships/image" Target="../media/image405.emf"/><Relationship Id="rId14" Type="http://schemas.openxmlformats.org/officeDocument/2006/relationships/customXml" Target="../ink/ink403.xml"/><Relationship Id="rId30" Type="http://schemas.openxmlformats.org/officeDocument/2006/relationships/customXml" Target="../ink/ink411.xml"/><Relationship Id="rId35" Type="http://schemas.openxmlformats.org/officeDocument/2006/relationships/image" Target="../media/image413.emf"/><Relationship Id="rId56" Type="http://schemas.openxmlformats.org/officeDocument/2006/relationships/customXml" Target="../ink/ink424.xml"/><Relationship Id="rId77" Type="http://schemas.openxmlformats.org/officeDocument/2006/relationships/image" Target="../media/image434.emf"/><Relationship Id="rId100" Type="http://schemas.openxmlformats.org/officeDocument/2006/relationships/customXml" Target="../ink/ink446.xml"/><Relationship Id="rId105" Type="http://schemas.openxmlformats.org/officeDocument/2006/relationships/image" Target="../media/image448.emf"/><Relationship Id="rId8" Type="http://schemas.openxmlformats.org/officeDocument/2006/relationships/customXml" Target="../ink/ink400.xml"/><Relationship Id="rId51" Type="http://schemas.openxmlformats.org/officeDocument/2006/relationships/image" Target="../media/image421.emf"/><Relationship Id="rId72" Type="http://schemas.openxmlformats.org/officeDocument/2006/relationships/customXml" Target="../ink/ink432.xml"/><Relationship Id="rId93" Type="http://schemas.openxmlformats.org/officeDocument/2006/relationships/image" Target="../media/image442.emf"/><Relationship Id="rId98" Type="http://schemas.openxmlformats.org/officeDocument/2006/relationships/customXml" Target="../ink/ink445.xml"/><Relationship Id="rId121" Type="http://schemas.openxmlformats.org/officeDocument/2006/relationships/image" Target="../media/image456.emf"/><Relationship Id="rId3" Type="http://schemas.openxmlformats.org/officeDocument/2006/relationships/image" Target="../media/image397.emf"/><Relationship Id="rId25" Type="http://schemas.openxmlformats.org/officeDocument/2006/relationships/image" Target="../media/image408.emf"/><Relationship Id="rId46" Type="http://schemas.openxmlformats.org/officeDocument/2006/relationships/customXml" Target="../ink/ink419.xml"/><Relationship Id="rId67" Type="http://schemas.openxmlformats.org/officeDocument/2006/relationships/image" Target="../media/image429.emf"/><Relationship Id="rId116" Type="http://schemas.openxmlformats.org/officeDocument/2006/relationships/customXml" Target="../ink/ink454.xml"/><Relationship Id="rId20" Type="http://schemas.openxmlformats.org/officeDocument/2006/relationships/customXml" Target="../ink/ink406.xml"/><Relationship Id="rId41" Type="http://schemas.openxmlformats.org/officeDocument/2006/relationships/image" Target="../media/image416.emf"/><Relationship Id="rId62" Type="http://schemas.openxmlformats.org/officeDocument/2006/relationships/customXml" Target="../ink/ink427.xml"/><Relationship Id="rId83" Type="http://schemas.openxmlformats.org/officeDocument/2006/relationships/image" Target="../media/image437.emf"/><Relationship Id="rId88" Type="http://schemas.openxmlformats.org/officeDocument/2006/relationships/customXml" Target="../ink/ink440.xml"/><Relationship Id="rId111" Type="http://schemas.openxmlformats.org/officeDocument/2006/relationships/image" Target="../media/image451.emf"/><Relationship Id="rId15" Type="http://schemas.openxmlformats.org/officeDocument/2006/relationships/image" Target="../media/image403.emf"/><Relationship Id="rId36" Type="http://schemas.openxmlformats.org/officeDocument/2006/relationships/customXml" Target="../ink/ink414.xml"/><Relationship Id="rId57" Type="http://schemas.openxmlformats.org/officeDocument/2006/relationships/image" Target="../media/image424.emf"/><Relationship Id="rId106" Type="http://schemas.openxmlformats.org/officeDocument/2006/relationships/customXml" Target="../ink/ink449.xml"/><Relationship Id="rId10" Type="http://schemas.openxmlformats.org/officeDocument/2006/relationships/customXml" Target="../ink/ink401.xml"/><Relationship Id="rId31" Type="http://schemas.openxmlformats.org/officeDocument/2006/relationships/image" Target="../media/image411.emf"/><Relationship Id="rId52" Type="http://schemas.openxmlformats.org/officeDocument/2006/relationships/customXml" Target="../ink/ink422.xml"/><Relationship Id="rId73" Type="http://schemas.openxmlformats.org/officeDocument/2006/relationships/image" Target="../media/image432.emf"/><Relationship Id="rId78" Type="http://schemas.openxmlformats.org/officeDocument/2006/relationships/customXml" Target="../ink/ink435.xml"/><Relationship Id="rId94" Type="http://schemas.openxmlformats.org/officeDocument/2006/relationships/customXml" Target="../ink/ink443.xml"/><Relationship Id="rId99" Type="http://schemas.openxmlformats.org/officeDocument/2006/relationships/image" Target="../media/image445.emf"/><Relationship Id="rId101" Type="http://schemas.openxmlformats.org/officeDocument/2006/relationships/image" Target="../media/image446.emf"/><Relationship Id="rId122" Type="http://schemas.openxmlformats.org/officeDocument/2006/relationships/customXml" Target="../ink/ink45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İçerik Yer Tutucus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8117616"/>
              </p:ext>
            </p:extLst>
          </p:nvPr>
        </p:nvGraphicFramePr>
        <p:xfrm>
          <a:off x="251520" y="548680"/>
          <a:ext cx="8229600" cy="41690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60648">
                <a:tc>
                  <a:txBody>
                    <a:bodyPr/>
                    <a:lstStyle/>
                    <a:p>
                      <a:r>
                        <a:rPr lang="tr-TR" dirty="0"/>
                        <a:t>MÜŞTERİ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BORÇ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GELİR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STATÜ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RİSK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YÜKSEK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YÜKSEK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İŞVEREN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KÖTÜ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/>
                        <a:t>YÜKSEK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YÜKSEK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ÜCRETLİ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KÖTÜ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/>
                        <a:t>YÜKSEK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DÜŞÜK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ÜCRETLİ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KÖTÜ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DÜŞÜK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DÜŞÜK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ÜCRETLİ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İYİ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/>
                        <a:t>DÜŞÜK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DÜŞÜK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İŞVEREN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KÖTÜ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/>
                        <a:t>DÜŞÜK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YÜKSEK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İŞVEREN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İYİ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/>
                        <a:t>DÜŞÜK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YÜKSEK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ÜCRETLİ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İYİ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/>
                        <a:t>DÜŞÜK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DÜŞÜK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ÜCRETLİ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İYİ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/>
                        <a:t>DÜŞÜK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DÜŞÜK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İŞVEREN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KÖTÜ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DÜŞÜK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YÜKSEK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İŞVEREN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İYİ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60034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218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169988" y="482600"/>
              <a:ext cx="893762" cy="401638"/>
            </p14:xfrm>
          </p:contentPart>
        </mc:Choice>
        <mc:Fallback xmlns="">
          <p:pic>
            <p:nvPicPr>
              <p:cNvPr id="9218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60629" y="473243"/>
                <a:ext cx="912480" cy="42035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219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320925" y="544513"/>
              <a:ext cx="28575" cy="134937"/>
            </p14:xfrm>
          </p:contentPart>
        </mc:Choice>
        <mc:Fallback xmlns="">
          <p:pic>
            <p:nvPicPr>
              <p:cNvPr id="9219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311521" y="535157"/>
                <a:ext cx="47384" cy="15364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220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455863" y="534988"/>
              <a:ext cx="349250" cy="127000"/>
            </p14:xfrm>
          </p:contentPart>
        </mc:Choice>
        <mc:Fallback xmlns="">
          <p:pic>
            <p:nvPicPr>
              <p:cNvPr id="9220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446502" y="525634"/>
                <a:ext cx="367973" cy="1457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9221" name="Ink 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438275" y="839788"/>
              <a:ext cx="588963" cy="428625"/>
            </p14:xfrm>
          </p:contentPart>
        </mc:Choice>
        <mc:Fallback xmlns="">
          <p:pic>
            <p:nvPicPr>
              <p:cNvPr id="9221" name="Ink 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428915" y="830431"/>
                <a:ext cx="607683" cy="4473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9222" name="Ink 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224088" y="839788"/>
              <a:ext cx="1089025" cy="401637"/>
            </p14:xfrm>
          </p:contentPart>
        </mc:Choice>
        <mc:Fallback xmlns="">
          <p:pic>
            <p:nvPicPr>
              <p:cNvPr id="9222" name="Ink 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214728" y="830431"/>
                <a:ext cx="1107745" cy="4203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9223" name="Ink 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608138" y="1384300"/>
              <a:ext cx="142875" cy="187325"/>
            </p14:xfrm>
          </p:contentPart>
        </mc:Choice>
        <mc:Fallback xmlns="">
          <p:pic>
            <p:nvPicPr>
              <p:cNvPr id="9223" name="Ink 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598781" y="1374934"/>
                <a:ext cx="161589" cy="20605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9224" name="Ink 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732088" y="1366838"/>
              <a:ext cx="152400" cy="133350"/>
            </p14:xfrm>
          </p:contentPart>
        </mc:Choice>
        <mc:Fallback xmlns="">
          <p:pic>
            <p:nvPicPr>
              <p:cNvPr id="9224" name="Ink 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722721" y="1357467"/>
                <a:ext cx="171135" cy="15209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9225" name="Ink 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428750" y="1581150"/>
              <a:ext cx="366713" cy="169863"/>
            </p14:xfrm>
          </p:contentPart>
        </mc:Choice>
        <mc:Fallback xmlns="">
          <p:pic>
            <p:nvPicPr>
              <p:cNvPr id="9225" name="Ink 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419393" y="1571793"/>
                <a:ext cx="385427" cy="18857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9227" name="Ink 1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759325" y="428625"/>
              <a:ext cx="1304925" cy="768350"/>
            </p14:xfrm>
          </p:contentPart>
        </mc:Choice>
        <mc:Fallback xmlns="">
          <p:pic>
            <p:nvPicPr>
              <p:cNvPr id="9227" name="Ink 1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4749966" y="419264"/>
                <a:ext cx="1323644" cy="7870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9228" name="Ink 1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214813" y="1241425"/>
              <a:ext cx="669925" cy="241300"/>
            </p14:xfrm>
          </p:contentPart>
        </mc:Choice>
        <mc:Fallback xmlns="">
          <p:pic>
            <p:nvPicPr>
              <p:cNvPr id="9228" name="Ink 1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4205448" y="1232061"/>
                <a:ext cx="688654" cy="2600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9229" name="Ink 1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446713" y="820738"/>
              <a:ext cx="2411412" cy="688975"/>
            </p14:xfrm>
          </p:contentPart>
        </mc:Choice>
        <mc:Fallback xmlns="">
          <p:pic>
            <p:nvPicPr>
              <p:cNvPr id="9229" name="Ink 1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5437352" y="811379"/>
                <a:ext cx="2430133" cy="7076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9230" name="Ink 1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518150" y="1500188"/>
              <a:ext cx="849313" cy="893762"/>
            </p14:xfrm>
          </p:contentPart>
        </mc:Choice>
        <mc:Fallback xmlns="">
          <p:pic>
            <p:nvPicPr>
              <p:cNvPr id="9230" name="Ink 1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5508789" y="1490829"/>
                <a:ext cx="868035" cy="91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9231" name="Ink 1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134225" y="1446213"/>
              <a:ext cx="1135063" cy="1339850"/>
            </p14:xfrm>
          </p:contentPart>
        </mc:Choice>
        <mc:Fallback xmlns="">
          <p:pic>
            <p:nvPicPr>
              <p:cNvPr id="9231" name="Ink 1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7124865" y="1436853"/>
                <a:ext cx="1153783" cy="13585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9232" name="Ink 1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840538" y="2820988"/>
              <a:ext cx="687387" cy="223837"/>
            </p14:xfrm>
          </p:contentPart>
        </mc:Choice>
        <mc:Fallback xmlns="">
          <p:pic>
            <p:nvPicPr>
              <p:cNvPr id="9232" name="Ink 1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6831176" y="2811631"/>
                <a:ext cx="706111" cy="2425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9233" name="Ink 1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831138" y="2330450"/>
              <a:ext cx="893762" cy="590550"/>
            </p14:xfrm>
          </p:contentPart>
        </mc:Choice>
        <mc:Fallback xmlns="">
          <p:pic>
            <p:nvPicPr>
              <p:cNvPr id="9233" name="Ink 1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7821779" y="2321088"/>
                <a:ext cx="912480" cy="6092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9234" name="Ink 1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599238" y="3098800"/>
              <a:ext cx="965200" cy="571500"/>
            </p14:xfrm>
          </p:contentPart>
        </mc:Choice>
        <mc:Fallback xmlns="">
          <p:pic>
            <p:nvPicPr>
              <p:cNvPr id="9234" name="Ink 1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6589878" y="3089443"/>
                <a:ext cx="983921" cy="5902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9235" name="Ink 1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089900" y="2990850"/>
              <a:ext cx="893763" cy="501650"/>
            </p14:xfrm>
          </p:contentPart>
        </mc:Choice>
        <mc:Fallback xmlns="">
          <p:pic>
            <p:nvPicPr>
              <p:cNvPr id="9235" name="Ink 1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8080541" y="2981487"/>
                <a:ext cx="912481" cy="5203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9236" name="Ink 2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143250" y="1625600"/>
              <a:ext cx="1598613" cy="1482725"/>
            </p14:xfrm>
          </p:contentPart>
        </mc:Choice>
        <mc:Fallback xmlns="">
          <p:pic>
            <p:nvPicPr>
              <p:cNvPr id="9236" name="Ink 2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3133891" y="1616241"/>
                <a:ext cx="1617331" cy="15014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9237" name="Ink 2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179888" y="2446338"/>
              <a:ext cx="1027112" cy="519112"/>
            </p14:xfrm>
          </p:contentPart>
        </mc:Choice>
        <mc:Fallback xmlns="">
          <p:pic>
            <p:nvPicPr>
              <p:cNvPr id="9237" name="Ink 2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4170528" y="2436978"/>
                <a:ext cx="1045833" cy="53783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9238" name="Ink 2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044825" y="3197225"/>
              <a:ext cx="955675" cy="652463"/>
            </p14:xfrm>
          </p:contentPart>
        </mc:Choice>
        <mc:Fallback xmlns="">
          <p:pic>
            <p:nvPicPr>
              <p:cNvPr id="9238" name="Ink 2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3035466" y="3187868"/>
                <a:ext cx="974393" cy="67117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9239" name="Ink 2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537075" y="3098800"/>
              <a:ext cx="857250" cy="588963"/>
            </p14:xfrm>
          </p:contentPart>
        </mc:Choice>
        <mc:Fallback xmlns="">
          <p:pic>
            <p:nvPicPr>
              <p:cNvPr id="9239" name="Ink 2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4527714" y="3089440"/>
                <a:ext cx="875972" cy="607683"/>
              </a:xfrm>
              <a:prstGeom prst="rect">
                <a:avLst/>
              </a:prstGeom>
            </p:spPr>
          </p:pic>
        </mc:Fallback>
      </mc:AlternateContent>
      <p:sp>
        <p:nvSpPr>
          <p:cNvPr id="2" name="Metin kutusu 1"/>
          <p:cNvSpPr txBox="1"/>
          <p:nvPr/>
        </p:nvSpPr>
        <p:spPr>
          <a:xfrm>
            <a:off x="2466713" y="1462933"/>
            <a:ext cx="757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hayır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26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250950" y="581025"/>
              <a:ext cx="714375" cy="365125"/>
            </p14:xfrm>
          </p:contentPart>
        </mc:Choice>
        <mc:Fallback xmlns="">
          <p:pic>
            <p:nvPicPr>
              <p:cNvPr id="1026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41588" y="571663"/>
                <a:ext cx="733099" cy="38384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27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170113" y="714375"/>
              <a:ext cx="1160462" cy="196850"/>
            </p14:xfrm>
          </p:contentPart>
        </mc:Choice>
        <mc:Fallback xmlns="">
          <p:pic>
            <p:nvPicPr>
              <p:cNvPr id="1027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60754" y="704897"/>
                <a:ext cx="1179179" cy="21580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28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490913" y="615950"/>
              <a:ext cx="893762" cy="322263"/>
            </p14:xfrm>
          </p:contentPart>
        </mc:Choice>
        <mc:Fallback xmlns="">
          <p:pic>
            <p:nvPicPr>
              <p:cNvPr id="1028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481554" y="606588"/>
                <a:ext cx="912480" cy="34098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29" name="Ink 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250950" y="1258888"/>
              <a:ext cx="731838" cy="330200"/>
            </p14:xfrm>
          </p:contentPart>
        </mc:Choice>
        <mc:Fallback xmlns="">
          <p:pic>
            <p:nvPicPr>
              <p:cNvPr id="1029" name="Ink 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241591" y="1249526"/>
                <a:ext cx="750557" cy="3489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030" name="Ink 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463800" y="1250950"/>
              <a:ext cx="492125" cy="276225"/>
            </p14:xfrm>
          </p:contentPart>
        </mc:Choice>
        <mc:Fallback xmlns="">
          <p:pic>
            <p:nvPicPr>
              <p:cNvPr id="1030" name="Ink 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454440" y="1241586"/>
                <a:ext cx="510845" cy="29495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31" name="Ink 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367088" y="1231900"/>
              <a:ext cx="650875" cy="277813"/>
            </p14:xfrm>
          </p:contentPart>
        </mc:Choice>
        <mc:Fallback xmlns="">
          <p:pic>
            <p:nvPicPr>
              <p:cNvPr id="1031" name="Ink 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357728" y="1222544"/>
                <a:ext cx="669595" cy="2965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032" name="Ink 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419600" y="1125538"/>
              <a:ext cx="2197100" cy="393700"/>
            </p14:xfrm>
          </p:contentPart>
        </mc:Choice>
        <mc:Fallback xmlns="">
          <p:pic>
            <p:nvPicPr>
              <p:cNvPr id="1032" name="Ink 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410240" y="1116173"/>
                <a:ext cx="2215820" cy="41243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033" name="Ink 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392988" y="1044575"/>
              <a:ext cx="1206500" cy="322263"/>
            </p14:xfrm>
          </p:contentPart>
        </mc:Choice>
        <mc:Fallback xmlns="">
          <p:pic>
            <p:nvPicPr>
              <p:cNvPr id="1033" name="Ink 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383627" y="1035213"/>
                <a:ext cx="1225222" cy="34098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034" name="Ink 1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357313" y="1643063"/>
              <a:ext cx="706437" cy="268287"/>
            </p14:xfrm>
          </p:contentPart>
        </mc:Choice>
        <mc:Fallback xmlns="">
          <p:pic>
            <p:nvPicPr>
              <p:cNvPr id="1034" name="Ink 1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347951" y="1633700"/>
                <a:ext cx="725160" cy="2870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035" name="Ink 1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571750" y="1633538"/>
              <a:ext cx="492125" cy="223837"/>
            </p14:xfrm>
          </p:contentPart>
        </mc:Choice>
        <mc:Fallback xmlns="">
          <p:pic>
            <p:nvPicPr>
              <p:cNvPr id="1035" name="Ink 1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562390" y="1624181"/>
                <a:ext cx="510845" cy="2425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036" name="Ink 1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625850" y="1660525"/>
              <a:ext cx="169863" cy="134938"/>
            </p14:xfrm>
          </p:contentPart>
        </mc:Choice>
        <mc:Fallback xmlns="">
          <p:pic>
            <p:nvPicPr>
              <p:cNvPr id="1036" name="Ink 1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616493" y="1651169"/>
                <a:ext cx="188577" cy="15364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037" name="Ink 1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732338" y="1562100"/>
              <a:ext cx="241300" cy="196850"/>
            </p14:xfrm>
          </p:contentPart>
        </mc:Choice>
        <mc:Fallback xmlns="">
          <p:pic>
            <p:nvPicPr>
              <p:cNvPr id="1037" name="Ink 1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722988" y="1552743"/>
                <a:ext cx="260000" cy="2155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038" name="Ink 1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010275" y="1482725"/>
              <a:ext cx="169863" cy="179388"/>
            </p14:xfrm>
          </p:contentPart>
        </mc:Choice>
        <mc:Fallback xmlns="">
          <p:pic>
            <p:nvPicPr>
              <p:cNvPr id="1038" name="Ink 1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000918" y="1473359"/>
                <a:ext cx="188577" cy="1981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039" name="Ink 1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339850" y="1990725"/>
              <a:ext cx="731838" cy="277813"/>
            </p14:xfrm>
          </p:contentPart>
        </mc:Choice>
        <mc:Fallback xmlns="">
          <p:pic>
            <p:nvPicPr>
              <p:cNvPr id="1039" name="Ink 1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330491" y="1981369"/>
                <a:ext cx="750557" cy="2965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040" name="Ink 1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571750" y="2009775"/>
              <a:ext cx="598488" cy="187325"/>
            </p14:xfrm>
          </p:contentPart>
        </mc:Choice>
        <mc:Fallback xmlns="">
          <p:pic>
            <p:nvPicPr>
              <p:cNvPr id="1040" name="Ink 1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562387" y="2000409"/>
                <a:ext cx="617213" cy="20605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041" name="Ink 1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687763" y="1919288"/>
              <a:ext cx="161925" cy="169862"/>
            </p14:xfrm>
          </p:contentPart>
        </mc:Choice>
        <mc:Fallback xmlns="">
          <p:pic>
            <p:nvPicPr>
              <p:cNvPr id="1041" name="Ink 1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678407" y="1909931"/>
                <a:ext cx="180636" cy="1885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042" name="Ink 1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714875" y="1704975"/>
              <a:ext cx="303213" cy="314325"/>
            </p14:xfrm>
          </p:contentPart>
        </mc:Choice>
        <mc:Fallback xmlns="">
          <p:pic>
            <p:nvPicPr>
              <p:cNvPr id="1042" name="Ink 1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705512" y="1695614"/>
                <a:ext cx="321939" cy="33304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043" name="Ink 1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000750" y="1625600"/>
              <a:ext cx="169863" cy="320675"/>
            </p14:xfrm>
          </p:contentPart>
        </mc:Choice>
        <mc:Fallback xmlns="">
          <p:pic>
            <p:nvPicPr>
              <p:cNvPr id="1043" name="Ink 1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991393" y="1616242"/>
                <a:ext cx="188577" cy="3393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044" name="Ink 2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312863" y="2295525"/>
              <a:ext cx="822325" cy="276225"/>
            </p14:xfrm>
          </p:contentPart>
        </mc:Choice>
        <mc:Fallback xmlns="">
          <p:pic>
            <p:nvPicPr>
              <p:cNvPr id="1044" name="Ink 2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303502" y="2286161"/>
                <a:ext cx="841047" cy="29495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045" name="Ink 2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581275" y="2330450"/>
              <a:ext cx="554038" cy="196850"/>
            </p14:xfrm>
          </p:contentPart>
        </mc:Choice>
        <mc:Fallback xmlns="">
          <p:pic>
            <p:nvPicPr>
              <p:cNvPr id="1045" name="Ink 2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2571915" y="2321093"/>
                <a:ext cx="572758" cy="2155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046" name="Ink 2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697288" y="2268538"/>
              <a:ext cx="169862" cy="196850"/>
            </p14:xfrm>
          </p:contentPart>
        </mc:Choice>
        <mc:Fallback xmlns="">
          <p:pic>
            <p:nvPicPr>
              <p:cNvPr id="1046" name="Ink 2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3687931" y="2259181"/>
                <a:ext cx="188576" cy="2155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047" name="Ink 2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705350" y="2071688"/>
              <a:ext cx="268288" cy="241300"/>
            </p14:xfrm>
          </p:contentPart>
        </mc:Choice>
        <mc:Fallback xmlns="">
          <p:pic>
            <p:nvPicPr>
              <p:cNvPr id="1047" name="Ink 2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4695987" y="2062324"/>
                <a:ext cx="287014" cy="2600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1048" name="Ink 2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018213" y="2062163"/>
              <a:ext cx="161925" cy="179387"/>
            </p14:xfrm>
          </p:contentPart>
        </mc:Choice>
        <mc:Fallback xmlns="">
          <p:pic>
            <p:nvPicPr>
              <p:cNvPr id="1048" name="Ink 2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6008857" y="2052797"/>
                <a:ext cx="180636" cy="1981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1049" name="Ink 2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357313" y="2589213"/>
              <a:ext cx="830262" cy="384175"/>
            </p14:xfrm>
          </p:contentPart>
        </mc:Choice>
        <mc:Fallback xmlns="">
          <p:pic>
            <p:nvPicPr>
              <p:cNvPr id="1049" name="Ink 2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347952" y="2579852"/>
                <a:ext cx="848984" cy="40289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1050" name="Ink 2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608263" y="2500313"/>
              <a:ext cx="365125" cy="241300"/>
            </p14:xfrm>
          </p:contentPart>
        </mc:Choice>
        <mc:Fallback xmlns="">
          <p:pic>
            <p:nvPicPr>
              <p:cNvPr id="1050" name="Ink 2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2598901" y="2490949"/>
                <a:ext cx="383849" cy="2600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1051" name="Ink 2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679825" y="2517775"/>
              <a:ext cx="169863" cy="188913"/>
            </p14:xfrm>
          </p:contentPart>
        </mc:Choice>
        <mc:Fallback xmlns="">
          <p:pic>
            <p:nvPicPr>
              <p:cNvPr id="1051" name="Ink 2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3670468" y="2508419"/>
                <a:ext cx="188577" cy="2076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1052" name="Ink 2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705350" y="2366963"/>
              <a:ext cx="215900" cy="177800"/>
            </p14:xfrm>
          </p:contentPart>
        </mc:Choice>
        <mc:Fallback xmlns="">
          <p:pic>
            <p:nvPicPr>
              <p:cNvPr id="1052" name="Ink 2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4695979" y="2357605"/>
                <a:ext cx="234643" cy="1965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053" name="Ink 2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010275" y="2312988"/>
              <a:ext cx="133350" cy="160337"/>
            </p14:xfrm>
          </p:contentPart>
        </mc:Choice>
        <mc:Fallback xmlns="">
          <p:pic>
            <p:nvPicPr>
              <p:cNvPr id="1053" name="Ink 2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6000904" y="2303620"/>
                <a:ext cx="152091" cy="1790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1054" name="Ink 3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357313" y="2874963"/>
              <a:ext cx="893762" cy="403225"/>
            </p14:xfrm>
          </p:contentPart>
        </mc:Choice>
        <mc:Fallback xmlns="">
          <p:pic>
            <p:nvPicPr>
              <p:cNvPr id="1054" name="Ink 3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1347954" y="2865602"/>
                <a:ext cx="912480" cy="42194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1055" name="Ink 3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625725" y="2840038"/>
              <a:ext cx="463550" cy="258762"/>
            </p14:xfrm>
          </p:contentPart>
        </mc:Choice>
        <mc:Fallback xmlns="">
          <p:pic>
            <p:nvPicPr>
              <p:cNvPr id="1055" name="Ink 3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2616368" y="2830681"/>
                <a:ext cx="482265" cy="2774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1056" name="Ink 3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598863" y="2901950"/>
              <a:ext cx="295275" cy="26988"/>
            </p14:xfrm>
          </p:contentPart>
        </mc:Choice>
        <mc:Fallback xmlns="">
          <p:pic>
            <p:nvPicPr>
              <p:cNvPr id="1056" name="Ink 3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3589501" y="2892594"/>
                <a:ext cx="314000" cy="457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1057" name="Ink 3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606925" y="2571750"/>
              <a:ext cx="341313" cy="295275"/>
            </p14:xfrm>
          </p:contentPart>
        </mc:Choice>
        <mc:Fallback xmlns="">
          <p:pic>
            <p:nvPicPr>
              <p:cNvPr id="1057" name="Ink 3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4597564" y="2562388"/>
                <a:ext cx="360035" cy="31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1058" name="Ink 3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010275" y="2608263"/>
              <a:ext cx="160338" cy="133350"/>
            </p14:xfrm>
          </p:contentPart>
        </mc:Choice>
        <mc:Fallback xmlns="">
          <p:pic>
            <p:nvPicPr>
              <p:cNvPr id="1058" name="Ink 3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6000907" y="2598892"/>
                <a:ext cx="179074" cy="15209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1059" name="Ink 3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312863" y="3133725"/>
              <a:ext cx="919162" cy="455613"/>
            </p14:xfrm>
          </p:contentPart>
        </mc:Choice>
        <mc:Fallback xmlns="">
          <p:pic>
            <p:nvPicPr>
              <p:cNvPr id="1059" name="Ink 3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1303502" y="3124368"/>
                <a:ext cx="937884" cy="4743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1060" name="Ink 3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687638" y="3125788"/>
              <a:ext cx="482600" cy="249237"/>
            </p14:xfrm>
          </p:contentPart>
        </mc:Choice>
        <mc:Fallback xmlns="">
          <p:pic>
            <p:nvPicPr>
              <p:cNvPr id="1060" name="Ink 3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2678281" y="3116424"/>
                <a:ext cx="501314" cy="26796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1061" name="Ink 3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643313" y="3170238"/>
              <a:ext cx="196850" cy="9525"/>
            </p14:xfrm>
          </p:contentPart>
        </mc:Choice>
        <mc:Fallback xmlns="">
          <p:pic>
            <p:nvPicPr>
              <p:cNvPr id="1061" name="Ink 3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3633956" y="3160713"/>
                <a:ext cx="215563" cy="285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1062" name="Ink 3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660900" y="2990850"/>
              <a:ext cx="295275" cy="125413"/>
            </p14:xfrm>
          </p:contentPart>
        </mc:Choice>
        <mc:Fallback xmlns="">
          <p:pic>
            <p:nvPicPr>
              <p:cNvPr id="1062" name="Ink 3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4651538" y="2981480"/>
                <a:ext cx="314000" cy="14415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1063" name="Ink 3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991225" y="2928938"/>
              <a:ext cx="161925" cy="179387"/>
            </p14:xfrm>
          </p:contentPart>
        </mc:Choice>
        <mc:Fallback xmlns="">
          <p:pic>
            <p:nvPicPr>
              <p:cNvPr id="1063" name="Ink 3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5981869" y="2919572"/>
                <a:ext cx="180636" cy="1981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1064" name="Ink 4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401763" y="3536950"/>
              <a:ext cx="723900" cy="258763"/>
            </p14:xfrm>
          </p:contentPart>
        </mc:Choice>
        <mc:Fallback xmlns="">
          <p:pic>
            <p:nvPicPr>
              <p:cNvPr id="1064" name="Ink 4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1392404" y="3527593"/>
                <a:ext cx="742618" cy="27747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1065" name="Ink 4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643188" y="3419475"/>
              <a:ext cx="544512" cy="304800"/>
            </p14:xfrm>
          </p:contentPart>
        </mc:Choice>
        <mc:Fallback xmlns="">
          <p:pic>
            <p:nvPicPr>
              <p:cNvPr id="1065" name="Ink 4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2633831" y="3410108"/>
                <a:ext cx="563226" cy="3235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1066" name="Ink 4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598863" y="3544888"/>
              <a:ext cx="196850" cy="1587"/>
            </p14:xfrm>
          </p:contentPart>
        </mc:Choice>
        <mc:Fallback xmlns="">
          <p:pic>
            <p:nvPicPr>
              <p:cNvPr id="1066" name="Ink 4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3589506" y="3503626"/>
                <a:ext cx="215563" cy="841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1067" name="Ink 4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625975" y="3286125"/>
              <a:ext cx="241300" cy="223838"/>
            </p14:xfrm>
          </p:contentPart>
        </mc:Choice>
        <mc:Fallback xmlns="">
          <p:pic>
            <p:nvPicPr>
              <p:cNvPr id="1067" name="Ink 4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4616611" y="3276753"/>
                <a:ext cx="260028" cy="24258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1068" name="Ink 4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991225" y="3259138"/>
              <a:ext cx="125413" cy="169862"/>
            </p14:xfrm>
          </p:contentPart>
        </mc:Choice>
        <mc:Fallback xmlns="">
          <p:pic>
            <p:nvPicPr>
              <p:cNvPr id="1068" name="Ink 4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5981855" y="3249781"/>
                <a:ext cx="144153" cy="1885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1069" name="Ink 4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374775" y="3884613"/>
              <a:ext cx="733425" cy="428625"/>
            </p14:xfrm>
          </p:contentPart>
        </mc:Choice>
        <mc:Fallback xmlns="">
          <p:pic>
            <p:nvPicPr>
              <p:cNvPr id="1069" name="Ink 4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1365414" y="3875256"/>
                <a:ext cx="752148" cy="4473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1070" name="Ink 4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643188" y="3776663"/>
              <a:ext cx="349250" cy="241300"/>
            </p14:xfrm>
          </p:contentPart>
        </mc:Choice>
        <mc:Fallback xmlns="">
          <p:pic>
            <p:nvPicPr>
              <p:cNvPr id="1070" name="Ink 4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2633827" y="3767299"/>
                <a:ext cx="367973" cy="2600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1071" name="Ink 4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633788" y="3759200"/>
              <a:ext cx="223837" cy="206375"/>
            </p14:xfrm>
          </p:contentPart>
        </mc:Choice>
        <mc:Fallback xmlns="">
          <p:pic>
            <p:nvPicPr>
              <p:cNvPr id="1071" name="Ink 4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3624431" y="3749836"/>
                <a:ext cx="242550" cy="2251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1072" name="Ink 4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652963" y="3633788"/>
              <a:ext cx="241300" cy="215900"/>
            </p14:xfrm>
          </p:contentPart>
        </mc:Choice>
        <mc:Fallback xmlns="">
          <p:pic>
            <p:nvPicPr>
              <p:cNvPr id="1072" name="Ink 4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4643599" y="3624432"/>
                <a:ext cx="260028" cy="2346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1073" name="Ink 4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983288" y="3562350"/>
              <a:ext cx="115887" cy="169863"/>
            </p14:xfrm>
          </p:contentPart>
        </mc:Choice>
        <mc:Fallback xmlns="">
          <p:pic>
            <p:nvPicPr>
              <p:cNvPr id="1073" name="Ink 4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5973931" y="3552993"/>
                <a:ext cx="134602" cy="18857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1074" name="Ink 5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419225" y="4179888"/>
              <a:ext cx="669925" cy="312737"/>
            </p14:xfrm>
          </p:contentPart>
        </mc:Choice>
        <mc:Fallback xmlns="">
          <p:pic>
            <p:nvPicPr>
              <p:cNvPr id="1074" name="Ink 5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1409865" y="4170531"/>
                <a:ext cx="688644" cy="3314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1075" name="Ink 5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536825" y="4125913"/>
              <a:ext cx="552450" cy="258762"/>
            </p14:xfrm>
          </p:contentPart>
        </mc:Choice>
        <mc:Fallback xmlns="">
          <p:pic>
            <p:nvPicPr>
              <p:cNvPr id="1075" name="Ink 5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2527468" y="4116556"/>
                <a:ext cx="571165" cy="2774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1076" name="Ink 5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562350" y="4259263"/>
              <a:ext cx="233363" cy="19050"/>
            </p14:xfrm>
          </p:contentPart>
        </mc:Choice>
        <mc:Fallback xmlns="">
          <p:pic>
            <p:nvPicPr>
              <p:cNvPr id="1076" name="Ink 5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3552987" y="4249918"/>
                <a:ext cx="252090" cy="3774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1077" name="Ink 5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598988" y="3973513"/>
              <a:ext cx="285750" cy="233362"/>
            </p14:xfrm>
          </p:contentPart>
        </mc:Choice>
        <mc:Fallback xmlns="">
          <p:pic>
            <p:nvPicPr>
              <p:cNvPr id="1077" name="Ink 5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4589631" y="3964150"/>
                <a:ext cx="304464" cy="2520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1078" name="Ink 5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991225" y="3919538"/>
              <a:ext cx="134938" cy="152400"/>
            </p14:xfrm>
          </p:contentPart>
        </mc:Choice>
        <mc:Fallback xmlns="">
          <p:pic>
            <p:nvPicPr>
              <p:cNvPr id="1078" name="Ink 5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5981869" y="3910171"/>
                <a:ext cx="153649" cy="1711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1079" name="Ink 5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401763" y="4411663"/>
              <a:ext cx="812800" cy="366712"/>
            </p14:xfrm>
          </p:contentPart>
        </mc:Choice>
        <mc:Fallback xmlns="">
          <p:pic>
            <p:nvPicPr>
              <p:cNvPr id="1079" name="Ink 5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1392404" y="4402306"/>
                <a:ext cx="831518" cy="3854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1080" name="Ink 5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633663" y="4367213"/>
              <a:ext cx="349250" cy="196850"/>
            </p14:xfrm>
          </p:contentPart>
        </mc:Choice>
        <mc:Fallback xmlns="">
          <p:pic>
            <p:nvPicPr>
              <p:cNvPr id="1080" name="Ink 5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2624302" y="4357856"/>
                <a:ext cx="367973" cy="2155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1081" name="Ink 5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544888" y="4500563"/>
              <a:ext cx="233362" cy="36512"/>
            </p14:xfrm>
          </p:contentPart>
        </mc:Choice>
        <mc:Fallback xmlns="">
          <p:pic>
            <p:nvPicPr>
              <p:cNvPr id="1081" name="Ink 5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3535525" y="4491164"/>
                <a:ext cx="252089" cy="5531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1082" name="Ink 5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589463" y="4384675"/>
              <a:ext cx="19050" cy="160338"/>
            </p14:xfrm>
          </p:contentPart>
        </mc:Choice>
        <mc:Fallback xmlns="">
          <p:pic>
            <p:nvPicPr>
              <p:cNvPr id="1082" name="Ink 5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4580118" y="4375307"/>
                <a:ext cx="37741" cy="17907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1083" name="Ink 5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374775" y="4697413"/>
              <a:ext cx="733425" cy="312737"/>
            </p14:xfrm>
          </p:contentPart>
        </mc:Choice>
        <mc:Fallback xmlns="">
          <p:pic>
            <p:nvPicPr>
              <p:cNvPr id="1083" name="Ink 5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1365414" y="4688045"/>
                <a:ext cx="752148" cy="33147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1084" name="Ink 6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554288" y="4633913"/>
              <a:ext cx="401637" cy="250825"/>
            </p14:xfrm>
          </p:contentPart>
        </mc:Choice>
        <mc:Fallback xmlns="">
          <p:pic>
            <p:nvPicPr>
              <p:cNvPr id="1084" name="Ink 6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2544931" y="4624557"/>
                <a:ext cx="420351" cy="2695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1085" name="Ink 6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598988" y="4384675"/>
              <a:ext cx="276225" cy="160338"/>
            </p14:xfrm>
          </p:contentPart>
        </mc:Choice>
        <mc:Fallback xmlns="">
          <p:pic>
            <p:nvPicPr>
              <p:cNvPr id="1085" name="Ink 6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4589624" y="4375307"/>
                <a:ext cx="294952" cy="17907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1086" name="Ink 6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892800" y="4286250"/>
              <a:ext cx="161925" cy="169863"/>
            </p14:xfrm>
          </p:contentPart>
        </mc:Choice>
        <mc:Fallback xmlns="">
          <p:pic>
            <p:nvPicPr>
              <p:cNvPr id="1086" name="Ink 6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5883444" y="4276893"/>
                <a:ext cx="180636" cy="18857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1087" name="Ink 6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401763" y="4919663"/>
              <a:ext cx="839787" cy="260350"/>
            </p14:xfrm>
          </p:contentPart>
        </mc:Choice>
        <mc:Fallback xmlns="">
          <p:pic>
            <p:nvPicPr>
              <p:cNvPr id="1087" name="Ink 6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1392404" y="4910300"/>
                <a:ext cx="858505" cy="2790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1088" name="Ink 6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616200" y="4929188"/>
              <a:ext cx="241300" cy="179387"/>
            </p14:xfrm>
          </p:contentPart>
        </mc:Choice>
        <mc:Fallback xmlns="">
          <p:pic>
            <p:nvPicPr>
              <p:cNvPr id="1088" name="Ink 6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2606836" y="4919822"/>
                <a:ext cx="260028" cy="1981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1089" name="Ink 6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571875" y="4786313"/>
              <a:ext cx="233363" cy="312737"/>
            </p14:xfrm>
          </p:contentPart>
        </mc:Choice>
        <mc:Fallback xmlns="">
          <p:pic>
            <p:nvPicPr>
              <p:cNvPr id="1089" name="Ink 6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3562512" y="4776956"/>
                <a:ext cx="252090" cy="3314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1090" name="Ink 6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545013" y="4687888"/>
              <a:ext cx="357187" cy="134937"/>
            </p14:xfrm>
          </p:contentPart>
        </mc:Choice>
        <mc:Fallback xmlns="">
          <p:pic>
            <p:nvPicPr>
              <p:cNvPr id="1090" name="Ink 6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4535651" y="4678532"/>
                <a:ext cx="375911" cy="15364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1091" name="Ink 6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892800" y="4606925"/>
              <a:ext cx="134938" cy="171450"/>
            </p14:xfrm>
          </p:contentPart>
        </mc:Choice>
        <mc:Fallback xmlns="">
          <p:pic>
            <p:nvPicPr>
              <p:cNvPr id="1091" name="Ink 6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5883444" y="4597560"/>
                <a:ext cx="153649" cy="1901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1092" name="Ink 6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428750" y="5187950"/>
              <a:ext cx="812800" cy="206375"/>
            </p14:xfrm>
          </p:contentPart>
        </mc:Choice>
        <mc:Fallback xmlns="">
          <p:pic>
            <p:nvPicPr>
              <p:cNvPr id="1092" name="Ink 6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1419391" y="5178586"/>
                <a:ext cx="831518" cy="2251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1093" name="Ink 6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598738" y="5018088"/>
              <a:ext cx="571500" cy="339725"/>
            </p14:xfrm>
          </p:contentPart>
        </mc:Choice>
        <mc:Fallback xmlns="">
          <p:pic>
            <p:nvPicPr>
              <p:cNvPr id="1093" name="Ink 6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2589381" y="5008731"/>
                <a:ext cx="590214" cy="3584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1094" name="Ink 7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536950" y="5232400"/>
              <a:ext cx="241300" cy="19050"/>
            </p14:xfrm>
          </p:contentPart>
        </mc:Choice>
        <mc:Fallback xmlns="">
          <p:pic>
            <p:nvPicPr>
              <p:cNvPr id="1094" name="Ink 7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3527586" y="5223055"/>
                <a:ext cx="260028" cy="3774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1095" name="Ink 7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554538" y="4964113"/>
              <a:ext cx="241300" cy="171450"/>
            </p14:xfrm>
          </p:contentPart>
        </mc:Choice>
        <mc:Fallback xmlns="">
          <p:pic>
            <p:nvPicPr>
              <p:cNvPr id="1095" name="Ink 7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4545174" y="4954748"/>
                <a:ext cx="260028" cy="1901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1096" name="Ink 7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938838" y="4894263"/>
              <a:ext cx="125412" cy="160337"/>
            </p14:xfrm>
          </p:contentPart>
        </mc:Choice>
        <mc:Fallback xmlns="">
          <p:pic>
            <p:nvPicPr>
              <p:cNvPr id="1096" name="Ink 7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5929468" y="4884895"/>
                <a:ext cx="144152" cy="1790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1097" name="Ink 7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411288" y="5429250"/>
              <a:ext cx="866775" cy="312738"/>
            </p14:xfrm>
          </p:contentPart>
        </mc:Choice>
        <mc:Fallback xmlns="">
          <p:pic>
            <p:nvPicPr>
              <p:cNvPr id="1097" name="Ink 7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1401929" y="5419893"/>
                <a:ext cx="885493" cy="33145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1098" name="Ink 7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705100" y="5340350"/>
              <a:ext cx="411163" cy="241300"/>
            </p14:xfrm>
          </p:contentPart>
        </mc:Choice>
        <mc:Fallback xmlns="">
          <p:pic>
            <p:nvPicPr>
              <p:cNvPr id="1098" name="Ink 7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2695739" y="5330986"/>
                <a:ext cx="429885" cy="2600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1099" name="Ink 7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571875" y="5330825"/>
              <a:ext cx="233363" cy="223838"/>
            </p14:xfrm>
          </p:contentPart>
        </mc:Choice>
        <mc:Fallback xmlns="">
          <p:pic>
            <p:nvPicPr>
              <p:cNvPr id="1099" name="Ink 7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3562512" y="5321468"/>
                <a:ext cx="252090" cy="2425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1100" name="Ink 7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545013" y="5303838"/>
              <a:ext cx="295275" cy="196850"/>
            </p14:xfrm>
          </p:contentPart>
        </mc:Choice>
        <mc:Fallback xmlns="">
          <p:pic>
            <p:nvPicPr>
              <p:cNvPr id="1100" name="Ink 7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4535651" y="5294481"/>
                <a:ext cx="314000" cy="2155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1101" name="Ink 7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884863" y="5180013"/>
              <a:ext cx="160337" cy="384175"/>
            </p14:xfrm>
          </p:contentPart>
        </mc:Choice>
        <mc:Fallback xmlns="">
          <p:pic>
            <p:nvPicPr>
              <p:cNvPr id="1101" name="Ink 7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5875495" y="5170652"/>
                <a:ext cx="179073" cy="40289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1102" name="Ink 7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938838" y="5491163"/>
              <a:ext cx="98425" cy="19050"/>
            </p14:xfrm>
          </p:contentPart>
        </mc:Choice>
        <mc:Fallback xmlns="">
          <p:pic>
            <p:nvPicPr>
              <p:cNvPr id="1102" name="Ink 7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5929464" y="5481818"/>
                <a:ext cx="117173" cy="3774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1103" name="Ink 7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608888" y="1446213"/>
              <a:ext cx="552450" cy="635000"/>
            </p14:xfrm>
          </p:contentPart>
        </mc:Choice>
        <mc:Fallback xmlns="">
          <p:pic>
            <p:nvPicPr>
              <p:cNvPr id="1103" name="Ink 7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7599531" y="1436854"/>
                <a:ext cx="571165" cy="6537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1104" name="Ink 8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099300" y="2205038"/>
              <a:ext cx="536575" cy="482600"/>
            </p14:xfrm>
          </p:contentPart>
        </mc:Choice>
        <mc:Fallback xmlns="">
          <p:pic>
            <p:nvPicPr>
              <p:cNvPr id="1104" name="Ink 8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7089937" y="2195681"/>
                <a:ext cx="555301" cy="5013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1105" name="Ink 8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170738" y="2919413"/>
              <a:ext cx="63500" cy="117475"/>
            </p14:xfrm>
          </p:contentPart>
        </mc:Choice>
        <mc:Fallback xmlns="">
          <p:pic>
            <p:nvPicPr>
              <p:cNvPr id="1105" name="Ink 8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7161357" y="2910044"/>
                <a:ext cx="82261" cy="1362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1106" name="Ink 8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081838" y="2795588"/>
              <a:ext cx="633412" cy="384175"/>
            </p14:xfrm>
          </p:contentPart>
        </mc:Choice>
        <mc:Fallback xmlns="">
          <p:pic>
            <p:nvPicPr>
              <p:cNvPr id="1106" name="Ink 8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7072475" y="2786227"/>
                <a:ext cx="652137" cy="40289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1107" name="Ink 8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170863" y="2724150"/>
              <a:ext cx="588962" cy="438150"/>
            </p14:xfrm>
          </p:contentPart>
        </mc:Choice>
        <mc:Fallback xmlns="">
          <p:pic>
            <p:nvPicPr>
              <p:cNvPr id="1107" name="Ink 8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8161503" y="2714789"/>
                <a:ext cx="607682" cy="45687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1108" name="Ink 8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607175" y="3259138"/>
              <a:ext cx="1366838" cy="509587"/>
            </p14:xfrm>
          </p:contentPart>
        </mc:Choice>
        <mc:Fallback xmlns="">
          <p:pic>
            <p:nvPicPr>
              <p:cNvPr id="1108" name="Ink 8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6597816" y="3249781"/>
                <a:ext cx="1385557" cy="52830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1109" name="Ink 8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072438" y="3303588"/>
              <a:ext cx="714375" cy="357187"/>
            </p14:xfrm>
          </p:contentPart>
        </mc:Choice>
        <mc:Fallback xmlns="">
          <p:pic>
            <p:nvPicPr>
              <p:cNvPr id="1109" name="Ink 8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8063076" y="3294226"/>
                <a:ext cx="733099" cy="3759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1110" name="Ink 8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626225" y="4160838"/>
              <a:ext cx="473075" cy="214312"/>
            </p14:xfrm>
          </p:contentPart>
        </mc:Choice>
        <mc:Fallback xmlns="">
          <p:pic>
            <p:nvPicPr>
              <p:cNvPr id="1110" name="Ink 8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6616864" y="4151473"/>
                <a:ext cx="491796" cy="2330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1111" name="Ink 8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188200" y="3884613"/>
              <a:ext cx="1947863" cy="633412"/>
            </p14:xfrm>
          </p:contentPart>
        </mc:Choice>
        <mc:Fallback xmlns="">
          <p:pic>
            <p:nvPicPr>
              <p:cNvPr id="1111" name="Ink 8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7178840" y="3875250"/>
                <a:ext cx="1966582" cy="65213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1112" name="Ink 8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634163" y="4830763"/>
              <a:ext cx="715962" cy="330200"/>
            </p14:xfrm>
          </p:contentPart>
        </mc:Choice>
        <mc:Fallback xmlns="">
          <p:pic>
            <p:nvPicPr>
              <p:cNvPr id="1112" name="Ink 8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6624804" y="4821401"/>
                <a:ext cx="734680" cy="3489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1113" name="Ink 8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483475" y="4830763"/>
              <a:ext cx="749300" cy="187325"/>
            </p14:xfrm>
          </p:contentPart>
        </mc:Choice>
        <mc:Fallback xmlns="">
          <p:pic>
            <p:nvPicPr>
              <p:cNvPr id="1113" name="Ink 8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7474113" y="4821397"/>
                <a:ext cx="768023" cy="20605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1114" name="Ink 9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500938" y="5143500"/>
              <a:ext cx="920750" cy="169863"/>
            </p14:xfrm>
          </p:contentPart>
        </mc:Choice>
        <mc:Fallback xmlns="">
          <p:pic>
            <p:nvPicPr>
              <p:cNvPr id="1114" name="Ink 9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7491579" y="5134143"/>
                <a:ext cx="939467" cy="18857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1115" name="Ink 9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018463" y="1866900"/>
              <a:ext cx="903287" cy="795338"/>
            </p14:xfrm>
          </p:contentPart>
        </mc:Choice>
        <mc:Fallback xmlns="">
          <p:pic>
            <p:nvPicPr>
              <p:cNvPr id="1115" name="Ink 9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8009103" y="1857539"/>
                <a:ext cx="922008" cy="8140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050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268413" y="669925"/>
              <a:ext cx="704850" cy="312738"/>
            </p14:xfrm>
          </p:contentPart>
        </mc:Choice>
        <mc:Fallback xmlns="">
          <p:pic>
            <p:nvPicPr>
              <p:cNvPr id="2050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59053" y="660568"/>
                <a:ext cx="723569" cy="33145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051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187575" y="723900"/>
              <a:ext cx="1322388" cy="374650"/>
            </p14:xfrm>
          </p:contentPart>
        </mc:Choice>
        <mc:Fallback xmlns="">
          <p:pic>
            <p:nvPicPr>
              <p:cNvPr id="2051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78214" y="714543"/>
                <a:ext cx="1341110" cy="3933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052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84238" y="1214438"/>
              <a:ext cx="187325" cy="187325"/>
            </p14:xfrm>
          </p:contentPart>
        </mc:Choice>
        <mc:Fallback xmlns="">
          <p:pic>
            <p:nvPicPr>
              <p:cNvPr id="2052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74872" y="1205072"/>
                <a:ext cx="206058" cy="20605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053" name="Ink 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223963" y="1214438"/>
              <a:ext cx="133350" cy="196850"/>
            </p14:xfrm>
          </p:contentPart>
        </mc:Choice>
        <mc:Fallback xmlns="">
          <p:pic>
            <p:nvPicPr>
              <p:cNvPr id="2053" name="Ink 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214592" y="1205081"/>
                <a:ext cx="152091" cy="2155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054" name="Ink 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554163" y="1214438"/>
              <a:ext cx="625475" cy="187325"/>
            </p14:xfrm>
          </p:contentPart>
        </mc:Choice>
        <mc:Fallback xmlns="">
          <p:pic>
            <p:nvPicPr>
              <p:cNvPr id="2054" name="Ink 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544801" y="1205072"/>
                <a:ext cx="644200" cy="20605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055" name="Ink 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303463" y="1125538"/>
              <a:ext cx="750887" cy="285750"/>
            </p14:xfrm>
          </p:contentPart>
        </mc:Choice>
        <mc:Fallback xmlns="">
          <p:pic>
            <p:nvPicPr>
              <p:cNvPr id="2055" name="Ink 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294104" y="1116181"/>
                <a:ext cx="769605" cy="3044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056" name="Ink 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295400" y="1490663"/>
              <a:ext cx="1803400" cy="528637"/>
            </p14:xfrm>
          </p:contentPart>
        </mc:Choice>
        <mc:Fallback xmlns="">
          <p:pic>
            <p:nvPicPr>
              <p:cNvPr id="2056" name="Ink 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286039" y="1481300"/>
                <a:ext cx="1822122" cy="5473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057" name="Ink 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455738" y="2071688"/>
              <a:ext cx="115887" cy="258762"/>
            </p14:xfrm>
          </p:contentPart>
        </mc:Choice>
        <mc:Fallback xmlns="">
          <p:pic>
            <p:nvPicPr>
              <p:cNvPr id="2057" name="Ink 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446381" y="2062331"/>
                <a:ext cx="134602" cy="2774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058" name="Ink 1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133600" y="1990725"/>
              <a:ext cx="98425" cy="233363"/>
            </p14:xfrm>
          </p:contentPart>
        </mc:Choice>
        <mc:Fallback xmlns="">
          <p:pic>
            <p:nvPicPr>
              <p:cNvPr id="2058" name="Ink 1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124226" y="1981362"/>
                <a:ext cx="117173" cy="2520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059" name="Ink 1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894013" y="2044700"/>
              <a:ext cx="88900" cy="223838"/>
            </p14:xfrm>
          </p:contentPart>
        </mc:Choice>
        <mc:Fallback xmlns="">
          <p:pic>
            <p:nvPicPr>
              <p:cNvPr id="2059" name="Ink 1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884655" y="2035343"/>
                <a:ext cx="107616" cy="2425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060" name="Ink 1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044575" y="2581275"/>
              <a:ext cx="1473200" cy="231775"/>
            </p14:xfrm>
          </p:contentPart>
        </mc:Choice>
        <mc:Fallback xmlns="">
          <p:pic>
            <p:nvPicPr>
              <p:cNvPr id="2060" name="Ink 1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035214" y="2571918"/>
                <a:ext cx="1491921" cy="2504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061" name="Ink 1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643188" y="2517775"/>
              <a:ext cx="1116012" cy="438150"/>
            </p14:xfrm>
          </p:contentPart>
        </mc:Choice>
        <mc:Fallback xmlns="">
          <p:pic>
            <p:nvPicPr>
              <p:cNvPr id="2061" name="Ink 1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633828" y="2508414"/>
                <a:ext cx="1134732" cy="45687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062" name="Ink 1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946525" y="2428875"/>
              <a:ext cx="438150" cy="446088"/>
            </p14:xfrm>
          </p:contentPart>
        </mc:Choice>
        <mc:Fallback xmlns="">
          <p:pic>
            <p:nvPicPr>
              <p:cNvPr id="2062" name="Ink 1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937164" y="2419514"/>
                <a:ext cx="456871" cy="46481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063" name="Ink 1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500563" y="2347913"/>
              <a:ext cx="822325" cy="393700"/>
            </p14:xfrm>
          </p:contentPart>
        </mc:Choice>
        <mc:Fallback xmlns="">
          <p:pic>
            <p:nvPicPr>
              <p:cNvPr id="2063" name="Ink 1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491202" y="2338556"/>
                <a:ext cx="841047" cy="4124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064" name="Ink 1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438775" y="2303463"/>
              <a:ext cx="1187450" cy="571500"/>
            </p14:xfrm>
          </p:contentPart>
        </mc:Choice>
        <mc:Fallback xmlns="">
          <p:pic>
            <p:nvPicPr>
              <p:cNvPr id="2064" name="Ink 1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429414" y="2294106"/>
                <a:ext cx="1206173" cy="5902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065" name="Ink 1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500188" y="3009900"/>
              <a:ext cx="125412" cy="500063"/>
            </p14:xfrm>
          </p:contentPart>
        </mc:Choice>
        <mc:Fallback xmlns="">
          <p:pic>
            <p:nvPicPr>
              <p:cNvPr id="2065" name="Ink 1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490818" y="3000540"/>
                <a:ext cx="144152" cy="5187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066" name="Ink 1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839913" y="3000375"/>
              <a:ext cx="1133475" cy="588963"/>
            </p14:xfrm>
          </p:contentPart>
        </mc:Choice>
        <mc:Fallback xmlns="">
          <p:pic>
            <p:nvPicPr>
              <p:cNvPr id="2066" name="Ink 1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830554" y="2991015"/>
                <a:ext cx="1152192" cy="60768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067" name="Ink 1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106738" y="3062288"/>
              <a:ext cx="430212" cy="546100"/>
            </p14:xfrm>
          </p:contentPart>
        </mc:Choice>
        <mc:Fallback xmlns="">
          <p:pic>
            <p:nvPicPr>
              <p:cNvPr id="2067" name="Ink 1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097378" y="3052928"/>
                <a:ext cx="448933" cy="5648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068" name="Ink 2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670300" y="3098800"/>
              <a:ext cx="517525" cy="285750"/>
            </p14:xfrm>
          </p:contentPart>
        </mc:Choice>
        <mc:Fallback xmlns="">
          <p:pic>
            <p:nvPicPr>
              <p:cNvPr id="2068" name="Ink 2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3660943" y="3089443"/>
                <a:ext cx="536239" cy="3044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069" name="Ink 2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357688" y="2973388"/>
              <a:ext cx="196850" cy="733425"/>
            </p14:xfrm>
          </p:contentPart>
        </mc:Choice>
        <mc:Fallback xmlns="">
          <p:pic>
            <p:nvPicPr>
              <p:cNvPr id="2069" name="Ink 2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4348331" y="2964027"/>
                <a:ext cx="215563" cy="75214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070" name="Ink 2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054100" y="3867150"/>
              <a:ext cx="1276350" cy="312738"/>
            </p14:xfrm>
          </p:contentPart>
        </mc:Choice>
        <mc:Fallback xmlns="">
          <p:pic>
            <p:nvPicPr>
              <p:cNvPr id="2070" name="Ink 2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044739" y="3857793"/>
                <a:ext cx="1295072" cy="33145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071" name="Ink 2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751138" y="3929063"/>
              <a:ext cx="446087" cy="196850"/>
            </p14:xfrm>
          </p:contentPart>
        </mc:Choice>
        <mc:Fallback xmlns="">
          <p:pic>
            <p:nvPicPr>
              <p:cNvPr id="2071" name="Ink 2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2741777" y="3919706"/>
                <a:ext cx="464809" cy="2155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2072" name="Ink 2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081088" y="4402138"/>
              <a:ext cx="2286000" cy="519112"/>
            </p14:xfrm>
          </p:contentPart>
        </mc:Choice>
        <mc:Fallback xmlns="">
          <p:pic>
            <p:nvPicPr>
              <p:cNvPr id="2072" name="Ink 2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071728" y="4392778"/>
                <a:ext cx="2304720" cy="53783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2073" name="Ink 2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509963" y="4330700"/>
              <a:ext cx="1446212" cy="455613"/>
            </p14:xfrm>
          </p:contentPart>
        </mc:Choice>
        <mc:Fallback xmlns="">
          <p:pic>
            <p:nvPicPr>
              <p:cNvPr id="2073" name="Ink 2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3500602" y="4321343"/>
                <a:ext cx="1464933" cy="4743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2074" name="Ink 2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303838" y="4295775"/>
              <a:ext cx="331787" cy="1697038"/>
            </p14:xfrm>
          </p:contentPart>
        </mc:Choice>
        <mc:Fallback xmlns="">
          <p:pic>
            <p:nvPicPr>
              <p:cNvPr id="2074" name="Ink 2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5294482" y="4286415"/>
                <a:ext cx="350499" cy="171575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2075" name="Ink 2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776913" y="4268788"/>
              <a:ext cx="2965450" cy="554037"/>
            </p14:xfrm>
          </p:contentPart>
        </mc:Choice>
        <mc:Fallback xmlns="">
          <p:pic>
            <p:nvPicPr>
              <p:cNvPr id="2075" name="Ink 2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5767553" y="4259428"/>
                <a:ext cx="2984171" cy="57275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2076" name="Ink 2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098550" y="4973638"/>
              <a:ext cx="1608138" cy="411162"/>
            </p14:xfrm>
          </p:contentPart>
        </mc:Choice>
        <mc:Fallback xmlns="">
          <p:pic>
            <p:nvPicPr>
              <p:cNvPr id="2076" name="Ink 2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089190" y="4964277"/>
                <a:ext cx="1626858" cy="4298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2077" name="Ink 2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813050" y="4840288"/>
              <a:ext cx="2428875" cy="428625"/>
            </p14:xfrm>
          </p:contentPart>
        </mc:Choice>
        <mc:Fallback xmlns="">
          <p:pic>
            <p:nvPicPr>
              <p:cNvPr id="2077" name="Ink 2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2803690" y="4830931"/>
                <a:ext cx="2447595" cy="4473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2078" name="Ink 3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081088" y="5483225"/>
              <a:ext cx="106362" cy="187325"/>
            </p14:xfrm>
          </p:contentPart>
        </mc:Choice>
        <mc:Fallback xmlns="">
          <p:pic>
            <p:nvPicPr>
              <p:cNvPr id="2078" name="Ink 3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1071714" y="5473877"/>
                <a:ext cx="125111" cy="20602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2079" name="Ink 3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330325" y="5402263"/>
              <a:ext cx="125413" cy="233362"/>
            </p14:xfrm>
          </p:contentPart>
        </mc:Choice>
        <mc:Fallback xmlns="">
          <p:pic>
            <p:nvPicPr>
              <p:cNvPr id="2079" name="Ink 3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1320955" y="5392900"/>
                <a:ext cx="144153" cy="2520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2080" name="Ink 3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544638" y="5429250"/>
              <a:ext cx="1938337" cy="420688"/>
            </p14:xfrm>
          </p:contentPart>
        </mc:Choice>
        <mc:Fallback xmlns="">
          <p:pic>
            <p:nvPicPr>
              <p:cNvPr id="2080" name="Ink 3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1535278" y="5419893"/>
                <a:ext cx="1957058" cy="43940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2081" name="Ink 3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616325" y="5402263"/>
              <a:ext cx="142875" cy="331787"/>
            </p14:xfrm>
          </p:contentPart>
        </mc:Choice>
        <mc:Fallback xmlns="">
          <p:pic>
            <p:nvPicPr>
              <p:cNvPr id="2081" name="Ink 3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3606968" y="5392907"/>
                <a:ext cx="161589" cy="3504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2082" name="Ink 3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857625" y="5340350"/>
              <a:ext cx="777875" cy="401638"/>
            </p14:xfrm>
          </p:contentPart>
        </mc:Choice>
        <mc:Fallback xmlns="">
          <p:pic>
            <p:nvPicPr>
              <p:cNvPr id="2082" name="Ink 3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3848266" y="5330993"/>
                <a:ext cx="796593" cy="42035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2083" name="Ink 3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759325" y="5392738"/>
              <a:ext cx="420688" cy="134937"/>
            </p14:xfrm>
          </p:contentPart>
        </mc:Choice>
        <mc:Fallback xmlns="">
          <p:pic>
            <p:nvPicPr>
              <p:cNvPr id="2083" name="Ink 3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4749968" y="5383382"/>
                <a:ext cx="439401" cy="15364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2084" name="Ink 3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776913" y="5072063"/>
              <a:ext cx="1081087" cy="268287"/>
            </p14:xfrm>
          </p:contentPart>
        </mc:Choice>
        <mc:Fallback xmlns="">
          <p:pic>
            <p:nvPicPr>
              <p:cNvPr id="2084" name="Ink 3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5767556" y="5062700"/>
                <a:ext cx="1099801" cy="2870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2085" name="Ink 3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018338" y="5133975"/>
              <a:ext cx="134937" cy="117475"/>
            </p14:xfrm>
          </p:contentPart>
        </mc:Choice>
        <mc:Fallback xmlns="">
          <p:pic>
            <p:nvPicPr>
              <p:cNvPr id="2085" name="Ink 3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7008957" y="5124634"/>
                <a:ext cx="153698" cy="1361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2086" name="Ink 3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250113" y="5106988"/>
              <a:ext cx="269875" cy="144462"/>
            </p14:xfrm>
          </p:contentPart>
        </mc:Choice>
        <mc:Fallback xmlns="">
          <p:pic>
            <p:nvPicPr>
              <p:cNvPr id="2086" name="Ink 3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7240745" y="5097621"/>
                <a:ext cx="288611" cy="16319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2087" name="Ink 3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634288" y="5099050"/>
              <a:ext cx="73025" cy="160338"/>
            </p14:xfrm>
          </p:contentPart>
        </mc:Choice>
        <mc:Fallback xmlns="">
          <p:pic>
            <p:nvPicPr>
              <p:cNvPr id="2087" name="Ink 3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7624935" y="5089682"/>
                <a:ext cx="91731" cy="17907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2088" name="Ink 4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963738" y="6010275"/>
              <a:ext cx="2233612" cy="303213"/>
            </p14:xfrm>
          </p:contentPart>
        </mc:Choice>
        <mc:Fallback xmlns="">
          <p:pic>
            <p:nvPicPr>
              <p:cNvPr id="2088" name="Ink 4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1954377" y="6000912"/>
                <a:ext cx="2252333" cy="3219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2089" name="Ink 4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402138" y="6054725"/>
              <a:ext cx="938212" cy="196850"/>
            </p14:xfrm>
          </p:contentPart>
        </mc:Choice>
        <mc:Fallback xmlns="">
          <p:pic>
            <p:nvPicPr>
              <p:cNvPr id="2089" name="Ink 4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4392777" y="6045368"/>
                <a:ext cx="956933" cy="2155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2090" name="Ink 4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456238" y="6010275"/>
              <a:ext cx="231775" cy="204788"/>
            </p14:xfrm>
          </p:contentPart>
        </mc:Choice>
        <mc:Fallback xmlns="">
          <p:pic>
            <p:nvPicPr>
              <p:cNvPr id="2090" name="Ink 4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5446881" y="6000917"/>
                <a:ext cx="250490" cy="2235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2091" name="Ink 4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813425" y="5991225"/>
              <a:ext cx="473075" cy="215900"/>
            </p14:xfrm>
          </p:contentPart>
        </mc:Choice>
        <mc:Fallback xmlns="">
          <p:pic>
            <p:nvPicPr>
              <p:cNvPr id="2091" name="Ink 4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5804071" y="5981869"/>
                <a:ext cx="491782" cy="2346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2092" name="Ink 4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384925" y="5848350"/>
              <a:ext cx="965200" cy="376238"/>
            </p14:xfrm>
          </p:contentPart>
        </mc:Choice>
        <mc:Fallback xmlns="">
          <p:pic>
            <p:nvPicPr>
              <p:cNvPr id="2092" name="Ink 4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6375565" y="5838989"/>
                <a:ext cx="983921" cy="39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2093" name="Ink 4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071938" y="6242050"/>
              <a:ext cx="3822700" cy="366713"/>
            </p14:xfrm>
          </p:contentPart>
        </mc:Choice>
        <mc:Fallback xmlns="">
          <p:pic>
            <p:nvPicPr>
              <p:cNvPr id="2093" name="Ink 4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4062578" y="6232693"/>
                <a:ext cx="3841419" cy="385427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074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035050" y="598488"/>
              <a:ext cx="206375" cy="241300"/>
            </p14:xfrm>
          </p:contentPart>
        </mc:Choice>
        <mc:Fallback xmlns="">
          <p:pic>
            <p:nvPicPr>
              <p:cNvPr id="3074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25702" y="589138"/>
                <a:ext cx="225071" cy="2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075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384300" y="588963"/>
              <a:ext cx="536575" cy="206375"/>
            </p14:xfrm>
          </p:contentPart>
        </mc:Choice>
        <mc:Fallback xmlns="">
          <p:pic>
            <p:nvPicPr>
              <p:cNvPr id="3075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74937" y="579599"/>
                <a:ext cx="555301" cy="2251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076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187575" y="561975"/>
              <a:ext cx="723900" cy="223838"/>
            </p14:xfrm>
          </p:contentPart>
        </mc:Choice>
        <mc:Fallback xmlns="">
          <p:pic>
            <p:nvPicPr>
              <p:cNvPr id="3076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178216" y="552618"/>
                <a:ext cx="742618" cy="2425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077" name="Ink 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143250" y="455613"/>
              <a:ext cx="723900" cy="285750"/>
            </p14:xfrm>
          </p:contentPart>
        </mc:Choice>
        <mc:Fallback xmlns="">
          <p:pic>
            <p:nvPicPr>
              <p:cNvPr id="3077" name="Ink 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133891" y="446256"/>
                <a:ext cx="742618" cy="3044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078" name="Ink 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704975" y="839788"/>
              <a:ext cx="2859088" cy="554037"/>
            </p14:xfrm>
          </p:contentPart>
        </mc:Choice>
        <mc:Fallback xmlns="">
          <p:pic>
            <p:nvPicPr>
              <p:cNvPr id="3078" name="Ink 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695615" y="830428"/>
                <a:ext cx="2877808" cy="57275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079" name="Ink 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820863" y="1401763"/>
              <a:ext cx="152400" cy="196850"/>
            </p14:xfrm>
          </p:contentPart>
        </mc:Choice>
        <mc:Fallback xmlns="">
          <p:pic>
            <p:nvPicPr>
              <p:cNvPr id="3079" name="Ink 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811496" y="1392406"/>
                <a:ext cx="171135" cy="2155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080" name="Ink 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867025" y="1393825"/>
              <a:ext cx="177800" cy="160338"/>
            </p14:xfrm>
          </p:contentPart>
        </mc:Choice>
        <mc:Fallback xmlns="">
          <p:pic>
            <p:nvPicPr>
              <p:cNvPr id="3080" name="Ink 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857667" y="1384436"/>
                <a:ext cx="196516" cy="1791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081" name="Ink 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089400" y="1276350"/>
              <a:ext cx="125413" cy="260350"/>
            </p14:xfrm>
          </p:contentPart>
        </mc:Choice>
        <mc:Fallback xmlns="">
          <p:pic>
            <p:nvPicPr>
              <p:cNvPr id="3081" name="Ink 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080057" y="1266987"/>
                <a:ext cx="144099" cy="2790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082" name="Ink 1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000125" y="1919288"/>
              <a:ext cx="115888" cy="179387"/>
            </p14:xfrm>
          </p:contentPart>
        </mc:Choice>
        <mc:Fallback xmlns="">
          <p:pic>
            <p:nvPicPr>
              <p:cNvPr id="3082" name="Ink 1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990768" y="1909922"/>
                <a:ext cx="134603" cy="1981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083" name="Ink 1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276350" y="1830388"/>
              <a:ext cx="1250950" cy="295275"/>
            </p14:xfrm>
          </p:contentPart>
        </mc:Choice>
        <mc:Fallback xmlns="">
          <p:pic>
            <p:nvPicPr>
              <p:cNvPr id="3083" name="Ink 1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266990" y="1821026"/>
                <a:ext cx="1269669" cy="31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3084" name="Ink 1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697163" y="1857375"/>
              <a:ext cx="446087" cy="401638"/>
            </p14:xfrm>
          </p:contentPart>
        </mc:Choice>
        <mc:Fallback xmlns="">
          <p:pic>
            <p:nvPicPr>
              <p:cNvPr id="3084" name="Ink 1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687802" y="1848018"/>
                <a:ext cx="464809" cy="42035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3085" name="Ink 1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241675" y="1785938"/>
              <a:ext cx="1089025" cy="482600"/>
            </p14:xfrm>
          </p:contentPart>
        </mc:Choice>
        <mc:Fallback xmlns="">
          <p:pic>
            <p:nvPicPr>
              <p:cNvPr id="3085" name="Ink 1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232315" y="1776581"/>
                <a:ext cx="1107745" cy="5013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3086" name="Ink 1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473575" y="1643063"/>
              <a:ext cx="1822450" cy="492125"/>
            </p14:xfrm>
          </p:contentPart>
        </mc:Choice>
        <mc:Fallback xmlns="">
          <p:pic>
            <p:nvPicPr>
              <p:cNvPr id="3086" name="Ink 1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464214" y="1633703"/>
                <a:ext cx="1841171" cy="51084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3087" name="Ink 1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411913" y="1500188"/>
              <a:ext cx="1455737" cy="625475"/>
            </p14:xfrm>
          </p:contentPart>
        </mc:Choice>
        <mc:Fallback xmlns="">
          <p:pic>
            <p:nvPicPr>
              <p:cNvPr id="3087" name="Ink 1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402554" y="1490826"/>
                <a:ext cx="1474456" cy="64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3088" name="Ink 1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714625" y="2312988"/>
              <a:ext cx="1697038" cy="928687"/>
            </p14:xfrm>
          </p:contentPart>
        </mc:Choice>
        <mc:Fallback xmlns="">
          <p:pic>
            <p:nvPicPr>
              <p:cNvPr id="3088" name="Ink 1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705265" y="2303629"/>
                <a:ext cx="1715758" cy="9474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3089" name="Ink 1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697413" y="2170113"/>
              <a:ext cx="1143000" cy="1347787"/>
            </p14:xfrm>
          </p:contentPart>
        </mc:Choice>
        <mc:Fallback xmlns="">
          <p:pic>
            <p:nvPicPr>
              <p:cNvPr id="3089" name="Ink 1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688053" y="2160753"/>
                <a:ext cx="1161720" cy="136650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3090" name="Ink 1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465888" y="2143125"/>
              <a:ext cx="2106612" cy="1009650"/>
            </p14:xfrm>
          </p:contentPart>
        </mc:Choice>
        <mc:Fallback xmlns="">
          <p:pic>
            <p:nvPicPr>
              <p:cNvPr id="3090" name="Ink 1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6456528" y="2133766"/>
                <a:ext cx="2125331" cy="102836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091" name="Ink 1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795588" y="3232150"/>
              <a:ext cx="1544637" cy="117475"/>
            </p14:xfrm>
          </p:contentPart>
        </mc:Choice>
        <mc:Fallback xmlns="">
          <p:pic>
            <p:nvPicPr>
              <p:cNvPr id="3091" name="Ink 1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786229" y="3222781"/>
                <a:ext cx="1563356" cy="1362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3092" name="Ink 2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688138" y="3133725"/>
              <a:ext cx="1822450" cy="188913"/>
            </p14:xfrm>
          </p:contentPart>
        </mc:Choice>
        <mc:Fallback xmlns="">
          <p:pic>
            <p:nvPicPr>
              <p:cNvPr id="3092" name="Ink 2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6678777" y="3124369"/>
                <a:ext cx="1841171" cy="2076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3093" name="Ink 2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188200" y="3402013"/>
              <a:ext cx="169863" cy="134937"/>
            </p14:xfrm>
          </p:contentPart>
        </mc:Choice>
        <mc:Fallback xmlns="">
          <p:pic>
            <p:nvPicPr>
              <p:cNvPr id="3093" name="Ink 2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7178843" y="3392657"/>
                <a:ext cx="188577" cy="15364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3094" name="Ink 2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456488" y="3367088"/>
              <a:ext cx="63500" cy="142875"/>
            </p14:xfrm>
          </p:contentPart>
        </mc:Choice>
        <mc:Fallback xmlns="">
          <p:pic>
            <p:nvPicPr>
              <p:cNvPr id="3094" name="Ink 2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7447160" y="3357731"/>
                <a:ext cx="82155" cy="1615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3095" name="Ink 2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608888" y="3348038"/>
              <a:ext cx="106362" cy="161925"/>
            </p14:xfrm>
          </p:contentPart>
        </mc:Choice>
        <mc:Fallback xmlns="">
          <p:pic>
            <p:nvPicPr>
              <p:cNvPr id="3095" name="Ink 2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7599514" y="3338682"/>
                <a:ext cx="125111" cy="1806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3096" name="Ink 2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831138" y="3330575"/>
              <a:ext cx="36512" cy="152400"/>
            </p14:xfrm>
          </p:contentPart>
        </mc:Choice>
        <mc:Fallback xmlns="">
          <p:pic>
            <p:nvPicPr>
              <p:cNvPr id="3096" name="Ink 2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7821739" y="3321208"/>
                <a:ext cx="55310" cy="1711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3097" name="Ink 2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170238" y="3446463"/>
              <a:ext cx="554037" cy="142875"/>
            </p14:xfrm>
          </p:contentPart>
        </mc:Choice>
        <mc:Fallback xmlns="">
          <p:pic>
            <p:nvPicPr>
              <p:cNvPr id="3097" name="Ink 2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3160878" y="3437555"/>
                <a:ext cx="572757" cy="1606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3098" name="Ink 2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017588" y="3875088"/>
              <a:ext cx="903287" cy="260350"/>
            </p14:xfrm>
          </p:contentPart>
        </mc:Choice>
        <mc:Fallback xmlns="">
          <p:pic>
            <p:nvPicPr>
              <p:cNvPr id="3098" name="Ink 2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008228" y="3865725"/>
                <a:ext cx="922008" cy="2790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3099" name="Ink 2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044700" y="3830638"/>
              <a:ext cx="1563688" cy="455612"/>
            </p14:xfrm>
          </p:contentPart>
        </mc:Choice>
        <mc:Fallback xmlns="">
          <p:pic>
            <p:nvPicPr>
              <p:cNvPr id="3099" name="Ink 2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2035341" y="3821281"/>
                <a:ext cx="1582406" cy="4743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3100" name="Ink 2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705225" y="3813175"/>
              <a:ext cx="287338" cy="223838"/>
            </p14:xfrm>
          </p:contentPart>
        </mc:Choice>
        <mc:Fallback xmlns="">
          <p:pic>
            <p:nvPicPr>
              <p:cNvPr id="3100" name="Ink 2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3695863" y="3803818"/>
                <a:ext cx="306062" cy="2425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3101" name="Ink 2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143375" y="3803650"/>
              <a:ext cx="455613" cy="376238"/>
            </p14:xfrm>
          </p:contentPart>
        </mc:Choice>
        <mc:Fallback xmlns="">
          <p:pic>
            <p:nvPicPr>
              <p:cNvPr id="3101" name="Ink 2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4134018" y="3794289"/>
                <a:ext cx="474327" cy="39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3102" name="Ink 3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714875" y="3902075"/>
              <a:ext cx="88900" cy="115888"/>
            </p14:xfrm>
          </p:contentPart>
        </mc:Choice>
        <mc:Fallback xmlns="">
          <p:pic>
            <p:nvPicPr>
              <p:cNvPr id="3102" name="Ink 3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4705517" y="3892718"/>
                <a:ext cx="107616" cy="1346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3103" name="Ink 3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964113" y="3714750"/>
              <a:ext cx="1171575" cy="446088"/>
            </p14:xfrm>
          </p:contentPart>
        </mc:Choice>
        <mc:Fallback xmlns="">
          <p:pic>
            <p:nvPicPr>
              <p:cNvPr id="3103" name="Ink 3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4954752" y="3705389"/>
                <a:ext cx="1190297" cy="46481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3104" name="Ink 3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678113" y="4518025"/>
              <a:ext cx="1073150" cy="420688"/>
            </p14:xfrm>
          </p:contentPart>
        </mc:Choice>
        <mc:Fallback xmlns="">
          <p:pic>
            <p:nvPicPr>
              <p:cNvPr id="3104" name="Ink 3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2668753" y="4508668"/>
                <a:ext cx="1091870" cy="43940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3105" name="Ink 3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223963" y="5224463"/>
              <a:ext cx="884237" cy="231775"/>
            </p14:xfrm>
          </p:contentPart>
        </mc:Choice>
        <mc:Fallback xmlns="">
          <p:pic>
            <p:nvPicPr>
              <p:cNvPr id="3105" name="Ink 3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1214602" y="5215106"/>
                <a:ext cx="902959" cy="2504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3106" name="Ink 3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259013" y="5160963"/>
              <a:ext cx="688975" cy="287337"/>
            </p14:xfrm>
          </p:contentPart>
        </mc:Choice>
        <mc:Fallback xmlns="">
          <p:pic>
            <p:nvPicPr>
              <p:cNvPr id="3106" name="Ink 3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2249654" y="5151601"/>
                <a:ext cx="707693" cy="3060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3107" name="Ink 3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081338" y="5116513"/>
              <a:ext cx="847725" cy="384175"/>
            </p14:xfrm>
          </p:contentPart>
        </mc:Choice>
        <mc:Fallback xmlns="">
          <p:pic>
            <p:nvPicPr>
              <p:cNvPr id="3107" name="Ink 3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3071979" y="5107152"/>
                <a:ext cx="866443" cy="40289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3108" name="Ink 3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125913" y="5116513"/>
              <a:ext cx="1125537" cy="295275"/>
            </p14:xfrm>
          </p:contentPart>
        </mc:Choice>
        <mc:Fallback xmlns="">
          <p:pic>
            <p:nvPicPr>
              <p:cNvPr id="3108" name="Ink 3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4116552" y="5107151"/>
                <a:ext cx="1144260" cy="31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3109" name="Ink 3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438775" y="5143500"/>
              <a:ext cx="160338" cy="169863"/>
            </p14:xfrm>
          </p:contentPart>
        </mc:Choice>
        <mc:Fallback xmlns="">
          <p:pic>
            <p:nvPicPr>
              <p:cNvPr id="3109" name="Ink 3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5429407" y="5134143"/>
                <a:ext cx="179074" cy="18857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3110" name="Ink 3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715000" y="4938713"/>
              <a:ext cx="1635125" cy="419100"/>
            </p14:xfrm>
          </p:contentPart>
        </mc:Choice>
        <mc:Fallback xmlns="">
          <p:pic>
            <p:nvPicPr>
              <p:cNvPr id="3110" name="Ink 3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5705640" y="4929352"/>
                <a:ext cx="1653845" cy="4378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3111" name="Ink 3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795713" y="5759450"/>
              <a:ext cx="133350" cy="63500"/>
            </p14:xfrm>
          </p:contentPart>
        </mc:Choice>
        <mc:Fallback xmlns="">
          <p:pic>
            <p:nvPicPr>
              <p:cNvPr id="3111" name="Ink 3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3786342" y="5750069"/>
                <a:ext cx="152091" cy="822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3112" name="Ink 4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062413" y="5634038"/>
              <a:ext cx="385762" cy="196850"/>
            </p14:xfrm>
          </p:contentPart>
        </mc:Choice>
        <mc:Fallback xmlns="">
          <p:pic>
            <p:nvPicPr>
              <p:cNvPr id="3112" name="Ink 4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4053057" y="5624681"/>
                <a:ext cx="404474" cy="2155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3113" name="Ink 4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562475" y="5643563"/>
              <a:ext cx="98425" cy="196850"/>
            </p14:xfrm>
          </p:contentPart>
        </mc:Choice>
        <mc:Fallback xmlns="">
          <p:pic>
            <p:nvPicPr>
              <p:cNvPr id="3113" name="Ink 4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4553101" y="5634206"/>
                <a:ext cx="117173" cy="2155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3114" name="Ink 4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759325" y="5616575"/>
              <a:ext cx="169863" cy="179388"/>
            </p14:xfrm>
          </p:contentPart>
        </mc:Choice>
        <mc:Fallback xmlns="">
          <p:pic>
            <p:nvPicPr>
              <p:cNvPr id="3114" name="Ink 4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4749968" y="5607209"/>
                <a:ext cx="188577" cy="1981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3115" name="Ink 4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037138" y="5715000"/>
              <a:ext cx="133350" cy="26988"/>
            </p14:xfrm>
          </p:contentPart>
        </mc:Choice>
        <mc:Fallback xmlns="">
          <p:pic>
            <p:nvPicPr>
              <p:cNvPr id="3115" name="Ink 4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5027767" y="5705644"/>
                <a:ext cx="152091" cy="457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3116" name="Ink 4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464175" y="5589588"/>
              <a:ext cx="152400" cy="169862"/>
            </p14:xfrm>
          </p:contentPart>
        </mc:Choice>
        <mc:Fallback xmlns="">
          <p:pic>
            <p:nvPicPr>
              <p:cNvPr id="3116" name="Ink 4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5454808" y="5580231"/>
                <a:ext cx="171135" cy="1885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3117" name="Ink 4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724525" y="5537200"/>
              <a:ext cx="320675" cy="204788"/>
            </p14:xfrm>
          </p:contentPart>
        </mc:Choice>
        <mc:Fallback xmlns="">
          <p:pic>
            <p:nvPicPr>
              <p:cNvPr id="3117" name="Ink 4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5715157" y="5527842"/>
                <a:ext cx="339411" cy="2235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3118" name="Ink 4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170613" y="5518150"/>
              <a:ext cx="80962" cy="223838"/>
            </p14:xfrm>
          </p:contentPart>
        </mc:Choice>
        <mc:Fallback xmlns="">
          <p:pic>
            <p:nvPicPr>
              <p:cNvPr id="3118" name="Ink 4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6161257" y="5508793"/>
                <a:ext cx="99673" cy="2425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3119" name="Ink 4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848100" y="6259513"/>
              <a:ext cx="117475" cy="80962"/>
            </p14:xfrm>
          </p:contentPart>
        </mc:Choice>
        <mc:Fallback xmlns="">
          <p:pic>
            <p:nvPicPr>
              <p:cNvPr id="3119" name="Ink 4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3838731" y="6250157"/>
                <a:ext cx="136213" cy="996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3120" name="Ink 4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098925" y="6126163"/>
              <a:ext cx="857250" cy="223837"/>
            </p14:xfrm>
          </p:contentPart>
        </mc:Choice>
        <mc:Fallback xmlns="">
          <p:pic>
            <p:nvPicPr>
              <p:cNvPr id="3120" name="Ink 4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4089564" y="6116806"/>
                <a:ext cx="875972" cy="24255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098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133475" y="438150"/>
              <a:ext cx="492125" cy="293688"/>
            </p14:xfrm>
          </p:contentPart>
        </mc:Choice>
        <mc:Fallback xmlns="">
          <p:pic>
            <p:nvPicPr>
              <p:cNvPr id="4098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24115" y="428792"/>
                <a:ext cx="510845" cy="3124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099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955675" y="482600"/>
              <a:ext cx="285750" cy="366713"/>
            </p14:xfrm>
          </p:contentPart>
        </mc:Choice>
        <mc:Fallback xmlns="">
          <p:pic>
            <p:nvPicPr>
              <p:cNvPr id="4099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46318" y="473243"/>
                <a:ext cx="304464" cy="3854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100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401763" y="598488"/>
              <a:ext cx="509587" cy="204787"/>
            </p14:xfrm>
          </p:contentPart>
        </mc:Choice>
        <mc:Fallback xmlns="">
          <p:pic>
            <p:nvPicPr>
              <p:cNvPr id="4100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392406" y="589130"/>
                <a:ext cx="528301" cy="22350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101" name="Ink 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116138" y="588963"/>
              <a:ext cx="768350" cy="206375"/>
            </p14:xfrm>
          </p:contentPart>
        </mc:Choice>
        <mc:Fallback xmlns="">
          <p:pic>
            <p:nvPicPr>
              <p:cNvPr id="4101" name="Ink 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106777" y="579599"/>
                <a:ext cx="787073" cy="2251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102" name="Ink 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160713" y="455613"/>
              <a:ext cx="161925" cy="268287"/>
            </p14:xfrm>
          </p:contentPart>
        </mc:Choice>
        <mc:Fallback xmlns="">
          <p:pic>
            <p:nvPicPr>
              <p:cNvPr id="4102" name="Ink 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151357" y="446250"/>
                <a:ext cx="180636" cy="2870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4103" name="Ink 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446463" y="482600"/>
              <a:ext cx="644525" cy="258763"/>
            </p14:xfrm>
          </p:contentPart>
        </mc:Choice>
        <mc:Fallback xmlns="">
          <p:pic>
            <p:nvPicPr>
              <p:cNvPr id="4103" name="Ink 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437101" y="473243"/>
                <a:ext cx="663249" cy="27747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4104" name="Ink 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812925" y="874713"/>
              <a:ext cx="812800" cy="617537"/>
            </p14:xfrm>
          </p:contentPart>
        </mc:Choice>
        <mc:Fallback xmlns="">
          <p:pic>
            <p:nvPicPr>
              <p:cNvPr id="4104" name="Ink 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803566" y="865351"/>
                <a:ext cx="831518" cy="6362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4105" name="Ink 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830513" y="830263"/>
              <a:ext cx="982662" cy="536575"/>
            </p14:xfrm>
          </p:contentPart>
        </mc:Choice>
        <mc:Fallback xmlns="">
          <p:pic>
            <p:nvPicPr>
              <p:cNvPr id="4105" name="Ink 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821154" y="820900"/>
                <a:ext cx="1001379" cy="55530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4106" name="Ink 1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321050" y="1509713"/>
              <a:ext cx="260350" cy="169862"/>
            </p14:xfrm>
          </p:contentPart>
        </mc:Choice>
        <mc:Fallback xmlns="">
          <p:pic>
            <p:nvPicPr>
              <p:cNvPr id="4106" name="Ink 1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311687" y="1500376"/>
                <a:ext cx="279075" cy="1885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4107" name="Ink 1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197100" y="1544638"/>
              <a:ext cx="169863" cy="187325"/>
            </p14:xfrm>
          </p:contentPart>
        </mc:Choice>
        <mc:Fallback xmlns="">
          <p:pic>
            <p:nvPicPr>
              <p:cNvPr id="4107" name="Ink 1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187743" y="1535272"/>
                <a:ext cx="188577" cy="20605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4108" name="Ink 1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330575" y="2374900"/>
              <a:ext cx="1108075" cy="536575"/>
            </p14:xfrm>
          </p:contentPart>
        </mc:Choice>
        <mc:Fallback xmlns="">
          <p:pic>
            <p:nvPicPr>
              <p:cNvPr id="4108" name="Ink 1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321215" y="2365537"/>
                <a:ext cx="1126795" cy="55530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4109" name="Ink 1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250950" y="2054225"/>
              <a:ext cx="758825" cy="196850"/>
            </p14:xfrm>
          </p:contentPart>
        </mc:Choice>
        <mc:Fallback xmlns="">
          <p:pic>
            <p:nvPicPr>
              <p:cNvPr id="4109" name="Ink 1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241591" y="2044868"/>
                <a:ext cx="777544" cy="2155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4110" name="Ink 1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108200" y="1990725"/>
              <a:ext cx="749300" cy="250825"/>
            </p14:xfrm>
          </p:contentPart>
        </mc:Choice>
        <mc:Fallback xmlns="">
          <p:pic>
            <p:nvPicPr>
              <p:cNvPr id="4110" name="Ink 1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098838" y="1981369"/>
                <a:ext cx="768023" cy="2695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4111" name="Ink 1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009900" y="1990725"/>
              <a:ext cx="214313" cy="384175"/>
            </p14:xfrm>
          </p:contentPart>
        </mc:Choice>
        <mc:Fallback xmlns="">
          <p:pic>
            <p:nvPicPr>
              <p:cNvPr id="4111" name="Ink 1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000535" y="1981364"/>
                <a:ext cx="233043" cy="40289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4112" name="Ink 1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321050" y="2017713"/>
              <a:ext cx="80963" cy="134937"/>
            </p14:xfrm>
          </p:contentPart>
        </mc:Choice>
        <mc:Fallback xmlns="">
          <p:pic>
            <p:nvPicPr>
              <p:cNvPr id="4112" name="Ink 1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311694" y="2008357"/>
                <a:ext cx="99674" cy="15364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4113" name="Ink 1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509963" y="1866900"/>
              <a:ext cx="1150937" cy="500063"/>
            </p14:xfrm>
          </p:contentPart>
        </mc:Choice>
        <mc:Fallback xmlns="">
          <p:pic>
            <p:nvPicPr>
              <p:cNvPr id="4113" name="Ink 1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500603" y="1857540"/>
                <a:ext cx="1169657" cy="5187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4114" name="Ink 1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768850" y="1874838"/>
              <a:ext cx="249238" cy="393700"/>
            </p14:xfrm>
          </p:contentPart>
        </mc:Choice>
        <mc:Fallback xmlns="">
          <p:pic>
            <p:nvPicPr>
              <p:cNvPr id="4114" name="Ink 1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759486" y="1865481"/>
                <a:ext cx="267967" cy="4124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4115" name="Ink 1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153025" y="1768475"/>
              <a:ext cx="1419225" cy="455613"/>
            </p14:xfrm>
          </p:contentPart>
        </mc:Choice>
        <mc:Fallback xmlns="">
          <p:pic>
            <p:nvPicPr>
              <p:cNvPr id="4115" name="Ink 1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143664" y="1759081"/>
                <a:ext cx="1437946" cy="47440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4116" name="Ink 2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330825" y="2268538"/>
              <a:ext cx="955675" cy="606425"/>
            </p14:xfrm>
          </p:contentPart>
        </mc:Choice>
        <mc:Fallback xmlns="">
          <p:pic>
            <p:nvPicPr>
              <p:cNvPr id="4116" name="Ink 2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321466" y="2259181"/>
                <a:ext cx="974393" cy="6251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4117" name="Ink 2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830638" y="6099175"/>
              <a:ext cx="830262" cy="134938"/>
            </p14:xfrm>
          </p:contentPart>
        </mc:Choice>
        <mc:Fallback xmlns="">
          <p:pic>
            <p:nvPicPr>
              <p:cNvPr id="4117" name="Ink 2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3821277" y="6089819"/>
                <a:ext cx="848984" cy="15364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4118" name="Ink 2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037263" y="2652713"/>
              <a:ext cx="7937" cy="79375"/>
            </p14:xfrm>
          </p:contentPart>
        </mc:Choice>
        <mc:Fallback xmlns="">
          <p:pic>
            <p:nvPicPr>
              <p:cNvPr id="4118" name="Ink 2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6027883" y="2643332"/>
                <a:ext cx="26697" cy="981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4119" name="Ink 2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143625" y="2625725"/>
              <a:ext cx="465138" cy="241300"/>
            </p14:xfrm>
          </p:contentPart>
        </mc:Choice>
        <mc:Fallback xmlns="">
          <p:pic>
            <p:nvPicPr>
              <p:cNvPr id="4119" name="Ink 2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6134265" y="2616361"/>
                <a:ext cx="483859" cy="2600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4120" name="Ink 2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490913" y="2901950"/>
              <a:ext cx="260350" cy="152400"/>
            </p14:xfrm>
          </p:contentPart>
        </mc:Choice>
        <mc:Fallback xmlns="">
          <p:pic>
            <p:nvPicPr>
              <p:cNvPr id="4120" name="Ink 2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3481550" y="2892583"/>
                <a:ext cx="279075" cy="1711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4121" name="Ink 2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062413" y="2894013"/>
              <a:ext cx="322262" cy="222250"/>
            </p14:xfrm>
          </p:contentPart>
        </mc:Choice>
        <mc:Fallback xmlns="">
          <p:pic>
            <p:nvPicPr>
              <p:cNvPr id="4121" name="Ink 2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4053051" y="2884648"/>
                <a:ext cx="340986" cy="24098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4122" name="Ink 2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375025" y="3143250"/>
              <a:ext cx="1152525" cy="455613"/>
            </p14:xfrm>
          </p:contentPart>
        </mc:Choice>
        <mc:Fallback xmlns="">
          <p:pic>
            <p:nvPicPr>
              <p:cNvPr id="4122" name="Ink 2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3365791" y="3133893"/>
                <a:ext cx="1170994" cy="4743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4123" name="Ink 2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286375" y="3098800"/>
              <a:ext cx="1196975" cy="366713"/>
            </p14:xfrm>
          </p:contentPart>
        </mc:Choice>
        <mc:Fallback xmlns="">
          <p:pic>
            <p:nvPicPr>
              <p:cNvPr id="4123" name="Ink 2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5277015" y="3089443"/>
                <a:ext cx="1215695" cy="3854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4124" name="Ink 2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732088" y="3938588"/>
              <a:ext cx="642937" cy="419100"/>
            </p14:xfrm>
          </p:contentPart>
        </mc:Choice>
        <mc:Fallback xmlns="">
          <p:pic>
            <p:nvPicPr>
              <p:cNvPr id="4124" name="Ink 2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2722728" y="3929227"/>
                <a:ext cx="661656" cy="4378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4125" name="Ink 2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509963" y="3884613"/>
              <a:ext cx="249237" cy="268287"/>
            </p14:xfrm>
          </p:contentPart>
        </mc:Choice>
        <mc:Fallback xmlns="">
          <p:pic>
            <p:nvPicPr>
              <p:cNvPr id="4125" name="Ink 2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3500599" y="3875250"/>
                <a:ext cx="267966" cy="2870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4126" name="Ink 3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884613" y="3875088"/>
              <a:ext cx="696912" cy="250825"/>
            </p14:xfrm>
          </p:contentPart>
        </mc:Choice>
        <mc:Fallback xmlns="">
          <p:pic>
            <p:nvPicPr>
              <p:cNvPr id="4126" name="Ink 3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3875254" y="3865732"/>
                <a:ext cx="715631" cy="2695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4127" name="Ink 3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786313" y="3768725"/>
              <a:ext cx="1285875" cy="536575"/>
            </p14:xfrm>
          </p:contentPart>
        </mc:Choice>
        <mc:Fallback xmlns="">
          <p:pic>
            <p:nvPicPr>
              <p:cNvPr id="4127" name="Ink 3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4776953" y="3759362"/>
                <a:ext cx="1304594" cy="55530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4128" name="Ink 3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724150" y="4633913"/>
              <a:ext cx="142875" cy="73025"/>
            </p14:xfrm>
          </p:contentPart>
        </mc:Choice>
        <mc:Fallback xmlns="">
          <p:pic>
            <p:nvPicPr>
              <p:cNvPr id="4128" name="Ink 3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2714793" y="4624560"/>
                <a:ext cx="161589" cy="9173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4129" name="Ink 3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044825" y="4527550"/>
              <a:ext cx="741363" cy="204788"/>
            </p14:xfrm>
          </p:contentPart>
        </mc:Choice>
        <mc:Fallback xmlns="">
          <p:pic>
            <p:nvPicPr>
              <p:cNvPr id="4129" name="Ink 3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3035468" y="4518192"/>
                <a:ext cx="760077" cy="2235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4130" name="Ink 3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393825" y="4964113"/>
              <a:ext cx="2419350" cy="322262"/>
            </p14:xfrm>
          </p:contentPart>
        </mc:Choice>
        <mc:Fallback xmlns="">
          <p:pic>
            <p:nvPicPr>
              <p:cNvPr id="4130" name="Ink 3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1384464" y="4954751"/>
                <a:ext cx="2438071" cy="34098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4131" name="Ink 3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983038" y="4894263"/>
              <a:ext cx="1196975" cy="266700"/>
            </p14:xfrm>
          </p:contentPart>
        </mc:Choice>
        <mc:Fallback xmlns="">
          <p:pic>
            <p:nvPicPr>
              <p:cNvPr id="4131" name="Ink 3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3973678" y="4884905"/>
                <a:ext cx="1215695" cy="2854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4132" name="Ink 3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322888" y="4633913"/>
              <a:ext cx="1624012" cy="482600"/>
            </p14:xfrm>
          </p:contentPart>
        </mc:Choice>
        <mc:Fallback xmlns="">
          <p:pic>
            <p:nvPicPr>
              <p:cNvPr id="4132" name="Ink 3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5313528" y="4624556"/>
                <a:ext cx="1642733" cy="5013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4133" name="Ink 3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714750" y="5456238"/>
              <a:ext cx="152400" cy="98425"/>
            </p14:xfrm>
          </p:contentPart>
        </mc:Choice>
        <mc:Fallback xmlns="">
          <p:pic>
            <p:nvPicPr>
              <p:cNvPr id="4133" name="Ink 3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3705383" y="5446864"/>
                <a:ext cx="171135" cy="1171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4134" name="Ink 3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000500" y="5340350"/>
              <a:ext cx="777875" cy="187325"/>
            </p14:xfrm>
          </p:contentPart>
        </mc:Choice>
        <mc:Fallback xmlns="">
          <p:pic>
            <p:nvPicPr>
              <p:cNvPr id="4134" name="Ink 3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3991141" y="5330984"/>
                <a:ext cx="796593" cy="20605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4135" name="Ink 3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973638" y="5429250"/>
              <a:ext cx="152400" cy="1588"/>
            </p14:xfrm>
          </p:contentPart>
        </mc:Choice>
        <mc:Fallback xmlns="">
          <p:pic>
            <p:nvPicPr>
              <p:cNvPr id="4135" name="Ink 3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4964271" y="5387962"/>
                <a:ext cx="171135" cy="841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4136" name="Ink 4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268913" y="5241925"/>
              <a:ext cx="714375" cy="214313"/>
            </p14:xfrm>
          </p:contentPart>
        </mc:Choice>
        <mc:Fallback xmlns="">
          <p:pic>
            <p:nvPicPr>
              <p:cNvPr id="4136" name="Ink 4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5259551" y="5232560"/>
                <a:ext cx="733099" cy="2330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4137" name="Ink 4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741738" y="5830888"/>
              <a:ext cx="125412" cy="90487"/>
            </p14:xfrm>
          </p:contentPart>
        </mc:Choice>
        <mc:Fallback xmlns="">
          <p:pic>
            <p:nvPicPr>
              <p:cNvPr id="4137" name="Ink 4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3732368" y="5821515"/>
                <a:ext cx="144152" cy="1092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4138" name="Ink 4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990975" y="5741988"/>
              <a:ext cx="196850" cy="179387"/>
            </p14:xfrm>
          </p:contentPart>
        </mc:Choice>
        <mc:Fallback xmlns="">
          <p:pic>
            <p:nvPicPr>
              <p:cNvPr id="4138" name="Ink 4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3981618" y="5732604"/>
                <a:ext cx="215563" cy="1981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4139" name="Ink 4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303713" y="5749925"/>
              <a:ext cx="304800" cy="161925"/>
            </p14:xfrm>
          </p:contentPart>
        </mc:Choice>
        <mc:Fallback xmlns="">
          <p:pic>
            <p:nvPicPr>
              <p:cNvPr id="4139" name="Ink 4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4294357" y="5740569"/>
                <a:ext cx="323513" cy="180636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122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108075" y="401638"/>
              <a:ext cx="1241425" cy="438150"/>
            </p14:xfrm>
          </p:contentPart>
        </mc:Choice>
        <mc:Fallback xmlns="">
          <p:pic>
            <p:nvPicPr>
              <p:cNvPr id="5122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98714" y="392277"/>
                <a:ext cx="1260147" cy="45687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123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509838" y="446088"/>
              <a:ext cx="677862" cy="206375"/>
            </p14:xfrm>
          </p:contentPart>
        </mc:Choice>
        <mc:Fallback xmlns="">
          <p:pic>
            <p:nvPicPr>
              <p:cNvPr id="5123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00478" y="436724"/>
                <a:ext cx="696582" cy="2251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124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357563" y="384175"/>
              <a:ext cx="803275" cy="241300"/>
            </p14:xfrm>
          </p:contentPart>
        </mc:Choice>
        <mc:Fallback xmlns="">
          <p:pic>
            <p:nvPicPr>
              <p:cNvPr id="5124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348202" y="374811"/>
                <a:ext cx="821998" cy="2600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125" name="Ink 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893888" y="795338"/>
              <a:ext cx="2562225" cy="650875"/>
            </p14:xfrm>
          </p:contentPart>
        </mc:Choice>
        <mc:Fallback xmlns="">
          <p:pic>
            <p:nvPicPr>
              <p:cNvPr id="5125" name="Ink 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884528" y="785978"/>
                <a:ext cx="2580946" cy="66959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5126" name="Ink 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187575" y="1571625"/>
              <a:ext cx="134938" cy="206375"/>
            </p14:xfrm>
          </p:contentPart>
        </mc:Choice>
        <mc:Fallback xmlns="">
          <p:pic>
            <p:nvPicPr>
              <p:cNvPr id="5126" name="Ink 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178219" y="1562261"/>
                <a:ext cx="153649" cy="2251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5127" name="Ink 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786188" y="1482725"/>
              <a:ext cx="152400" cy="258763"/>
            </p14:xfrm>
          </p:contentPart>
        </mc:Choice>
        <mc:Fallback xmlns="">
          <p:pic>
            <p:nvPicPr>
              <p:cNvPr id="5127" name="Ink 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776821" y="1473368"/>
                <a:ext cx="171135" cy="27747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5128" name="Ink 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250950" y="2098675"/>
              <a:ext cx="1017588" cy="322263"/>
            </p14:xfrm>
          </p:contentPart>
        </mc:Choice>
        <mc:Fallback xmlns="">
          <p:pic>
            <p:nvPicPr>
              <p:cNvPr id="5128" name="Ink 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241591" y="2089313"/>
                <a:ext cx="1036306" cy="34098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5129" name="Ink 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374900" y="2000250"/>
              <a:ext cx="787400" cy="374650"/>
            </p14:xfrm>
          </p:contentPart>
        </mc:Choice>
        <mc:Fallback xmlns="">
          <p:pic>
            <p:nvPicPr>
              <p:cNvPr id="5129" name="Ink 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365539" y="1990893"/>
                <a:ext cx="806122" cy="3933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5130" name="Ink 1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330575" y="1982788"/>
              <a:ext cx="250825" cy="463550"/>
            </p14:xfrm>
          </p:contentPart>
        </mc:Choice>
        <mc:Fallback xmlns="">
          <p:pic>
            <p:nvPicPr>
              <p:cNvPr id="5130" name="Ink 1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321219" y="1973431"/>
                <a:ext cx="269538" cy="4822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5131" name="Ink 1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714750" y="2054225"/>
              <a:ext cx="80963" cy="142875"/>
            </p14:xfrm>
          </p:contentPart>
        </mc:Choice>
        <mc:Fallback xmlns="">
          <p:pic>
            <p:nvPicPr>
              <p:cNvPr id="5131" name="Ink 1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705394" y="2044868"/>
                <a:ext cx="99674" cy="1615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5132" name="Ink 1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919538" y="1776413"/>
              <a:ext cx="1795462" cy="590550"/>
            </p14:xfrm>
          </p:contentPart>
        </mc:Choice>
        <mc:Fallback xmlns="">
          <p:pic>
            <p:nvPicPr>
              <p:cNvPr id="5132" name="Ink 1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910168" y="1767051"/>
                <a:ext cx="1814202" cy="6092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5133" name="Ink 1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857875" y="1660525"/>
              <a:ext cx="1803400" cy="625475"/>
            </p14:xfrm>
          </p:contentPart>
        </mc:Choice>
        <mc:Fallback xmlns="">
          <p:pic>
            <p:nvPicPr>
              <p:cNvPr id="5133" name="Ink 1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848514" y="1651163"/>
                <a:ext cx="1822122" cy="64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5134" name="Ink 1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795713" y="2401888"/>
              <a:ext cx="1169987" cy="661987"/>
            </p14:xfrm>
          </p:contentPart>
        </mc:Choice>
        <mc:Fallback xmlns="">
          <p:pic>
            <p:nvPicPr>
              <p:cNvPr id="5134" name="Ink 1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786350" y="2392529"/>
                <a:ext cx="1188713" cy="68070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5135" name="Ink 1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286500" y="2286000"/>
              <a:ext cx="1214438" cy="642938"/>
            </p14:xfrm>
          </p:contentPart>
        </mc:Choice>
        <mc:Fallback xmlns="">
          <p:pic>
            <p:nvPicPr>
              <p:cNvPr id="5135" name="Ink 1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277136" y="2276640"/>
                <a:ext cx="1233166" cy="66165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5136" name="Ink 1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857625" y="3098800"/>
              <a:ext cx="401638" cy="196850"/>
            </p14:xfrm>
          </p:contentPart>
        </mc:Choice>
        <mc:Fallback xmlns="">
          <p:pic>
            <p:nvPicPr>
              <p:cNvPr id="5136" name="Ink 1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848268" y="3089426"/>
                <a:ext cx="420352" cy="21559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5137" name="Ink 1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572000" y="3027363"/>
              <a:ext cx="401638" cy="152400"/>
            </p14:xfrm>
          </p:contentPart>
        </mc:Choice>
        <mc:Fallback xmlns="">
          <p:pic>
            <p:nvPicPr>
              <p:cNvPr id="5137" name="Ink 1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562643" y="3018018"/>
                <a:ext cx="420352" cy="17109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5138" name="Ink 1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313488" y="2973388"/>
              <a:ext cx="446087" cy="188912"/>
            </p14:xfrm>
          </p:contentPart>
        </mc:Choice>
        <mc:Fallback xmlns="">
          <p:pic>
            <p:nvPicPr>
              <p:cNvPr id="5138" name="Ink 1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6304127" y="2964032"/>
                <a:ext cx="464809" cy="2076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5139" name="Ink 1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072313" y="2884488"/>
              <a:ext cx="554037" cy="204787"/>
            </p14:xfrm>
          </p:contentPart>
        </mc:Choice>
        <mc:Fallback xmlns="">
          <p:pic>
            <p:nvPicPr>
              <p:cNvPr id="5139" name="Ink 1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062953" y="2875130"/>
                <a:ext cx="572757" cy="22350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5140" name="Ink 2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724275" y="3232150"/>
              <a:ext cx="1214438" cy="447675"/>
            </p14:xfrm>
          </p:contentPart>
        </mc:Choice>
        <mc:Fallback xmlns="">
          <p:pic>
            <p:nvPicPr>
              <p:cNvPr id="5140" name="Ink 2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3714914" y="3222793"/>
                <a:ext cx="1233160" cy="4663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5141" name="Ink 2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205538" y="3152775"/>
              <a:ext cx="1455737" cy="384175"/>
            </p14:xfrm>
          </p:contentPart>
        </mc:Choice>
        <mc:Fallback xmlns="">
          <p:pic>
            <p:nvPicPr>
              <p:cNvPr id="5141" name="Ink 2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6196179" y="3143414"/>
                <a:ext cx="1474456" cy="40289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5142" name="Ink 2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062288" y="4054475"/>
              <a:ext cx="152400" cy="71438"/>
            </p14:xfrm>
          </p:contentPart>
        </mc:Choice>
        <mc:Fallback xmlns="">
          <p:pic>
            <p:nvPicPr>
              <p:cNvPr id="5142" name="Ink 2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3052921" y="4045094"/>
                <a:ext cx="171135" cy="901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5143" name="Ink 2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340100" y="3911600"/>
              <a:ext cx="803275" cy="428625"/>
            </p14:xfrm>
          </p:contentPart>
        </mc:Choice>
        <mc:Fallback xmlns="">
          <p:pic>
            <p:nvPicPr>
              <p:cNvPr id="5143" name="Ink 2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3330739" y="3902251"/>
                <a:ext cx="821998" cy="4473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5144" name="Ink 2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276725" y="3956050"/>
              <a:ext cx="90488" cy="142875"/>
            </p14:xfrm>
          </p:contentPart>
        </mc:Choice>
        <mc:Fallback xmlns="">
          <p:pic>
            <p:nvPicPr>
              <p:cNvPr id="5144" name="Ink 2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4267352" y="3946693"/>
                <a:ext cx="109235" cy="1615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5145" name="Ink 2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545013" y="3857625"/>
              <a:ext cx="322262" cy="366713"/>
            </p14:xfrm>
          </p:contentPart>
        </mc:Choice>
        <mc:Fallback xmlns="">
          <p:pic>
            <p:nvPicPr>
              <p:cNvPr id="5145" name="Ink 2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4535651" y="3848268"/>
                <a:ext cx="340986" cy="3854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5146" name="Ink 2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983163" y="3902075"/>
              <a:ext cx="34925" cy="142875"/>
            </p14:xfrm>
          </p:contentPart>
        </mc:Choice>
        <mc:Fallback xmlns="">
          <p:pic>
            <p:nvPicPr>
              <p:cNvPr id="5146" name="Ink 2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4973897" y="3892694"/>
                <a:ext cx="53457" cy="1616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5147" name="Ink 2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062288" y="4402138"/>
              <a:ext cx="911225" cy="206375"/>
            </p14:xfrm>
          </p:contentPart>
        </mc:Choice>
        <mc:Fallback xmlns="">
          <p:pic>
            <p:nvPicPr>
              <p:cNvPr id="5147" name="Ink 2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3052927" y="4392774"/>
                <a:ext cx="929946" cy="2251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5148" name="Ink 2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347788" y="4759325"/>
              <a:ext cx="1009650" cy="312738"/>
            </p14:xfrm>
          </p:contentPart>
        </mc:Choice>
        <mc:Fallback xmlns="">
          <p:pic>
            <p:nvPicPr>
              <p:cNvPr id="5148" name="Ink 2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338429" y="4749968"/>
                <a:ext cx="1028367" cy="33145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5149" name="Ink 2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473325" y="4803775"/>
              <a:ext cx="804863" cy="393700"/>
            </p14:xfrm>
          </p:contentPart>
        </mc:Choice>
        <mc:Fallback xmlns="">
          <p:pic>
            <p:nvPicPr>
              <p:cNvPr id="5149" name="Ink 2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2463974" y="4794418"/>
                <a:ext cx="823564" cy="4124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5150" name="Ink 3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384550" y="4724400"/>
              <a:ext cx="847725" cy="384175"/>
            </p14:xfrm>
          </p:contentPart>
        </mc:Choice>
        <mc:Fallback xmlns="">
          <p:pic>
            <p:nvPicPr>
              <p:cNvPr id="5150" name="Ink 3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3375191" y="4715039"/>
                <a:ext cx="866443" cy="40289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5151" name="Ink 3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419600" y="4670425"/>
              <a:ext cx="893763" cy="357188"/>
            </p14:xfrm>
          </p:contentPart>
        </mc:Choice>
        <mc:Fallback xmlns="">
          <p:pic>
            <p:nvPicPr>
              <p:cNvPr id="5151" name="Ink 3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4410241" y="4661063"/>
                <a:ext cx="912481" cy="3759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5152" name="Ink 3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438775" y="4840288"/>
              <a:ext cx="142875" cy="9525"/>
            </p14:xfrm>
          </p:contentPart>
        </mc:Choice>
        <mc:Fallback xmlns="">
          <p:pic>
            <p:nvPicPr>
              <p:cNvPr id="5152" name="Ink 3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5429418" y="4830763"/>
                <a:ext cx="161589" cy="285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5153" name="Ink 3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705475" y="4679950"/>
              <a:ext cx="125413" cy="169863"/>
            </p14:xfrm>
          </p:contentPart>
        </mc:Choice>
        <mc:Fallback xmlns="">
          <p:pic>
            <p:nvPicPr>
              <p:cNvPr id="5153" name="Ink 3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5696105" y="4670593"/>
                <a:ext cx="144153" cy="18857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5154" name="Ink 3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946775" y="4625975"/>
              <a:ext cx="911225" cy="384175"/>
            </p14:xfrm>
          </p:contentPart>
        </mc:Choice>
        <mc:Fallback xmlns="">
          <p:pic>
            <p:nvPicPr>
              <p:cNvPr id="5154" name="Ink 3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5937414" y="4616614"/>
                <a:ext cx="929946" cy="40289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5155" name="Ink 3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035800" y="4697413"/>
              <a:ext cx="573088" cy="285750"/>
            </p14:xfrm>
          </p:contentPart>
        </mc:Choice>
        <mc:Fallback xmlns="">
          <p:pic>
            <p:nvPicPr>
              <p:cNvPr id="5155" name="Ink 3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7026441" y="4688056"/>
                <a:ext cx="591807" cy="3044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5156" name="Ink 3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750175" y="4518025"/>
              <a:ext cx="90488" cy="331788"/>
            </p14:xfrm>
          </p:contentPart>
        </mc:Choice>
        <mc:Fallback xmlns="">
          <p:pic>
            <p:nvPicPr>
              <p:cNvPr id="5156" name="Ink 3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7740802" y="4508669"/>
                <a:ext cx="109235" cy="35050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5157" name="Ink 3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179888" y="5295900"/>
              <a:ext cx="142875" cy="88900"/>
            </p14:xfrm>
          </p:contentPart>
        </mc:Choice>
        <mc:Fallback xmlns="">
          <p:pic>
            <p:nvPicPr>
              <p:cNvPr id="5157" name="Ink 3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4170531" y="5286542"/>
                <a:ext cx="161589" cy="1076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5158" name="Ink 3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581525" y="5180013"/>
              <a:ext cx="955675" cy="222250"/>
            </p14:xfrm>
          </p:contentPart>
        </mc:Choice>
        <mc:Fallback xmlns="">
          <p:pic>
            <p:nvPicPr>
              <p:cNvPr id="5158" name="Ink 3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4572166" y="5170648"/>
                <a:ext cx="974393" cy="24098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5159" name="Ink 3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670550" y="5081588"/>
              <a:ext cx="731838" cy="196850"/>
            </p14:xfrm>
          </p:contentPart>
        </mc:Choice>
        <mc:Fallback xmlns="">
          <p:pic>
            <p:nvPicPr>
              <p:cNvPr id="5159" name="Ink 3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5661191" y="5072231"/>
                <a:ext cx="750557" cy="2155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5160" name="Ink 4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133850" y="5562600"/>
              <a:ext cx="1179513" cy="430213"/>
            </p14:xfrm>
          </p:contentPart>
        </mc:Choice>
        <mc:Fallback xmlns="">
          <p:pic>
            <p:nvPicPr>
              <p:cNvPr id="5160" name="Ink 4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4124489" y="5553240"/>
                <a:ext cx="1198235" cy="448934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146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303338" y="633413"/>
              <a:ext cx="839787" cy="358775"/>
            </p14:xfrm>
          </p:contentPart>
        </mc:Choice>
        <mc:Fallback xmlns="">
          <p:pic>
            <p:nvPicPr>
              <p:cNvPr id="6146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93979" y="624057"/>
                <a:ext cx="858505" cy="37748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147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589213" y="660400"/>
              <a:ext cx="955675" cy="295275"/>
            </p14:xfrm>
          </p:contentPart>
        </mc:Choice>
        <mc:Fallback xmlns="">
          <p:pic>
            <p:nvPicPr>
              <p:cNvPr id="6147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79854" y="651049"/>
                <a:ext cx="974393" cy="31397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148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411288" y="1108075"/>
              <a:ext cx="571500" cy="222250"/>
            </p14:xfrm>
          </p:contentPart>
        </mc:Choice>
        <mc:Fallback xmlns="">
          <p:pic>
            <p:nvPicPr>
              <p:cNvPr id="6148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401931" y="1098710"/>
                <a:ext cx="590214" cy="24098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6149" name="Ink 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776538" y="1035050"/>
              <a:ext cx="706437" cy="196850"/>
            </p14:xfrm>
          </p:contentPart>
        </mc:Choice>
        <mc:Fallback xmlns="">
          <p:pic>
            <p:nvPicPr>
              <p:cNvPr id="6149" name="Ink 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767176" y="1025693"/>
                <a:ext cx="725160" cy="2155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6150" name="Ink 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705225" y="973138"/>
              <a:ext cx="573088" cy="107950"/>
            </p14:xfrm>
          </p:contentPart>
        </mc:Choice>
        <mc:Fallback xmlns="">
          <p:pic>
            <p:nvPicPr>
              <p:cNvPr id="6150" name="Ink 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695866" y="963782"/>
                <a:ext cx="591807" cy="1266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6151" name="Ink 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446588" y="847725"/>
              <a:ext cx="1152525" cy="403225"/>
            </p14:xfrm>
          </p:contentPart>
        </mc:Choice>
        <mc:Fallback xmlns="">
          <p:pic>
            <p:nvPicPr>
              <p:cNvPr id="6151" name="Ink 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437227" y="838364"/>
                <a:ext cx="1171248" cy="42194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6152" name="Ink 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840413" y="803275"/>
              <a:ext cx="1125537" cy="260350"/>
            </p14:xfrm>
          </p:contentPart>
        </mc:Choice>
        <mc:Fallback xmlns="">
          <p:pic>
            <p:nvPicPr>
              <p:cNvPr id="6152" name="Ink 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831052" y="793912"/>
                <a:ext cx="1144260" cy="2790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6153" name="Ink 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401763" y="1465263"/>
              <a:ext cx="285750" cy="204787"/>
            </p14:xfrm>
          </p:contentPart>
        </mc:Choice>
        <mc:Fallback xmlns="">
          <p:pic>
            <p:nvPicPr>
              <p:cNvPr id="6153" name="Ink 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392406" y="1455905"/>
                <a:ext cx="304464" cy="22350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6154" name="Ink 1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786063" y="1384300"/>
              <a:ext cx="687387" cy="223838"/>
            </p14:xfrm>
          </p:contentPart>
        </mc:Choice>
        <mc:Fallback xmlns="">
          <p:pic>
            <p:nvPicPr>
              <p:cNvPr id="6154" name="Ink 1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776706" y="1374943"/>
                <a:ext cx="706101" cy="2425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6155" name="Ink 1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374775" y="1751013"/>
              <a:ext cx="546100" cy="231775"/>
            </p14:xfrm>
          </p:contentPart>
        </mc:Choice>
        <mc:Fallback xmlns="">
          <p:pic>
            <p:nvPicPr>
              <p:cNvPr id="6155" name="Ink 1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365415" y="1741656"/>
                <a:ext cx="564819" cy="2504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6156" name="Ink 1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803525" y="1660525"/>
              <a:ext cx="598488" cy="214313"/>
            </p14:xfrm>
          </p:contentPart>
        </mc:Choice>
        <mc:Fallback xmlns="">
          <p:pic>
            <p:nvPicPr>
              <p:cNvPr id="6156" name="Ink 1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794168" y="1651176"/>
                <a:ext cx="617202" cy="2330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6157" name="Ink 1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374775" y="2125663"/>
              <a:ext cx="768350" cy="320675"/>
            </p14:xfrm>
          </p:contentPart>
        </mc:Choice>
        <mc:Fallback xmlns="">
          <p:pic>
            <p:nvPicPr>
              <p:cNvPr id="6157" name="Ink 1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365414" y="2116295"/>
                <a:ext cx="787073" cy="3394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6158" name="Ink 1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830513" y="1938338"/>
              <a:ext cx="777875" cy="268287"/>
            </p14:xfrm>
          </p:contentPart>
        </mc:Choice>
        <mc:Fallback xmlns="">
          <p:pic>
            <p:nvPicPr>
              <p:cNvPr id="6158" name="Ink 1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821154" y="1928975"/>
                <a:ext cx="796593" cy="2870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6159" name="Ink 1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929188" y="1643063"/>
              <a:ext cx="1374775" cy="857250"/>
            </p14:xfrm>
          </p:contentPart>
        </mc:Choice>
        <mc:Fallback xmlns="">
          <p:pic>
            <p:nvPicPr>
              <p:cNvPr id="6159" name="Ink 1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919828" y="1633702"/>
                <a:ext cx="1393494" cy="87597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6160" name="Ink 1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321175" y="2544763"/>
              <a:ext cx="742950" cy="241300"/>
            </p14:xfrm>
          </p:contentPart>
        </mc:Choice>
        <mc:Fallback xmlns="">
          <p:pic>
            <p:nvPicPr>
              <p:cNvPr id="6160" name="Ink 1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311816" y="2535399"/>
                <a:ext cx="761668" cy="2600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6161" name="Ink 1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599113" y="2009775"/>
              <a:ext cx="2741612" cy="704850"/>
            </p14:xfrm>
          </p:contentPart>
        </mc:Choice>
        <mc:Fallback xmlns="">
          <p:pic>
            <p:nvPicPr>
              <p:cNvPr id="6161" name="Ink 1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589754" y="2000415"/>
                <a:ext cx="2760331" cy="7235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6162" name="Ink 1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598988" y="2867025"/>
              <a:ext cx="179387" cy="295275"/>
            </p14:xfrm>
          </p:contentPart>
        </mc:Choice>
        <mc:Fallback xmlns="">
          <p:pic>
            <p:nvPicPr>
              <p:cNvPr id="6162" name="Ink 1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589622" y="2857663"/>
                <a:ext cx="198118" cy="31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6163" name="Ink 1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366838" y="3536950"/>
              <a:ext cx="527050" cy="187325"/>
            </p14:xfrm>
          </p:contentPart>
        </mc:Choice>
        <mc:Fallback xmlns="">
          <p:pic>
            <p:nvPicPr>
              <p:cNvPr id="6163" name="Ink 1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357478" y="3527584"/>
                <a:ext cx="545770" cy="20605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6164" name="Ink 2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268538" y="3419475"/>
              <a:ext cx="268287" cy="188913"/>
            </p14:xfrm>
          </p:contentPart>
        </mc:Choice>
        <mc:Fallback xmlns="">
          <p:pic>
            <p:nvPicPr>
              <p:cNvPr id="6164" name="Ink 2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2259175" y="3410119"/>
                <a:ext cx="287013" cy="2076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6165" name="Ink 2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027363" y="3394075"/>
              <a:ext cx="509587" cy="160338"/>
            </p14:xfrm>
          </p:contentPart>
        </mc:Choice>
        <mc:Fallback xmlns="">
          <p:pic>
            <p:nvPicPr>
              <p:cNvPr id="6165" name="Ink 2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3018006" y="3384707"/>
                <a:ext cx="528301" cy="17907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6166" name="Ink 2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071938" y="3295650"/>
              <a:ext cx="812800" cy="320675"/>
            </p14:xfrm>
          </p:contentPart>
        </mc:Choice>
        <mc:Fallback xmlns="">
          <p:pic>
            <p:nvPicPr>
              <p:cNvPr id="6166" name="Ink 2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4062579" y="3286292"/>
                <a:ext cx="831518" cy="3393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6167" name="Ink 2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322888" y="3259138"/>
              <a:ext cx="704850" cy="509587"/>
            </p14:xfrm>
          </p:contentPart>
        </mc:Choice>
        <mc:Fallback xmlns="">
          <p:pic>
            <p:nvPicPr>
              <p:cNvPr id="6167" name="Ink 2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5313528" y="3249781"/>
                <a:ext cx="723569" cy="52830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6168" name="Ink 2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268413" y="3581400"/>
              <a:ext cx="4776787" cy="606425"/>
            </p14:xfrm>
          </p:contentPart>
        </mc:Choice>
        <mc:Fallback xmlns="">
          <p:pic>
            <p:nvPicPr>
              <p:cNvPr id="6168" name="Ink 2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259053" y="3572043"/>
                <a:ext cx="4795507" cy="6251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6169" name="Ink 2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393825" y="3884613"/>
              <a:ext cx="534988" cy="179387"/>
            </p14:xfrm>
          </p:contentPart>
        </mc:Choice>
        <mc:Fallback xmlns="">
          <p:pic>
            <p:nvPicPr>
              <p:cNvPr id="6169" name="Ink 2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384465" y="3875266"/>
                <a:ext cx="553709" cy="19808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6170" name="Ink 2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321175" y="4106863"/>
              <a:ext cx="295275" cy="420687"/>
            </p14:xfrm>
          </p:contentPart>
        </mc:Choice>
        <mc:Fallback xmlns="">
          <p:pic>
            <p:nvPicPr>
              <p:cNvPr id="6170" name="Ink 2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4311813" y="4097506"/>
                <a:ext cx="314000" cy="43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6171" name="Ink 2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483225" y="4089400"/>
              <a:ext cx="204788" cy="358775"/>
            </p14:xfrm>
          </p:contentPart>
        </mc:Choice>
        <mc:Fallback xmlns="">
          <p:pic>
            <p:nvPicPr>
              <p:cNvPr id="6171" name="Ink 2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5473867" y="4080044"/>
                <a:ext cx="223503" cy="37748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6172" name="Ink 2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491038" y="4438650"/>
              <a:ext cx="100012" cy="17463"/>
            </p14:xfrm>
          </p:contentPart>
        </mc:Choice>
        <mc:Fallback xmlns="">
          <p:pic>
            <p:nvPicPr>
              <p:cNvPr id="6172" name="Ink 2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4481684" y="4429384"/>
                <a:ext cx="118719" cy="3599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6173" name="Ink 2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340225" y="4446588"/>
              <a:ext cx="115888" cy="9525"/>
            </p14:xfrm>
          </p:contentPart>
        </mc:Choice>
        <mc:Fallback xmlns="">
          <p:pic>
            <p:nvPicPr>
              <p:cNvPr id="6173" name="Ink 2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4330868" y="4437063"/>
                <a:ext cx="134603" cy="285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6174" name="Ink 3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652963" y="4438650"/>
              <a:ext cx="7937" cy="1588"/>
            </p14:xfrm>
          </p:contentPart>
        </mc:Choice>
        <mc:Fallback xmlns="">
          <p:pic>
            <p:nvPicPr>
              <p:cNvPr id="6174" name="Ink 3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4643583" y="4397362"/>
                <a:ext cx="26697" cy="841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6175" name="Ink 3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340225" y="4572000"/>
              <a:ext cx="125413" cy="152400"/>
            </p14:xfrm>
          </p:contentPart>
        </mc:Choice>
        <mc:Fallback xmlns="">
          <p:pic>
            <p:nvPicPr>
              <p:cNvPr id="6175" name="Ink 3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4330855" y="4562633"/>
                <a:ext cx="144153" cy="1711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6176" name="Ink 3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321175" y="4589463"/>
              <a:ext cx="9525" cy="161925"/>
            </p14:xfrm>
          </p:contentPart>
        </mc:Choice>
        <mc:Fallback xmlns="">
          <p:pic>
            <p:nvPicPr>
              <p:cNvPr id="6176" name="Ink 3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4312003" y="4580107"/>
                <a:ext cx="27869" cy="1806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6177" name="Ink 3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562600" y="4562475"/>
              <a:ext cx="107950" cy="188913"/>
            </p14:xfrm>
          </p:contentPart>
        </mc:Choice>
        <mc:Fallback xmlns="">
          <p:pic>
            <p:nvPicPr>
              <p:cNvPr id="6177" name="Ink 3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5553244" y="4553119"/>
                <a:ext cx="126661" cy="2076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6178" name="Ink 3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606925" y="4625975"/>
              <a:ext cx="100013" cy="98425"/>
            </p14:xfrm>
          </p:contentPart>
        </mc:Choice>
        <mc:Fallback xmlns="">
          <p:pic>
            <p:nvPicPr>
              <p:cNvPr id="6178" name="Ink 3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4597571" y="4616601"/>
                <a:ext cx="118720" cy="1171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6179" name="Ink 3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491038" y="4660900"/>
              <a:ext cx="80962" cy="63500"/>
            </p14:xfrm>
          </p:contentPart>
        </mc:Choice>
        <mc:Fallback xmlns="">
          <p:pic>
            <p:nvPicPr>
              <p:cNvPr id="6179" name="Ink 3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4481682" y="4651519"/>
                <a:ext cx="99673" cy="822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6180" name="Ink 3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768850" y="4679950"/>
              <a:ext cx="26988" cy="1588"/>
            </p14:xfrm>
          </p:contentPart>
        </mc:Choice>
        <mc:Fallback xmlns="">
          <p:pic>
            <p:nvPicPr>
              <p:cNvPr id="6180" name="Ink 3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4759494" y="4638662"/>
                <a:ext cx="45700" cy="841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6181" name="Ink 3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607050" y="4643438"/>
              <a:ext cx="134938" cy="9525"/>
            </p14:xfrm>
          </p:contentPart>
        </mc:Choice>
        <mc:Fallback xmlns="">
          <p:pic>
            <p:nvPicPr>
              <p:cNvPr id="6181" name="Ink 3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5597694" y="4633913"/>
                <a:ext cx="153649" cy="285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6182" name="Ink 3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572125" y="4732338"/>
              <a:ext cx="223838" cy="19050"/>
            </p14:xfrm>
          </p:contentPart>
        </mc:Choice>
        <mc:Fallback xmlns="">
          <p:pic>
            <p:nvPicPr>
              <p:cNvPr id="6182" name="Ink 3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5562768" y="4722813"/>
                <a:ext cx="242551" cy="381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6183" name="Ink 3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643063" y="4152900"/>
              <a:ext cx="98425" cy="71438"/>
            </p14:xfrm>
          </p:contentPart>
        </mc:Choice>
        <mc:Fallback xmlns="">
          <p:pic>
            <p:nvPicPr>
              <p:cNvPr id="6183" name="Ink 3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1633689" y="4143519"/>
                <a:ext cx="117173" cy="901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6184" name="Ink 4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633538" y="4340225"/>
              <a:ext cx="63500" cy="44450"/>
            </p14:xfrm>
          </p:contentPart>
        </mc:Choice>
        <mc:Fallback xmlns="">
          <p:pic>
            <p:nvPicPr>
              <p:cNvPr id="6184" name="Ink 4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1624157" y="4330829"/>
                <a:ext cx="82261" cy="632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6185" name="Ink 4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625600" y="4545013"/>
              <a:ext cx="115888" cy="107950"/>
            </p14:xfrm>
          </p:contentPart>
        </mc:Choice>
        <mc:Fallback xmlns="">
          <p:pic>
            <p:nvPicPr>
              <p:cNvPr id="6185" name="Ink 4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1616243" y="4535657"/>
                <a:ext cx="134603" cy="1266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6186" name="Ink 4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571625" y="4795838"/>
              <a:ext cx="80963" cy="152400"/>
            </p14:xfrm>
          </p:contentPart>
        </mc:Choice>
        <mc:Fallback xmlns="">
          <p:pic>
            <p:nvPicPr>
              <p:cNvPr id="6186" name="Ink 4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1562269" y="4786471"/>
                <a:ext cx="99674" cy="1711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6187" name="Ink 4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607175" y="3419475"/>
              <a:ext cx="947738" cy="295275"/>
            </p14:xfrm>
          </p:contentPart>
        </mc:Choice>
        <mc:Fallback xmlns="">
          <p:pic>
            <p:nvPicPr>
              <p:cNvPr id="6187" name="Ink 4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6597816" y="3410124"/>
                <a:ext cx="966455" cy="31397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6188" name="Ink 4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653338" y="3143250"/>
              <a:ext cx="1482725" cy="571500"/>
            </p14:xfrm>
          </p:contentPart>
        </mc:Choice>
        <mc:Fallback xmlns="">
          <p:pic>
            <p:nvPicPr>
              <p:cNvPr id="6188" name="Ink 4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7643979" y="3133893"/>
                <a:ext cx="1501444" cy="5902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6189" name="Ink 4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348538" y="4017963"/>
              <a:ext cx="955675" cy="152400"/>
            </p14:xfrm>
          </p:contentPart>
        </mc:Choice>
        <mc:Fallback xmlns="">
          <p:pic>
            <p:nvPicPr>
              <p:cNvPr id="6189" name="Ink 4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7339179" y="4008596"/>
                <a:ext cx="974393" cy="1711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6190" name="Ink 4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177925" y="5133975"/>
              <a:ext cx="152400" cy="241300"/>
            </p14:xfrm>
          </p:contentPart>
        </mc:Choice>
        <mc:Fallback xmlns="">
          <p:pic>
            <p:nvPicPr>
              <p:cNvPr id="6190" name="Ink 4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1168558" y="5124611"/>
                <a:ext cx="171135" cy="2600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6191" name="Ink 4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571625" y="5160963"/>
              <a:ext cx="268288" cy="161925"/>
            </p14:xfrm>
          </p:contentPart>
        </mc:Choice>
        <mc:Fallback xmlns="">
          <p:pic>
            <p:nvPicPr>
              <p:cNvPr id="6191" name="Ink 4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1562262" y="5151607"/>
                <a:ext cx="287014" cy="1806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6192" name="Ink 4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062163" y="5143500"/>
              <a:ext cx="625475" cy="160338"/>
            </p14:xfrm>
          </p:contentPart>
        </mc:Choice>
        <mc:Fallback xmlns="">
          <p:pic>
            <p:nvPicPr>
              <p:cNvPr id="6192" name="Ink 4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2052801" y="5134132"/>
                <a:ext cx="644200" cy="17907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6193" name="Ink 4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847975" y="5062538"/>
              <a:ext cx="536575" cy="206375"/>
            </p14:xfrm>
          </p:contentPart>
        </mc:Choice>
        <mc:Fallback xmlns="">
          <p:pic>
            <p:nvPicPr>
              <p:cNvPr id="6193" name="Ink 4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2838612" y="5053174"/>
                <a:ext cx="555301" cy="2251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6194" name="Ink 5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812925" y="5367338"/>
              <a:ext cx="411163" cy="508000"/>
            </p14:xfrm>
          </p:contentPart>
        </mc:Choice>
        <mc:Fallback xmlns="">
          <p:pic>
            <p:nvPicPr>
              <p:cNvPr id="6194" name="Ink 5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1803564" y="5357984"/>
                <a:ext cx="429885" cy="5267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6195" name="Ink 5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446338" y="5348288"/>
              <a:ext cx="1152525" cy="509587"/>
            </p14:xfrm>
          </p:contentPart>
        </mc:Choice>
        <mc:Fallback xmlns="">
          <p:pic>
            <p:nvPicPr>
              <p:cNvPr id="6195" name="Ink 5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2436977" y="5338931"/>
                <a:ext cx="1171248" cy="52830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6196" name="Ink 5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731963" y="5929313"/>
              <a:ext cx="1876425" cy="295275"/>
            </p14:xfrm>
          </p:contentPart>
        </mc:Choice>
        <mc:Fallback xmlns="">
          <p:pic>
            <p:nvPicPr>
              <p:cNvPr id="6196" name="Ink 5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1722602" y="5919951"/>
                <a:ext cx="1895146" cy="31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6197" name="Ink 5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384300" y="6348413"/>
              <a:ext cx="88900" cy="152400"/>
            </p14:xfrm>
          </p:contentPart>
        </mc:Choice>
        <mc:Fallback xmlns="">
          <p:pic>
            <p:nvPicPr>
              <p:cNvPr id="6197" name="Ink 5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1374942" y="6339046"/>
                <a:ext cx="107616" cy="1711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6198" name="Ink 5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581150" y="6286500"/>
              <a:ext cx="884238" cy="187325"/>
            </p14:xfrm>
          </p:contentPart>
        </mc:Choice>
        <mc:Fallback xmlns="">
          <p:pic>
            <p:nvPicPr>
              <p:cNvPr id="6198" name="Ink 5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1571789" y="6277134"/>
                <a:ext cx="902960" cy="20605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6199" name="Ink 5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625725" y="6232525"/>
              <a:ext cx="598488" cy="420688"/>
            </p14:xfrm>
          </p:contentPart>
        </mc:Choice>
        <mc:Fallback xmlns="">
          <p:pic>
            <p:nvPicPr>
              <p:cNvPr id="6199" name="Ink 5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2616362" y="6223168"/>
                <a:ext cx="617213" cy="43940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6200" name="Ink 5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394075" y="6269038"/>
              <a:ext cx="481013" cy="322262"/>
            </p14:xfrm>
          </p:contentPart>
        </mc:Choice>
        <mc:Fallback xmlns="">
          <p:pic>
            <p:nvPicPr>
              <p:cNvPr id="6200" name="Ink 5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3384714" y="6259676"/>
                <a:ext cx="499735" cy="34098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6201" name="Ink 5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027488" y="6188075"/>
              <a:ext cx="893762" cy="330200"/>
            </p14:xfrm>
          </p:contentPart>
        </mc:Choice>
        <mc:Fallback xmlns="">
          <p:pic>
            <p:nvPicPr>
              <p:cNvPr id="6201" name="Ink 5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4018129" y="6178713"/>
                <a:ext cx="912480" cy="3489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6202" name="Ink 5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438275" y="6500813"/>
              <a:ext cx="4259263" cy="330200"/>
            </p14:xfrm>
          </p:contentPart>
        </mc:Choice>
        <mc:Fallback xmlns="">
          <p:pic>
            <p:nvPicPr>
              <p:cNvPr id="6202" name="Ink 5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1428915" y="6491451"/>
                <a:ext cx="4277983" cy="3489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6203" name="Ink 5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312988" y="3776663"/>
              <a:ext cx="53975" cy="161925"/>
            </p14:xfrm>
          </p:contentPart>
        </mc:Choice>
        <mc:Fallback xmlns="">
          <p:pic>
            <p:nvPicPr>
              <p:cNvPr id="6203" name="Ink 5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2303632" y="3767307"/>
                <a:ext cx="72686" cy="1806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6204" name="Ink 6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419350" y="3848100"/>
              <a:ext cx="19050" cy="63500"/>
            </p14:xfrm>
          </p:contentPart>
        </mc:Choice>
        <mc:Fallback xmlns="">
          <p:pic>
            <p:nvPicPr>
              <p:cNvPr id="6204" name="Ink 6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2410005" y="3838719"/>
                <a:ext cx="37741" cy="822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6205" name="Ink 6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482850" y="3848100"/>
              <a:ext cx="26988" cy="36513"/>
            </p14:xfrm>
          </p:contentPart>
        </mc:Choice>
        <mc:Fallback xmlns="">
          <p:pic>
            <p:nvPicPr>
              <p:cNvPr id="6205" name="Ink 6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2473494" y="3838701"/>
                <a:ext cx="45700" cy="553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6206" name="Ink 6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544763" y="3848100"/>
              <a:ext cx="53975" cy="53975"/>
            </p14:xfrm>
          </p:contentPart>
        </mc:Choice>
        <mc:Fallback xmlns="">
          <p:pic>
            <p:nvPicPr>
              <p:cNvPr id="6206" name="Ink 6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2535407" y="3838744"/>
                <a:ext cx="72686" cy="7268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6207" name="Ink 6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652713" y="3759200"/>
              <a:ext cx="9525" cy="115888"/>
            </p14:xfrm>
          </p:contentPart>
        </mc:Choice>
        <mc:Fallback xmlns="">
          <p:pic>
            <p:nvPicPr>
              <p:cNvPr id="6207" name="Ink 6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2643188" y="3749843"/>
                <a:ext cx="28575" cy="1346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6208" name="Ink 6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660650" y="3848100"/>
              <a:ext cx="36513" cy="63500"/>
            </p14:xfrm>
          </p:contentPart>
        </mc:Choice>
        <mc:Fallback xmlns="">
          <p:pic>
            <p:nvPicPr>
              <p:cNvPr id="6208" name="Ink 6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2651251" y="3838719"/>
                <a:ext cx="55312" cy="822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6209" name="Ink 6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347913" y="4037013"/>
              <a:ext cx="53975" cy="115887"/>
            </p14:xfrm>
          </p:contentPart>
        </mc:Choice>
        <mc:Fallback xmlns="">
          <p:pic>
            <p:nvPicPr>
              <p:cNvPr id="6209" name="Ink 6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2338557" y="4027656"/>
                <a:ext cx="72686" cy="13460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6210" name="Ink 6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446338" y="4098925"/>
              <a:ext cx="9525" cy="36513"/>
            </p14:xfrm>
          </p:contentPart>
        </mc:Choice>
        <mc:Fallback xmlns="">
          <p:pic>
            <p:nvPicPr>
              <p:cNvPr id="6210" name="Ink 6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2436813" y="4089526"/>
                <a:ext cx="28575" cy="553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6211" name="Ink 6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500313" y="4062413"/>
              <a:ext cx="53975" cy="73025"/>
            </p14:xfrm>
          </p:contentPart>
        </mc:Choice>
        <mc:Fallback xmlns="">
          <p:pic>
            <p:nvPicPr>
              <p:cNvPr id="6211" name="Ink 6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2491259" y="4052367"/>
                <a:ext cx="72083" cy="9311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6212" name="Ink 6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589213" y="4081463"/>
              <a:ext cx="53975" cy="44450"/>
            </p14:xfrm>
          </p:contentPart>
        </mc:Choice>
        <mc:Fallback xmlns="">
          <p:pic>
            <p:nvPicPr>
              <p:cNvPr id="6212" name="Ink 6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2579857" y="4072067"/>
                <a:ext cx="72686" cy="632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6213" name="Ink 6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687638" y="3983038"/>
              <a:ext cx="9525" cy="115887"/>
            </p14:xfrm>
          </p:contentPart>
        </mc:Choice>
        <mc:Fallback xmlns="">
          <p:pic>
            <p:nvPicPr>
              <p:cNvPr id="6213" name="Ink 6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2678113" y="3973681"/>
                <a:ext cx="28575" cy="13460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6214" name="Ink 7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687638" y="4062413"/>
              <a:ext cx="53975" cy="73025"/>
            </p14:xfrm>
          </p:contentPart>
        </mc:Choice>
        <mc:Fallback xmlns="">
          <p:pic>
            <p:nvPicPr>
              <p:cNvPr id="6214" name="Ink 7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2678282" y="4053060"/>
                <a:ext cx="72686" cy="9173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6215" name="Ink 7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347913" y="4276725"/>
              <a:ext cx="19050" cy="90488"/>
            </p14:xfrm>
          </p:contentPart>
        </mc:Choice>
        <mc:Fallback xmlns="">
          <p:pic>
            <p:nvPicPr>
              <p:cNvPr id="6215" name="Ink 7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2338568" y="4267352"/>
                <a:ext cx="37741" cy="1092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6216" name="Ink 7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393950" y="4197350"/>
              <a:ext cx="44450" cy="142875"/>
            </p14:xfrm>
          </p:contentPart>
        </mc:Choice>
        <mc:Fallback xmlns="">
          <p:pic>
            <p:nvPicPr>
              <p:cNvPr id="6216" name="Ink 7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2384554" y="4187993"/>
                <a:ext cx="63242" cy="1615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6217" name="Ink 7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482850" y="4276725"/>
              <a:ext cx="9525" cy="73025"/>
            </p14:xfrm>
          </p:contentPart>
        </mc:Choice>
        <mc:Fallback xmlns="">
          <p:pic>
            <p:nvPicPr>
              <p:cNvPr id="6217" name="Ink 7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2473325" y="4267372"/>
                <a:ext cx="28575" cy="9173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6218" name="Ink 7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527300" y="4197350"/>
              <a:ext cx="17463" cy="133350"/>
            </p14:xfrm>
          </p:contentPart>
        </mc:Choice>
        <mc:Fallback xmlns="">
          <p:pic>
            <p:nvPicPr>
              <p:cNvPr id="6218" name="Ink 7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2518034" y="4187979"/>
                <a:ext cx="35995" cy="15209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6219" name="Ink 7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554288" y="4313238"/>
              <a:ext cx="61912" cy="44450"/>
            </p14:xfrm>
          </p:contentPart>
        </mc:Choice>
        <mc:Fallback xmlns="">
          <p:pic>
            <p:nvPicPr>
              <p:cNvPr id="6219" name="Ink 7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2544929" y="4303842"/>
                <a:ext cx="80630" cy="632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6220" name="Ink 7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330450" y="4446588"/>
              <a:ext cx="44450" cy="125412"/>
            </p14:xfrm>
          </p:contentPart>
        </mc:Choice>
        <mc:Fallback xmlns="">
          <p:pic>
            <p:nvPicPr>
              <p:cNvPr id="6220" name="Ink 7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2321054" y="4437218"/>
                <a:ext cx="63242" cy="14415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6221" name="Ink 7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411413" y="4491038"/>
              <a:ext cx="44450" cy="73025"/>
            </p14:xfrm>
          </p:contentPart>
        </mc:Choice>
        <mc:Fallback xmlns="">
          <p:pic>
            <p:nvPicPr>
              <p:cNvPr id="6221" name="Ink 7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2402093" y="4481685"/>
                <a:ext cx="63090" cy="9173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6222" name="Ink 7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490788" y="4500563"/>
              <a:ext cx="36512" cy="169862"/>
            </p14:xfrm>
          </p:contentPart>
        </mc:Choice>
        <mc:Fallback xmlns="">
          <p:pic>
            <p:nvPicPr>
              <p:cNvPr id="6222" name="Ink 7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2481295" y="4491146"/>
                <a:ext cx="55498" cy="18869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6223" name="Ink 7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536825" y="4510088"/>
              <a:ext cx="79375" cy="44450"/>
            </p14:xfrm>
          </p:contentPart>
        </mc:Choice>
        <mc:Fallback xmlns="">
          <p:pic>
            <p:nvPicPr>
              <p:cNvPr id="6223" name="Ink 7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2527444" y="4500692"/>
                <a:ext cx="98136" cy="632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6224" name="Ink 8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652713" y="4384675"/>
              <a:ext cx="9525" cy="133350"/>
            </p14:xfrm>
          </p:contentPart>
        </mc:Choice>
        <mc:Fallback xmlns="">
          <p:pic>
            <p:nvPicPr>
              <p:cNvPr id="6224" name="Ink 8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2643188" y="4375304"/>
                <a:ext cx="28575" cy="15209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6225" name="Ink 8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660650" y="4491038"/>
              <a:ext cx="53975" cy="73025"/>
            </p14:xfrm>
          </p:contentPart>
        </mc:Choice>
        <mc:Fallback xmlns="">
          <p:pic>
            <p:nvPicPr>
              <p:cNvPr id="6225" name="Ink 8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2651294" y="4481685"/>
                <a:ext cx="72686" cy="9173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6226" name="Ink 8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366963" y="4697413"/>
              <a:ext cx="26987" cy="106362"/>
            </p14:xfrm>
          </p:contentPart>
        </mc:Choice>
        <mc:Fallback xmlns="">
          <p:pic>
            <p:nvPicPr>
              <p:cNvPr id="6226" name="Ink 8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2357608" y="4688039"/>
                <a:ext cx="45698" cy="1251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6227" name="Ink 8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473325" y="4625975"/>
              <a:ext cx="1588" cy="152400"/>
            </p14:xfrm>
          </p:contentPart>
        </mc:Choice>
        <mc:Fallback xmlns="">
          <p:pic>
            <p:nvPicPr>
              <p:cNvPr id="6227" name="Ink 8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2432037" y="4616608"/>
                <a:ext cx="84164" cy="1711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6228" name="Ink 8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517775" y="4714875"/>
              <a:ext cx="9525" cy="80963"/>
            </p14:xfrm>
          </p:contentPart>
        </mc:Choice>
        <mc:Fallback xmlns="">
          <p:pic>
            <p:nvPicPr>
              <p:cNvPr id="6228" name="Ink 8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2508603" y="4705519"/>
                <a:ext cx="27869" cy="9967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6229" name="Ink 8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581275" y="4616450"/>
              <a:ext cx="7938" cy="161925"/>
            </p14:xfrm>
          </p:contentPart>
        </mc:Choice>
        <mc:Fallback xmlns="">
          <p:pic>
            <p:nvPicPr>
              <p:cNvPr id="6229" name="Ink 8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2572302" y="4607094"/>
                <a:ext cx="25885" cy="1806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6230" name="Ink 8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581275" y="4724400"/>
              <a:ext cx="98425" cy="71438"/>
            </p14:xfrm>
          </p:contentPart>
        </mc:Choice>
        <mc:Fallback xmlns="">
          <p:pic>
            <p:nvPicPr>
              <p:cNvPr id="6230" name="Ink 8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2571901" y="4715019"/>
                <a:ext cx="117173" cy="901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6231" name="Ink 8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197225" y="3724275"/>
              <a:ext cx="142875" cy="142875"/>
            </p14:xfrm>
          </p:contentPart>
        </mc:Choice>
        <mc:Fallback xmlns="">
          <p:pic>
            <p:nvPicPr>
              <p:cNvPr id="6231" name="Ink 8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3187868" y="3714918"/>
                <a:ext cx="161589" cy="1615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6232" name="Ink 8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133725" y="3929063"/>
              <a:ext cx="179388" cy="169862"/>
            </p14:xfrm>
          </p:contentPart>
        </mc:Choice>
        <mc:Fallback xmlns="">
          <p:pic>
            <p:nvPicPr>
              <p:cNvPr id="6232" name="Ink 8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3124359" y="3919706"/>
                <a:ext cx="198119" cy="1885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6233" name="Ink 8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143250" y="4187825"/>
              <a:ext cx="161925" cy="161925"/>
            </p14:xfrm>
          </p:contentPart>
        </mc:Choice>
        <mc:Fallback xmlns="">
          <p:pic>
            <p:nvPicPr>
              <p:cNvPr id="6233" name="Ink 8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3133894" y="4178469"/>
                <a:ext cx="180636" cy="1806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6234" name="Ink 9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143250" y="4483100"/>
              <a:ext cx="187325" cy="17463"/>
            </p14:xfrm>
          </p:contentPart>
        </mc:Choice>
        <mc:Fallback xmlns="">
          <p:pic>
            <p:nvPicPr>
              <p:cNvPr id="6234" name="Ink 9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3133884" y="4473834"/>
                <a:ext cx="206058" cy="3599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6235" name="Ink 9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143250" y="4660900"/>
              <a:ext cx="214313" cy="46038"/>
            </p14:xfrm>
          </p:contentPart>
        </mc:Choice>
        <mc:Fallback xmlns="">
          <p:pic>
            <p:nvPicPr>
              <p:cNvPr id="6235" name="Ink 9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3133885" y="4651549"/>
                <a:ext cx="233043" cy="64741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170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089025" y="374650"/>
              <a:ext cx="1036638" cy="304800"/>
            </p14:xfrm>
          </p:contentPart>
        </mc:Choice>
        <mc:Fallback xmlns="">
          <p:pic>
            <p:nvPicPr>
              <p:cNvPr id="7170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79663" y="365294"/>
                <a:ext cx="1055362" cy="3235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171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268413" y="677863"/>
              <a:ext cx="527050" cy="420687"/>
            </p14:xfrm>
          </p:contentPart>
        </mc:Choice>
        <mc:Fallback xmlns="">
          <p:pic>
            <p:nvPicPr>
              <p:cNvPr id="7171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59053" y="668506"/>
                <a:ext cx="545770" cy="43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172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973263" y="696913"/>
              <a:ext cx="258762" cy="142875"/>
            </p14:xfrm>
          </p:contentPart>
        </mc:Choice>
        <mc:Fallback xmlns="">
          <p:pic>
            <p:nvPicPr>
              <p:cNvPr id="7172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963906" y="687556"/>
                <a:ext cx="277476" cy="1615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173" name="Ink 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081338" y="446088"/>
              <a:ext cx="204787" cy="947737"/>
            </p14:xfrm>
          </p:contentPart>
        </mc:Choice>
        <mc:Fallback xmlns="">
          <p:pic>
            <p:nvPicPr>
              <p:cNvPr id="7173" name="Ink 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071980" y="436729"/>
                <a:ext cx="223502" cy="9664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7174" name="Ink 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509963" y="633413"/>
              <a:ext cx="1919287" cy="385762"/>
            </p14:xfrm>
          </p:contentPart>
        </mc:Choice>
        <mc:Fallback xmlns="">
          <p:pic>
            <p:nvPicPr>
              <p:cNvPr id="7174" name="Ink 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500602" y="624057"/>
                <a:ext cx="1938008" cy="40447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7175" name="Ink 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231900" y="1152525"/>
              <a:ext cx="590550" cy="455613"/>
            </p14:xfrm>
          </p:contentPart>
        </mc:Choice>
        <mc:Fallback xmlns="">
          <p:pic>
            <p:nvPicPr>
              <p:cNvPr id="7175" name="Ink 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222538" y="1143168"/>
                <a:ext cx="609275" cy="4743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7176" name="Ink 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098675" y="820738"/>
              <a:ext cx="615950" cy="733425"/>
            </p14:xfrm>
          </p:contentPart>
        </mc:Choice>
        <mc:Fallback xmlns="">
          <p:pic>
            <p:nvPicPr>
              <p:cNvPr id="7176" name="Ink 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089315" y="811381"/>
                <a:ext cx="634670" cy="7521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7177" name="Ink 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517900" y="973138"/>
              <a:ext cx="3332163" cy="357187"/>
            </p14:xfrm>
          </p:contentPart>
        </mc:Choice>
        <mc:Fallback xmlns="">
          <p:pic>
            <p:nvPicPr>
              <p:cNvPr id="7177" name="Ink 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508540" y="963776"/>
                <a:ext cx="3350883" cy="3759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7178" name="Ink 1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599113" y="1258888"/>
              <a:ext cx="919162" cy="304800"/>
            </p14:xfrm>
          </p:contentPart>
        </mc:Choice>
        <mc:Fallback xmlns="">
          <p:pic>
            <p:nvPicPr>
              <p:cNvPr id="7178" name="Ink 1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589752" y="1249532"/>
                <a:ext cx="937884" cy="3235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7179" name="Ink 1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081088" y="2044700"/>
              <a:ext cx="196850" cy="250825"/>
            </p14:xfrm>
          </p:contentPart>
        </mc:Choice>
        <mc:Fallback xmlns="">
          <p:pic>
            <p:nvPicPr>
              <p:cNvPr id="7179" name="Ink 1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071714" y="2035344"/>
                <a:ext cx="215598" cy="2695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7180" name="Ink 1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490663" y="1990725"/>
              <a:ext cx="849312" cy="287338"/>
            </p14:xfrm>
          </p:contentPart>
        </mc:Choice>
        <mc:Fallback xmlns="">
          <p:pic>
            <p:nvPicPr>
              <p:cNvPr id="7180" name="Ink 1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481302" y="1981363"/>
                <a:ext cx="868034" cy="30606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7181" name="Ink 1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295400" y="2374900"/>
              <a:ext cx="517525" cy="465138"/>
            </p14:xfrm>
          </p:contentPart>
        </mc:Choice>
        <mc:Fallback xmlns="">
          <p:pic>
            <p:nvPicPr>
              <p:cNvPr id="7181" name="Ink 1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286043" y="2365540"/>
                <a:ext cx="536239" cy="4838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7182" name="Ink 1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982788" y="2366963"/>
              <a:ext cx="1071562" cy="392112"/>
            </p14:xfrm>
          </p:contentPart>
        </mc:Choice>
        <mc:Fallback xmlns="">
          <p:pic>
            <p:nvPicPr>
              <p:cNvPr id="7182" name="Ink 1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973429" y="2357601"/>
                <a:ext cx="1090279" cy="4108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7183" name="Ink 1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490663" y="2963863"/>
              <a:ext cx="125412" cy="198437"/>
            </p14:xfrm>
          </p:contentPart>
        </mc:Choice>
        <mc:Fallback xmlns="">
          <p:pic>
            <p:nvPicPr>
              <p:cNvPr id="7183" name="Ink 1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481293" y="2954499"/>
                <a:ext cx="144152" cy="2171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7184" name="Ink 1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616200" y="2938463"/>
              <a:ext cx="134938" cy="150812"/>
            </p14:xfrm>
          </p:contentPart>
        </mc:Choice>
        <mc:Fallback xmlns="">
          <p:pic>
            <p:nvPicPr>
              <p:cNvPr id="7184" name="Ink 1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606844" y="2929105"/>
                <a:ext cx="153649" cy="1695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7185" name="Ink 1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303588" y="2527300"/>
              <a:ext cx="304800" cy="785813"/>
            </p14:xfrm>
          </p:contentPart>
        </mc:Choice>
        <mc:Fallback xmlns="">
          <p:pic>
            <p:nvPicPr>
              <p:cNvPr id="7185" name="Ink 1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294232" y="2517941"/>
                <a:ext cx="323513" cy="80453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7186" name="Ink 1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714750" y="2830513"/>
              <a:ext cx="758825" cy="250825"/>
            </p14:xfrm>
          </p:contentPart>
        </mc:Choice>
        <mc:Fallback xmlns="">
          <p:pic>
            <p:nvPicPr>
              <p:cNvPr id="7186" name="Ink 1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705391" y="2821157"/>
                <a:ext cx="777544" cy="2695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7187" name="Ink 1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581525" y="2724150"/>
              <a:ext cx="803275" cy="312738"/>
            </p14:xfrm>
          </p:contentPart>
        </mc:Choice>
        <mc:Fallback xmlns="">
          <p:pic>
            <p:nvPicPr>
              <p:cNvPr id="7187" name="Ink 1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572164" y="2714793"/>
                <a:ext cx="821998" cy="33145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7188" name="Ink 2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537200" y="2608263"/>
              <a:ext cx="955675" cy="481012"/>
            </p14:xfrm>
          </p:contentPart>
        </mc:Choice>
        <mc:Fallback xmlns="">
          <p:pic>
            <p:nvPicPr>
              <p:cNvPr id="7188" name="Ink 2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527841" y="2598902"/>
                <a:ext cx="974393" cy="49973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7189" name="Ink 2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607175" y="2705100"/>
              <a:ext cx="80963" cy="144463"/>
            </p14:xfrm>
          </p:contentPart>
        </mc:Choice>
        <mc:Fallback xmlns="">
          <p:pic>
            <p:nvPicPr>
              <p:cNvPr id="7189" name="Ink 2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6597819" y="2695733"/>
                <a:ext cx="99674" cy="1631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7190" name="Ink 2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804025" y="2544763"/>
              <a:ext cx="1295400" cy="492125"/>
            </p14:xfrm>
          </p:contentPart>
        </mc:Choice>
        <mc:Fallback xmlns="">
          <p:pic>
            <p:nvPicPr>
              <p:cNvPr id="7190" name="Ink 2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6794664" y="2535403"/>
                <a:ext cx="1314122" cy="51084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7191" name="Ink 2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223963" y="3259138"/>
              <a:ext cx="633412" cy="366712"/>
            </p14:xfrm>
          </p:contentPart>
        </mc:Choice>
        <mc:Fallback xmlns="">
          <p:pic>
            <p:nvPicPr>
              <p:cNvPr id="7191" name="Ink 2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214600" y="3249781"/>
                <a:ext cx="652137" cy="3854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7192" name="Ink 2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455863" y="3125788"/>
              <a:ext cx="642937" cy="392112"/>
            </p14:xfrm>
          </p:contentPart>
        </mc:Choice>
        <mc:Fallback xmlns="">
          <p:pic>
            <p:nvPicPr>
              <p:cNvPr id="7192" name="Ink 2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2446503" y="3116426"/>
                <a:ext cx="661656" cy="4108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7193" name="Ink 2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536950" y="3106738"/>
              <a:ext cx="4052888" cy="420687"/>
            </p14:xfrm>
          </p:contentPart>
        </mc:Choice>
        <mc:Fallback xmlns="">
          <p:pic>
            <p:nvPicPr>
              <p:cNvPr id="7193" name="Ink 2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3527590" y="3097381"/>
                <a:ext cx="4071608" cy="43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7194" name="Ink 2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776913" y="3517900"/>
              <a:ext cx="982662" cy="260350"/>
            </p14:xfrm>
          </p:contentPart>
        </mc:Choice>
        <mc:Fallback xmlns="">
          <p:pic>
            <p:nvPicPr>
              <p:cNvPr id="7194" name="Ink 2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5767554" y="3508537"/>
                <a:ext cx="1001379" cy="2790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7195" name="Ink 2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581150" y="4089400"/>
              <a:ext cx="839788" cy="268288"/>
            </p14:xfrm>
          </p:contentPart>
        </mc:Choice>
        <mc:Fallback xmlns="">
          <p:pic>
            <p:nvPicPr>
              <p:cNvPr id="7195" name="Ink 2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571791" y="4080037"/>
                <a:ext cx="858506" cy="2870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7196" name="Ink 2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705100" y="4152900"/>
              <a:ext cx="696913" cy="160338"/>
            </p14:xfrm>
          </p:contentPart>
        </mc:Choice>
        <mc:Fallback xmlns="">
          <p:pic>
            <p:nvPicPr>
              <p:cNvPr id="7196" name="Ink 2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2695741" y="4143532"/>
                <a:ext cx="715632" cy="17907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7197" name="Ink 2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983163" y="3956050"/>
              <a:ext cx="982662" cy="223838"/>
            </p14:xfrm>
          </p:contentPart>
        </mc:Choice>
        <mc:Fallback xmlns="">
          <p:pic>
            <p:nvPicPr>
              <p:cNvPr id="7197" name="Ink 2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4973804" y="3946693"/>
                <a:ext cx="1001379" cy="2425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7198" name="Ink 3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670050" y="4857750"/>
              <a:ext cx="492125" cy="152400"/>
            </p14:xfrm>
          </p:contentPart>
        </mc:Choice>
        <mc:Fallback xmlns="">
          <p:pic>
            <p:nvPicPr>
              <p:cNvPr id="7198" name="Ink 3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1660690" y="4848383"/>
                <a:ext cx="510845" cy="1711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7199" name="Ink 3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598738" y="4179888"/>
              <a:ext cx="1330325" cy="1054100"/>
            </p14:xfrm>
          </p:contentPart>
        </mc:Choice>
        <mc:Fallback xmlns="">
          <p:pic>
            <p:nvPicPr>
              <p:cNvPr id="7199" name="Ink 3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2589377" y="4170528"/>
                <a:ext cx="1349047" cy="10728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7200" name="Ink 3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572000" y="4179888"/>
              <a:ext cx="2867025" cy="481012"/>
            </p14:xfrm>
          </p:contentPart>
        </mc:Choice>
        <mc:Fallback xmlns="">
          <p:pic>
            <p:nvPicPr>
              <p:cNvPr id="7200" name="Ink 3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4562640" y="4170527"/>
                <a:ext cx="2885745" cy="49973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7201" name="Ink 3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633538" y="4572000"/>
              <a:ext cx="36512" cy="152400"/>
            </p14:xfrm>
          </p:contentPart>
        </mc:Choice>
        <mc:Fallback xmlns="">
          <p:pic>
            <p:nvPicPr>
              <p:cNvPr id="7201" name="Ink 3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1624139" y="4562633"/>
                <a:ext cx="55310" cy="1711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7202" name="Ink 3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768475" y="4554538"/>
              <a:ext cx="88900" cy="169862"/>
            </p14:xfrm>
          </p:contentPart>
        </mc:Choice>
        <mc:Fallback xmlns="">
          <p:pic>
            <p:nvPicPr>
              <p:cNvPr id="7202" name="Ink 3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1759117" y="4545181"/>
                <a:ext cx="107616" cy="1885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7203" name="Ink 3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982788" y="4554538"/>
              <a:ext cx="26987" cy="152400"/>
            </p14:xfrm>
          </p:contentPart>
        </mc:Choice>
        <mc:Fallback xmlns="">
          <p:pic>
            <p:nvPicPr>
              <p:cNvPr id="7203" name="Ink 3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1973433" y="4545171"/>
                <a:ext cx="45698" cy="1711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7204" name="Ink 3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732088" y="4510088"/>
              <a:ext cx="669925" cy="196850"/>
            </p14:xfrm>
          </p:contentPart>
        </mc:Choice>
        <mc:Fallback xmlns="">
          <p:pic>
            <p:nvPicPr>
              <p:cNvPr id="7204" name="Ink 3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2722728" y="4500731"/>
                <a:ext cx="688644" cy="2155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7205" name="Ink 3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625600" y="5081588"/>
              <a:ext cx="625475" cy="276225"/>
            </p14:xfrm>
          </p:contentPart>
        </mc:Choice>
        <mc:Fallback xmlns="">
          <p:pic>
            <p:nvPicPr>
              <p:cNvPr id="7205" name="Ink 3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1616238" y="5072224"/>
                <a:ext cx="644200" cy="29495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7206" name="Ink 3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286250" y="4724400"/>
              <a:ext cx="1089025" cy="936625"/>
            </p14:xfrm>
          </p:contentPart>
        </mc:Choice>
        <mc:Fallback xmlns="">
          <p:pic>
            <p:nvPicPr>
              <p:cNvPr id="7206" name="Ink 3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4276893" y="4715041"/>
                <a:ext cx="1107739" cy="9553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7207" name="Ink 3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626100" y="5973763"/>
              <a:ext cx="758825" cy="349250"/>
            </p14:xfrm>
          </p:contentPart>
        </mc:Choice>
        <mc:Fallback xmlns="">
          <p:pic>
            <p:nvPicPr>
              <p:cNvPr id="7207" name="Ink 3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5616741" y="5964402"/>
                <a:ext cx="777544" cy="3679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7208" name="Ink 4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037013" y="5697538"/>
              <a:ext cx="669925" cy="241300"/>
            </p14:xfrm>
          </p:contentPart>
        </mc:Choice>
        <mc:Fallback xmlns="">
          <p:pic>
            <p:nvPicPr>
              <p:cNvPr id="7208" name="Ink 4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4027653" y="5688174"/>
                <a:ext cx="688644" cy="2600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7209" name="Ink 4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268913" y="5653088"/>
              <a:ext cx="669925" cy="160337"/>
            </p14:xfrm>
          </p:contentPart>
        </mc:Choice>
        <mc:Fallback xmlns="">
          <p:pic>
            <p:nvPicPr>
              <p:cNvPr id="7209" name="Ink 4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5259553" y="5643720"/>
                <a:ext cx="688644" cy="1790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7210" name="Ink 4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027738" y="5607050"/>
              <a:ext cx="36512" cy="188913"/>
            </p14:xfrm>
          </p:contentPart>
        </mc:Choice>
        <mc:Fallback xmlns="">
          <p:pic>
            <p:nvPicPr>
              <p:cNvPr id="7210" name="Ink 4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6018339" y="5597694"/>
                <a:ext cx="55310" cy="2076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7211" name="Ink 4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902075" y="5991225"/>
              <a:ext cx="500063" cy="430213"/>
            </p14:xfrm>
          </p:contentPart>
        </mc:Choice>
        <mc:Fallback xmlns="">
          <p:pic>
            <p:nvPicPr>
              <p:cNvPr id="7211" name="Ink 4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3892715" y="5981865"/>
                <a:ext cx="518784" cy="44893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7212" name="Ink 4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991350" y="4714875"/>
              <a:ext cx="1573213" cy="714375"/>
            </p14:xfrm>
          </p:contentPart>
        </mc:Choice>
        <mc:Fallback xmlns="">
          <p:pic>
            <p:nvPicPr>
              <p:cNvPr id="7212" name="Ink 4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6981990" y="4705518"/>
                <a:ext cx="1591933" cy="7330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7213" name="Ink 4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473200" y="4375150"/>
              <a:ext cx="1866900" cy="46038"/>
            </p14:xfrm>
          </p:contentPart>
        </mc:Choice>
        <mc:Fallback xmlns="">
          <p:pic>
            <p:nvPicPr>
              <p:cNvPr id="7213" name="Ink 4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1463840" y="4365799"/>
                <a:ext cx="1885619" cy="64741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194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116013" y="561975"/>
              <a:ext cx="625475" cy="188913"/>
            </p14:xfrm>
          </p:contentPart>
        </mc:Choice>
        <mc:Fallback xmlns="">
          <p:pic>
            <p:nvPicPr>
              <p:cNvPr id="8194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06651" y="552619"/>
                <a:ext cx="644200" cy="2076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195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874838" y="652463"/>
              <a:ext cx="80962" cy="9525"/>
            </p14:xfrm>
          </p:contentPart>
        </mc:Choice>
        <mc:Fallback xmlns="">
          <p:pic>
            <p:nvPicPr>
              <p:cNvPr id="8195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65441" y="642938"/>
                <a:ext cx="99757" cy="285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196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081213" y="465138"/>
              <a:ext cx="847725" cy="222250"/>
            </p14:xfrm>
          </p:contentPart>
        </mc:Choice>
        <mc:Fallback xmlns="">
          <p:pic>
            <p:nvPicPr>
              <p:cNvPr id="8196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071854" y="455773"/>
                <a:ext cx="866443" cy="24098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197" name="Ink 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303588" y="438150"/>
              <a:ext cx="884237" cy="223838"/>
            </p14:xfrm>
          </p:contentPart>
        </mc:Choice>
        <mc:Fallback xmlns="">
          <p:pic>
            <p:nvPicPr>
              <p:cNvPr id="8197" name="Ink 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294227" y="428793"/>
                <a:ext cx="902959" cy="2425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198" name="Ink 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456113" y="446088"/>
              <a:ext cx="473075" cy="179387"/>
            </p14:xfrm>
          </p:contentPart>
        </mc:Choice>
        <mc:Fallback xmlns="">
          <p:pic>
            <p:nvPicPr>
              <p:cNvPr id="8198" name="Ink 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446752" y="436722"/>
                <a:ext cx="491796" cy="1981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8199" name="Ink 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224463" y="411163"/>
              <a:ext cx="446087" cy="204787"/>
            </p14:xfrm>
          </p:contentPart>
        </mc:Choice>
        <mc:Fallback xmlns="">
          <p:pic>
            <p:nvPicPr>
              <p:cNvPr id="8199" name="Ink 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215102" y="401805"/>
                <a:ext cx="464809" cy="22350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8200" name="Ink 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965825" y="438150"/>
              <a:ext cx="1089025" cy="285750"/>
            </p14:xfrm>
          </p:contentPart>
        </mc:Choice>
        <mc:Fallback xmlns="">
          <p:pic>
            <p:nvPicPr>
              <p:cNvPr id="8200" name="Ink 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956465" y="428793"/>
                <a:ext cx="1107745" cy="3044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8201" name="Ink 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466013" y="392113"/>
              <a:ext cx="1106487" cy="206375"/>
            </p14:xfrm>
          </p:contentPart>
        </mc:Choice>
        <mc:Fallback xmlns="">
          <p:pic>
            <p:nvPicPr>
              <p:cNvPr id="8201" name="Ink 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456651" y="382749"/>
                <a:ext cx="1125211" cy="2251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8202" name="Ink 1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990725" y="839788"/>
              <a:ext cx="814388" cy="223837"/>
            </p14:xfrm>
          </p:contentPart>
        </mc:Choice>
        <mc:Fallback xmlns="">
          <p:pic>
            <p:nvPicPr>
              <p:cNvPr id="8202" name="Ink 1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981364" y="830416"/>
                <a:ext cx="833110" cy="2425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8203" name="Ink 1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687513" y="1089025"/>
              <a:ext cx="598487" cy="438150"/>
            </p14:xfrm>
          </p:contentPart>
        </mc:Choice>
        <mc:Fallback xmlns="">
          <p:pic>
            <p:nvPicPr>
              <p:cNvPr id="8203" name="Ink 1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678150" y="1079664"/>
                <a:ext cx="617212" cy="45687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8204" name="Ink 1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455863" y="1071563"/>
              <a:ext cx="1911350" cy="536575"/>
            </p14:xfrm>
          </p:contentPart>
        </mc:Choice>
        <mc:Fallback xmlns="">
          <p:pic>
            <p:nvPicPr>
              <p:cNvPr id="8204" name="Ink 1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446502" y="1062200"/>
                <a:ext cx="1930071" cy="55530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8205" name="Ink 1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697163" y="1589088"/>
              <a:ext cx="704850" cy="635000"/>
            </p14:xfrm>
          </p:contentPart>
        </mc:Choice>
        <mc:Fallback xmlns="">
          <p:pic>
            <p:nvPicPr>
              <p:cNvPr id="8205" name="Ink 1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687803" y="1579729"/>
                <a:ext cx="723569" cy="6537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8206" name="Ink 1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125538" y="1652588"/>
              <a:ext cx="1044575" cy="1116012"/>
            </p14:xfrm>
          </p:contentPart>
        </mc:Choice>
        <mc:Fallback xmlns="">
          <p:pic>
            <p:nvPicPr>
              <p:cNvPr id="8206" name="Ink 1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116179" y="1643228"/>
                <a:ext cx="1063292" cy="113473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8207" name="Ink 1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035175" y="2473325"/>
              <a:ext cx="696913" cy="223838"/>
            </p14:xfrm>
          </p:contentPart>
        </mc:Choice>
        <mc:Fallback xmlns="">
          <p:pic>
            <p:nvPicPr>
              <p:cNvPr id="8207" name="Ink 1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025816" y="2463968"/>
                <a:ext cx="715632" cy="2425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8208" name="Ink 1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57250" y="2830513"/>
              <a:ext cx="857250" cy="608012"/>
            </p14:xfrm>
          </p:contentPart>
        </mc:Choice>
        <mc:Fallback xmlns="">
          <p:pic>
            <p:nvPicPr>
              <p:cNvPr id="8208" name="Ink 1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847889" y="2821153"/>
                <a:ext cx="875972" cy="62673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8209" name="Ink 1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205038" y="2759075"/>
              <a:ext cx="715962" cy="519113"/>
            </p14:xfrm>
          </p:contentPart>
        </mc:Choice>
        <mc:Fallback xmlns="">
          <p:pic>
            <p:nvPicPr>
              <p:cNvPr id="8209" name="Ink 1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195679" y="2749715"/>
                <a:ext cx="734680" cy="5378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8210" name="Ink 1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010025" y="1509713"/>
              <a:ext cx="365125" cy="955675"/>
            </p14:xfrm>
          </p:contentPart>
        </mc:Choice>
        <mc:Fallback xmlns="">
          <p:pic>
            <p:nvPicPr>
              <p:cNvPr id="8210" name="Ink 1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000663" y="1500410"/>
                <a:ext cx="383849" cy="97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8211" name="Ink 1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143375" y="2562225"/>
              <a:ext cx="554038" cy="188913"/>
            </p14:xfrm>
          </p:contentPart>
        </mc:Choice>
        <mc:Fallback xmlns="">
          <p:pic>
            <p:nvPicPr>
              <p:cNvPr id="8211" name="Ink 1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134015" y="2552869"/>
                <a:ext cx="572758" cy="2076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8212" name="Ink 2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983163" y="2482850"/>
              <a:ext cx="9525" cy="125413"/>
            </p14:xfrm>
          </p:contentPart>
        </mc:Choice>
        <mc:Fallback xmlns="">
          <p:pic>
            <p:nvPicPr>
              <p:cNvPr id="8212" name="Ink 2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4973638" y="2473480"/>
                <a:ext cx="28575" cy="14415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8213" name="Ink 2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116513" y="2509838"/>
              <a:ext cx="107950" cy="142875"/>
            </p14:xfrm>
          </p:contentPart>
        </mc:Choice>
        <mc:Fallback xmlns="">
          <p:pic>
            <p:nvPicPr>
              <p:cNvPr id="8213" name="Ink 2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5107157" y="2500481"/>
                <a:ext cx="126661" cy="1615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8214" name="Ink 2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589588" y="2446338"/>
              <a:ext cx="384175" cy="161925"/>
            </p14:xfrm>
          </p:contentPart>
        </mc:Choice>
        <mc:Fallback xmlns="">
          <p:pic>
            <p:nvPicPr>
              <p:cNvPr id="8214" name="Ink 2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5580227" y="2436982"/>
                <a:ext cx="402898" cy="1806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8215" name="Ink 2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276975" y="2374900"/>
              <a:ext cx="679450" cy="287338"/>
            </p14:xfrm>
          </p:contentPart>
        </mc:Choice>
        <mc:Fallback xmlns="">
          <p:pic>
            <p:nvPicPr>
              <p:cNvPr id="8215" name="Ink 2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6267613" y="2365538"/>
                <a:ext cx="698174" cy="30606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8216" name="Ink 2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358063" y="2276475"/>
              <a:ext cx="795337" cy="304800"/>
            </p14:xfrm>
          </p:contentPart>
        </mc:Choice>
        <mc:Fallback xmlns="">
          <p:pic>
            <p:nvPicPr>
              <p:cNvPr id="8216" name="Ink 2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7348702" y="2267108"/>
                <a:ext cx="814059" cy="3235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8217" name="Ink 2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179888" y="2840038"/>
              <a:ext cx="660400" cy="276225"/>
            </p14:xfrm>
          </p:contentPart>
        </mc:Choice>
        <mc:Fallback xmlns="">
          <p:pic>
            <p:nvPicPr>
              <p:cNvPr id="8217" name="Ink 2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4170526" y="2830674"/>
                <a:ext cx="679125" cy="29495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8218" name="Ink 2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535863" y="2652713"/>
              <a:ext cx="188912" cy="936625"/>
            </p14:xfrm>
          </p:contentPart>
        </mc:Choice>
        <mc:Fallback xmlns="">
          <p:pic>
            <p:nvPicPr>
              <p:cNvPr id="8218" name="Ink 2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7526507" y="2643354"/>
                <a:ext cx="207623" cy="9553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8219" name="Ink 2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411663" y="2840038"/>
              <a:ext cx="53975" cy="1587"/>
            </p14:xfrm>
          </p:contentPart>
        </mc:Choice>
        <mc:Fallback xmlns="">
          <p:pic>
            <p:nvPicPr>
              <p:cNvPr id="8219" name="Ink 2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4402307" y="2798776"/>
                <a:ext cx="72686" cy="841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8220" name="Ink 2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411663" y="3143250"/>
              <a:ext cx="115887" cy="285750"/>
            </p14:xfrm>
          </p:contentPart>
        </mc:Choice>
        <mc:Fallback xmlns="">
          <p:pic>
            <p:nvPicPr>
              <p:cNvPr id="8220" name="Ink 2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4402306" y="3133893"/>
                <a:ext cx="134602" cy="3044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8221" name="Ink 2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429125" y="3527425"/>
              <a:ext cx="80963" cy="80963"/>
            </p14:xfrm>
          </p:contentPart>
        </mc:Choice>
        <mc:Fallback xmlns="">
          <p:pic>
            <p:nvPicPr>
              <p:cNvPr id="8221" name="Ink 2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4419728" y="3518028"/>
                <a:ext cx="99758" cy="9975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8222" name="Ink 3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429125" y="3732213"/>
              <a:ext cx="98425" cy="98425"/>
            </p14:xfrm>
          </p:contentPart>
        </mc:Choice>
        <mc:Fallback xmlns="">
          <p:pic>
            <p:nvPicPr>
              <p:cNvPr id="8222" name="Ink 3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4419751" y="3722839"/>
                <a:ext cx="117173" cy="1171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8223" name="Ink 3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116513" y="2751138"/>
              <a:ext cx="393700" cy="990600"/>
            </p14:xfrm>
          </p:contentPart>
        </mc:Choice>
        <mc:Fallback xmlns="">
          <p:pic>
            <p:nvPicPr>
              <p:cNvPr id="8223" name="Ink 3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5107156" y="2741779"/>
                <a:ext cx="412413" cy="10093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8224" name="Ink 3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813425" y="2724150"/>
              <a:ext cx="187325" cy="160338"/>
            </p14:xfrm>
          </p:contentPart>
        </mc:Choice>
        <mc:Fallback xmlns="">
          <p:pic>
            <p:nvPicPr>
              <p:cNvPr id="8224" name="Ink 3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5804059" y="2714782"/>
                <a:ext cx="206058" cy="17907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8225" name="Ink 3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776913" y="3044825"/>
              <a:ext cx="161925" cy="9525"/>
            </p14:xfrm>
          </p:contentPart>
        </mc:Choice>
        <mc:Fallback xmlns="">
          <p:pic>
            <p:nvPicPr>
              <p:cNvPr id="8225" name="Ink 3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5767557" y="3036570"/>
                <a:ext cx="180636" cy="260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8226" name="Ink 3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776913" y="3251200"/>
              <a:ext cx="134937" cy="7938"/>
            </p14:xfrm>
          </p:contentPart>
        </mc:Choice>
        <mc:Fallback xmlns="">
          <p:pic>
            <p:nvPicPr>
              <p:cNvPr id="8226" name="Ink 3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5767557" y="3241819"/>
                <a:ext cx="153648" cy="2670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8227" name="Ink 3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776913" y="3463925"/>
              <a:ext cx="233362" cy="277813"/>
            </p14:xfrm>
          </p:contentPart>
        </mc:Choice>
        <mc:Fallback xmlns="">
          <p:pic>
            <p:nvPicPr>
              <p:cNvPr id="8227" name="Ink 3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5767550" y="3454569"/>
                <a:ext cx="252089" cy="2965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8228" name="Ink 3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473825" y="2687638"/>
              <a:ext cx="411163" cy="992187"/>
            </p14:xfrm>
          </p:contentPart>
        </mc:Choice>
        <mc:Fallback xmlns="">
          <p:pic>
            <p:nvPicPr>
              <p:cNvPr id="8228" name="Ink 3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6464464" y="2678278"/>
                <a:ext cx="429885" cy="10109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8229" name="Ink 3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919288" y="3848100"/>
              <a:ext cx="2921000" cy="223838"/>
            </p14:xfrm>
          </p:contentPart>
        </mc:Choice>
        <mc:Fallback xmlns="">
          <p:pic>
            <p:nvPicPr>
              <p:cNvPr id="8229" name="Ink 3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1909928" y="3838743"/>
                <a:ext cx="2939720" cy="2425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8230" name="Ink 3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295400" y="4071938"/>
              <a:ext cx="1054100" cy="258762"/>
            </p14:xfrm>
          </p:contentPart>
        </mc:Choice>
        <mc:Fallback xmlns="">
          <p:pic>
            <p:nvPicPr>
              <p:cNvPr id="8230" name="Ink 3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1286040" y="4062581"/>
                <a:ext cx="1072820" cy="2774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8231" name="Ink 3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463800" y="4010025"/>
              <a:ext cx="1206500" cy="438150"/>
            </p14:xfrm>
          </p:contentPart>
        </mc:Choice>
        <mc:Fallback xmlns="">
          <p:pic>
            <p:nvPicPr>
              <p:cNvPr id="8231" name="Ink 3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2454439" y="4000664"/>
                <a:ext cx="1225222" cy="45687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8232" name="Ink 4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776663" y="4010025"/>
              <a:ext cx="1135062" cy="411163"/>
            </p14:xfrm>
          </p:contentPart>
        </mc:Choice>
        <mc:Fallback xmlns="">
          <p:pic>
            <p:nvPicPr>
              <p:cNvPr id="8232" name="Ink 4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3767300" y="4000672"/>
                <a:ext cx="1153788" cy="4298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8233" name="Ink 4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106988" y="4027488"/>
              <a:ext cx="679450" cy="187325"/>
            </p14:xfrm>
          </p:contentPart>
        </mc:Choice>
        <mc:Fallback xmlns="">
          <p:pic>
            <p:nvPicPr>
              <p:cNvPr id="8233" name="Ink 4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5097626" y="4018140"/>
                <a:ext cx="698174" cy="20602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8234" name="Ink 4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482725" y="4741863"/>
              <a:ext cx="571500" cy="303212"/>
            </p14:xfrm>
          </p:contentPart>
        </mc:Choice>
        <mc:Fallback xmlns="">
          <p:pic>
            <p:nvPicPr>
              <p:cNvPr id="8234" name="Ink 4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1473368" y="4732500"/>
                <a:ext cx="590214" cy="3219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8235" name="Ink 4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125663" y="5259388"/>
              <a:ext cx="88900" cy="152400"/>
            </p14:xfrm>
          </p:contentPart>
        </mc:Choice>
        <mc:Fallback xmlns="">
          <p:pic>
            <p:nvPicPr>
              <p:cNvPr id="8235" name="Ink 4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2116305" y="5250021"/>
                <a:ext cx="107616" cy="1711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8236" name="Ink 4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401888" y="5643563"/>
              <a:ext cx="509587" cy="330200"/>
            </p14:xfrm>
          </p:contentPart>
        </mc:Choice>
        <mc:Fallback xmlns="">
          <p:pic>
            <p:nvPicPr>
              <p:cNvPr id="8236" name="Ink 4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2392531" y="5634201"/>
                <a:ext cx="528301" cy="3489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8237" name="Ink 4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285875" y="5062538"/>
              <a:ext cx="393700" cy="196850"/>
            </p14:xfrm>
          </p:contentPart>
        </mc:Choice>
        <mc:Fallback xmlns="">
          <p:pic>
            <p:nvPicPr>
              <p:cNvPr id="8237" name="Ink 4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1276518" y="5053181"/>
                <a:ext cx="412413" cy="2155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8238" name="Ink 4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009775" y="5018088"/>
              <a:ext cx="249238" cy="161925"/>
            </p14:xfrm>
          </p:contentPart>
        </mc:Choice>
        <mc:Fallback xmlns="">
          <p:pic>
            <p:nvPicPr>
              <p:cNvPr id="8238" name="Ink 4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2000411" y="5008732"/>
                <a:ext cx="267967" cy="1806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8239" name="Ink 4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098550" y="5303838"/>
              <a:ext cx="768350" cy="455612"/>
            </p14:xfrm>
          </p:contentPart>
        </mc:Choice>
        <mc:Fallback xmlns="">
          <p:pic>
            <p:nvPicPr>
              <p:cNvPr id="8239" name="Ink 4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1089189" y="5294481"/>
                <a:ext cx="787073" cy="4743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8240" name="Ink 4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116138" y="5375275"/>
              <a:ext cx="750887" cy="260350"/>
            </p14:xfrm>
          </p:contentPart>
        </mc:Choice>
        <mc:Fallback xmlns="">
          <p:pic>
            <p:nvPicPr>
              <p:cNvPr id="8240" name="Ink 4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2106779" y="5365912"/>
                <a:ext cx="769605" cy="2790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8241" name="Ink 4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374775" y="5768975"/>
              <a:ext cx="152400" cy="241300"/>
            </p14:xfrm>
          </p:contentPart>
        </mc:Choice>
        <mc:Fallback xmlns="">
          <p:pic>
            <p:nvPicPr>
              <p:cNvPr id="8241" name="Ink 4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1365408" y="5759611"/>
                <a:ext cx="171135" cy="2600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8242" name="Ink 5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081088" y="6027738"/>
              <a:ext cx="1241425" cy="276225"/>
            </p14:xfrm>
          </p:contentPart>
        </mc:Choice>
        <mc:Fallback xmlns="">
          <p:pic>
            <p:nvPicPr>
              <p:cNvPr id="8242" name="Ink 5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1071727" y="6018374"/>
                <a:ext cx="1260147" cy="29495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8243" name="Ink 5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438400" y="6045200"/>
              <a:ext cx="320675" cy="295275"/>
            </p14:xfrm>
          </p:contentPart>
        </mc:Choice>
        <mc:Fallback xmlns="">
          <p:pic>
            <p:nvPicPr>
              <p:cNvPr id="8243" name="Ink 5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2429042" y="6035838"/>
                <a:ext cx="339390" cy="31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8244" name="Ink 5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874963" y="6045200"/>
              <a:ext cx="80962" cy="134938"/>
            </p14:xfrm>
          </p:contentPart>
        </mc:Choice>
        <mc:Fallback xmlns="">
          <p:pic>
            <p:nvPicPr>
              <p:cNvPr id="8244" name="Ink 5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2865607" y="6035844"/>
                <a:ext cx="99673" cy="15364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8245" name="Ink 5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054350" y="6018213"/>
              <a:ext cx="115888" cy="339725"/>
            </p14:xfrm>
          </p:contentPart>
        </mc:Choice>
        <mc:Fallback xmlns="">
          <p:pic>
            <p:nvPicPr>
              <p:cNvPr id="8245" name="Ink 5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3044993" y="6008856"/>
                <a:ext cx="134603" cy="3584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8246" name="Ink 5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259138" y="6000750"/>
              <a:ext cx="661987" cy="160338"/>
            </p14:xfrm>
          </p:contentPart>
        </mc:Choice>
        <mc:Fallback xmlns="">
          <p:pic>
            <p:nvPicPr>
              <p:cNvPr id="8246" name="Ink 5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3249779" y="5991403"/>
                <a:ext cx="680706" cy="17903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8247" name="Ink 5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081463" y="6000750"/>
              <a:ext cx="160337" cy="107950"/>
            </p14:xfrm>
          </p:contentPart>
        </mc:Choice>
        <mc:Fallback xmlns="">
          <p:pic>
            <p:nvPicPr>
              <p:cNvPr id="8247" name="Ink 5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4072095" y="5991394"/>
                <a:ext cx="179073" cy="1266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8248" name="Ink 5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330700" y="5956300"/>
              <a:ext cx="322263" cy="152400"/>
            </p14:xfrm>
          </p:contentPart>
        </mc:Choice>
        <mc:Fallback xmlns="">
          <p:pic>
            <p:nvPicPr>
              <p:cNvPr id="8248" name="Ink 5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4321338" y="5946933"/>
                <a:ext cx="340987" cy="1711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8249" name="Ink 5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054100" y="6429375"/>
              <a:ext cx="750888" cy="312738"/>
            </p14:xfrm>
          </p:contentPart>
        </mc:Choice>
        <mc:Fallback xmlns="">
          <p:pic>
            <p:nvPicPr>
              <p:cNvPr id="8249" name="Ink 5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1044741" y="6420018"/>
                <a:ext cx="769606" cy="33145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8250" name="Ink 5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955800" y="6392863"/>
              <a:ext cx="1160463" cy="287337"/>
            </p14:xfrm>
          </p:contentPart>
        </mc:Choice>
        <mc:Fallback xmlns="">
          <p:pic>
            <p:nvPicPr>
              <p:cNvPr id="8250" name="Ink 5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1946441" y="6383501"/>
                <a:ext cx="1179180" cy="3060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8251" name="Ink 5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286125" y="6392863"/>
              <a:ext cx="1357313" cy="179387"/>
            </p14:xfrm>
          </p:contentPart>
        </mc:Choice>
        <mc:Fallback xmlns="">
          <p:pic>
            <p:nvPicPr>
              <p:cNvPr id="8251" name="Ink 5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3276764" y="6383497"/>
                <a:ext cx="1376035" cy="1981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8252" name="Ink 6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786313" y="6419850"/>
              <a:ext cx="169862" cy="53975"/>
            </p14:xfrm>
          </p:contentPart>
        </mc:Choice>
        <mc:Fallback xmlns="">
          <p:pic>
            <p:nvPicPr>
              <p:cNvPr id="8252" name="Ink 6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4776956" y="6410494"/>
                <a:ext cx="188576" cy="7268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8253" name="Ink 6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081588" y="6323013"/>
              <a:ext cx="973137" cy="347662"/>
            </p14:xfrm>
          </p:contentPart>
        </mc:Choice>
        <mc:Fallback xmlns="">
          <p:pic>
            <p:nvPicPr>
              <p:cNvPr id="8253" name="Ink 6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5072227" y="6313656"/>
                <a:ext cx="991858" cy="36637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8254" name="Ink 6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098925" y="2652713"/>
              <a:ext cx="3965575" cy="160337"/>
            </p14:xfrm>
          </p:contentPart>
        </mc:Choice>
        <mc:Fallback xmlns="">
          <p:pic>
            <p:nvPicPr>
              <p:cNvPr id="8254" name="Ink 6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4089565" y="2643345"/>
                <a:ext cx="3984296" cy="179073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112</TotalTime>
  <Words>57</Words>
  <Application>Microsoft Macintosh PowerPoint</Application>
  <PresentationFormat>Ekran Gösterisi (4:3)</PresentationFormat>
  <Paragraphs>57</Paragraphs>
  <Slides>10</Slides>
  <Notes>1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2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10</vt:i4>
      </vt:variant>
    </vt:vector>
  </HeadingPairs>
  <TitlesOfParts>
    <vt:vector size="13" baseType="lpstr">
      <vt:lpstr>Arial</vt:lpstr>
      <vt:lpstr>Calibri</vt:lpstr>
      <vt:lpstr>Ofis Teması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Slayt 1</dc:title>
  <dc:creator>STUDYO</dc:creator>
  <cp:lastModifiedBy>Barış Yılmaz</cp:lastModifiedBy>
  <cp:revision>13</cp:revision>
  <dcterms:created xsi:type="dcterms:W3CDTF">2009-11-12T11:45:47Z</dcterms:created>
  <dcterms:modified xsi:type="dcterms:W3CDTF">2022-11-14T21:14:13Z</dcterms:modified>
</cp:coreProperties>
</file>