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7" r:id="rId5"/>
    <p:sldId id="270" r:id="rId6"/>
    <p:sldId id="287" r:id="rId7"/>
    <p:sldId id="288" r:id="rId8"/>
    <p:sldId id="289" r:id="rId9"/>
    <p:sldId id="284" r:id="rId10"/>
    <p:sldId id="272" r:id="rId11"/>
    <p:sldId id="283" r:id="rId12"/>
    <p:sldId id="290" r:id="rId13"/>
    <p:sldId id="292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08EF5-5740-4CB0-AB4E-8665D0628AC0}" v="109" dt="2019-12-19T07:31:51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50"/>
  </p:normalViewPr>
  <p:slideViewPr>
    <p:cSldViewPr snapToGrid="0">
      <p:cViewPr>
        <p:scale>
          <a:sx n="97" d="100"/>
          <a:sy n="97" d="100"/>
        </p:scale>
        <p:origin x="113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 nur çubukcu" userId="703395e6e88eaeb1" providerId="LiveId" clId="{52508EF5-5740-4CB0-AB4E-8665D0628AC0}"/>
    <pc:docChg chg="undo redo custSel addSld delSld modSld sldOrd">
      <pc:chgData name="fatma nur çubukcu" userId="703395e6e88eaeb1" providerId="LiveId" clId="{52508EF5-5740-4CB0-AB4E-8665D0628AC0}" dt="2019-12-19T07:39:24.785" v="3921" actId="20577"/>
      <pc:docMkLst>
        <pc:docMk/>
      </pc:docMkLst>
      <pc:sldChg chg="modSp">
        <pc:chgData name="fatma nur çubukcu" userId="703395e6e88eaeb1" providerId="LiveId" clId="{52508EF5-5740-4CB0-AB4E-8665D0628AC0}" dt="2019-12-13T22:36:01.882" v="1691" actId="1076"/>
        <pc:sldMkLst>
          <pc:docMk/>
          <pc:sldMk cId="0" sldId="258"/>
        </pc:sldMkLst>
        <pc:picChg chg="mod">
          <ac:chgData name="fatma nur çubukcu" userId="703395e6e88eaeb1" providerId="LiveId" clId="{52508EF5-5740-4CB0-AB4E-8665D0628AC0}" dt="2019-12-13T22:36:01.882" v="1691" actId="1076"/>
          <ac:picMkLst>
            <pc:docMk/>
            <pc:sldMk cId="0" sldId="258"/>
            <ac:picMk id="2050" creationId="{00000000-0000-0000-0000-000000000000}"/>
          </ac:picMkLst>
        </pc:picChg>
      </pc:sldChg>
      <pc:sldChg chg="modSp">
        <pc:chgData name="fatma nur çubukcu" userId="703395e6e88eaeb1" providerId="LiveId" clId="{52508EF5-5740-4CB0-AB4E-8665D0628AC0}" dt="2019-12-17T19:09:07.975" v="1974" actId="20577"/>
        <pc:sldMkLst>
          <pc:docMk/>
          <pc:sldMk cId="0" sldId="259"/>
        </pc:sldMkLst>
        <pc:spChg chg="mod">
          <ac:chgData name="fatma nur çubukcu" userId="703395e6e88eaeb1" providerId="LiveId" clId="{52508EF5-5740-4CB0-AB4E-8665D0628AC0}" dt="2019-12-17T19:09:07.975" v="1974" actId="20577"/>
          <ac:spMkLst>
            <pc:docMk/>
            <pc:sldMk cId="0" sldId="259"/>
            <ac:spMk id="4099" creationId="{00000000-0000-0000-0000-000000000000}"/>
          </ac:spMkLst>
        </pc:spChg>
      </pc:sldChg>
      <pc:sldChg chg="modSp">
        <pc:chgData name="fatma nur çubukcu" userId="703395e6e88eaeb1" providerId="LiveId" clId="{52508EF5-5740-4CB0-AB4E-8665D0628AC0}" dt="2019-12-19T07:26:44.594" v="3861" actId="20577"/>
        <pc:sldMkLst>
          <pc:docMk/>
          <pc:sldMk cId="3695526100" sldId="267"/>
        </pc:sldMkLst>
        <pc:spChg chg="mod">
          <ac:chgData name="fatma nur çubukcu" userId="703395e6e88eaeb1" providerId="LiveId" clId="{52508EF5-5740-4CB0-AB4E-8665D0628AC0}" dt="2019-12-13T22:55:10.826" v="1739" actId="20577"/>
          <ac:spMkLst>
            <pc:docMk/>
            <pc:sldMk cId="3695526100" sldId="267"/>
            <ac:spMk id="4098" creationId="{00000000-0000-0000-0000-000000000000}"/>
          </ac:spMkLst>
        </pc:spChg>
        <pc:spChg chg="mod">
          <ac:chgData name="fatma nur çubukcu" userId="703395e6e88eaeb1" providerId="LiveId" clId="{52508EF5-5740-4CB0-AB4E-8665D0628AC0}" dt="2019-12-19T07:26:44.594" v="3861" actId="20577"/>
          <ac:spMkLst>
            <pc:docMk/>
            <pc:sldMk cId="3695526100" sldId="267"/>
            <ac:spMk id="4099" creationId="{00000000-0000-0000-0000-000000000000}"/>
          </ac:spMkLst>
        </pc:spChg>
      </pc:sldChg>
      <pc:sldChg chg="modSp">
        <pc:chgData name="fatma nur çubukcu" userId="703395e6e88eaeb1" providerId="LiveId" clId="{52508EF5-5740-4CB0-AB4E-8665D0628AC0}" dt="2019-12-17T19:31:20.243" v="2111" actId="20577"/>
        <pc:sldMkLst>
          <pc:docMk/>
          <pc:sldMk cId="0" sldId="268"/>
        </pc:sldMkLst>
        <pc:spChg chg="mod">
          <ac:chgData name="fatma nur çubukcu" userId="703395e6e88eaeb1" providerId="LiveId" clId="{52508EF5-5740-4CB0-AB4E-8665D0628AC0}" dt="2019-12-17T19:31:20.243" v="2111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fatma nur çubukcu" userId="703395e6e88eaeb1" providerId="LiveId" clId="{52508EF5-5740-4CB0-AB4E-8665D0628AC0}" dt="2019-12-13T22:35:49.588" v="1689" actId="1076"/>
          <ac:spMkLst>
            <pc:docMk/>
            <pc:sldMk cId="0" sldId="268"/>
            <ac:spMk id="3" creationId="{00000000-0000-0000-0000-000000000000}"/>
          </ac:spMkLst>
        </pc:spChg>
      </pc:sldChg>
      <pc:sldChg chg="delSp modSp">
        <pc:chgData name="fatma nur çubukcu" userId="703395e6e88eaeb1" providerId="LiveId" clId="{52508EF5-5740-4CB0-AB4E-8665D0628AC0}" dt="2019-12-19T07:26:20.356" v="3835" actId="20577"/>
        <pc:sldMkLst>
          <pc:docMk/>
          <pc:sldMk cId="2079984783" sldId="270"/>
        </pc:sldMkLst>
        <pc:spChg chg="del mod">
          <ac:chgData name="fatma nur çubukcu" userId="703395e6e88eaeb1" providerId="LiveId" clId="{52508EF5-5740-4CB0-AB4E-8665D0628AC0}" dt="2019-12-13T15:25:46.606" v="886"/>
          <ac:spMkLst>
            <pc:docMk/>
            <pc:sldMk cId="2079984783" sldId="270"/>
            <ac:spMk id="2" creationId="{5BCB0D2C-6EBE-49E2-9A7C-417376432CB4}"/>
          </ac:spMkLst>
        </pc:spChg>
        <pc:spChg chg="mod">
          <ac:chgData name="fatma nur çubukcu" userId="703395e6e88eaeb1" providerId="LiveId" clId="{52508EF5-5740-4CB0-AB4E-8665D0628AC0}" dt="2019-12-13T22:56:00.844" v="1757" actId="20577"/>
          <ac:spMkLst>
            <pc:docMk/>
            <pc:sldMk cId="2079984783" sldId="270"/>
            <ac:spMk id="4098" creationId="{00000000-0000-0000-0000-000000000000}"/>
          </ac:spMkLst>
        </pc:spChg>
        <pc:spChg chg="mod">
          <ac:chgData name="fatma nur çubukcu" userId="703395e6e88eaeb1" providerId="LiveId" clId="{52508EF5-5740-4CB0-AB4E-8665D0628AC0}" dt="2019-12-19T07:26:20.356" v="3835" actId="20577"/>
          <ac:spMkLst>
            <pc:docMk/>
            <pc:sldMk cId="2079984783" sldId="270"/>
            <ac:spMk id="4099" creationId="{00000000-0000-0000-0000-000000000000}"/>
          </ac:spMkLst>
        </pc:spChg>
      </pc:sldChg>
      <pc:sldChg chg="addSp delSp modSp del">
        <pc:chgData name="fatma nur çubukcu" userId="703395e6e88eaeb1" providerId="LiveId" clId="{52508EF5-5740-4CB0-AB4E-8665D0628AC0}" dt="2019-12-13T22:10:40.932" v="1330" actId="2696"/>
        <pc:sldMkLst>
          <pc:docMk/>
          <pc:sldMk cId="3874460359" sldId="271"/>
        </pc:sldMkLst>
        <pc:spChg chg="add del mod">
          <ac:chgData name="fatma nur çubukcu" userId="703395e6e88eaeb1" providerId="LiveId" clId="{52508EF5-5740-4CB0-AB4E-8665D0628AC0}" dt="2019-12-13T22:05:43.773" v="1241"/>
          <ac:spMkLst>
            <pc:docMk/>
            <pc:sldMk cId="3874460359" sldId="271"/>
            <ac:spMk id="3" creationId="{3B020E9E-0E27-41A3-A50E-6E8046480240}"/>
          </ac:spMkLst>
        </pc:spChg>
        <pc:graphicFrameChg chg="del mod modGraphic">
          <ac:chgData name="fatma nur çubukcu" userId="703395e6e88eaeb1" providerId="LiveId" clId="{52508EF5-5740-4CB0-AB4E-8665D0628AC0}" dt="2019-12-13T22:05:30.760" v="1239"/>
          <ac:graphicFrameMkLst>
            <pc:docMk/>
            <pc:sldMk cId="3874460359" sldId="271"/>
            <ac:graphicFrameMk id="2" creationId="{92F6F9A1-AB7A-4AE2-B626-A48DA8D4A559}"/>
          </ac:graphicFrameMkLst>
        </pc:graphicFrameChg>
        <pc:graphicFrameChg chg="del mod modGraphic">
          <ac:chgData name="fatma nur çubukcu" userId="703395e6e88eaeb1" providerId="LiveId" clId="{52508EF5-5740-4CB0-AB4E-8665D0628AC0}" dt="2019-12-13T22:06:39.197" v="1261"/>
          <ac:graphicFrameMkLst>
            <pc:docMk/>
            <pc:sldMk cId="3874460359" sldId="271"/>
            <ac:graphicFrameMk id="4" creationId="{06E09210-8CB3-4268-B028-9CFC6B9E0DC5}"/>
          </ac:graphicFrameMkLst>
        </pc:graphicFrameChg>
        <pc:graphicFrameChg chg="del mod modGraphic">
          <ac:chgData name="fatma nur çubukcu" userId="703395e6e88eaeb1" providerId="LiveId" clId="{52508EF5-5740-4CB0-AB4E-8665D0628AC0}" dt="2019-12-13T22:07:36.574" v="1284"/>
          <ac:graphicFrameMkLst>
            <pc:docMk/>
            <pc:sldMk cId="3874460359" sldId="271"/>
            <ac:graphicFrameMk id="6" creationId="{EB0946DB-2B1E-4B78-AB7C-DACED3CF66DC}"/>
          </ac:graphicFrameMkLst>
        </pc:graphicFrameChg>
      </pc:sldChg>
      <pc:sldChg chg="addSp delSp modSp ord">
        <pc:chgData name="fatma nur çubukcu" userId="703395e6e88eaeb1" providerId="LiveId" clId="{52508EF5-5740-4CB0-AB4E-8665D0628AC0}" dt="2019-12-13T23:08:48.797" v="1894" actId="14100"/>
        <pc:sldMkLst>
          <pc:docMk/>
          <pc:sldMk cId="2668324288" sldId="272"/>
        </pc:sldMkLst>
        <pc:spChg chg="add mod">
          <ac:chgData name="fatma nur çubukcu" userId="703395e6e88eaeb1" providerId="LiveId" clId="{52508EF5-5740-4CB0-AB4E-8665D0628AC0}" dt="2019-12-13T22:22:02.999" v="1529" actId="1076"/>
          <ac:spMkLst>
            <pc:docMk/>
            <pc:sldMk cId="2668324288" sldId="272"/>
            <ac:spMk id="5" creationId="{6347501D-0356-4958-9053-36C340D4136A}"/>
          </ac:spMkLst>
        </pc:spChg>
        <pc:spChg chg="add mod">
          <ac:chgData name="fatma nur çubukcu" userId="703395e6e88eaeb1" providerId="LiveId" clId="{52508EF5-5740-4CB0-AB4E-8665D0628AC0}" dt="2019-12-13T22:22:02.999" v="1529" actId="1076"/>
          <ac:spMkLst>
            <pc:docMk/>
            <pc:sldMk cId="2668324288" sldId="272"/>
            <ac:spMk id="6" creationId="{7B489DA4-05D5-4918-BC22-9D49C7170B1B}"/>
          </ac:spMkLst>
        </pc:spChg>
        <pc:spChg chg="add mod">
          <ac:chgData name="fatma nur çubukcu" userId="703395e6e88eaeb1" providerId="LiveId" clId="{52508EF5-5740-4CB0-AB4E-8665D0628AC0}" dt="2019-12-13T22:22:02.999" v="1529" actId="1076"/>
          <ac:spMkLst>
            <pc:docMk/>
            <pc:sldMk cId="2668324288" sldId="272"/>
            <ac:spMk id="7" creationId="{E55D7135-E114-456A-ADA7-7A3681A849F4}"/>
          </ac:spMkLst>
        </pc:spChg>
        <pc:spChg chg="add mod">
          <ac:chgData name="fatma nur çubukcu" userId="703395e6e88eaeb1" providerId="LiveId" clId="{52508EF5-5740-4CB0-AB4E-8665D0628AC0}" dt="2019-12-13T22:29:23.679" v="1608" actId="1076"/>
          <ac:spMkLst>
            <pc:docMk/>
            <pc:sldMk cId="2668324288" sldId="272"/>
            <ac:spMk id="8" creationId="{37EAA3A3-2B62-4E96-8285-0C9DA25C6DDC}"/>
          </ac:spMkLst>
        </pc:spChg>
        <pc:spChg chg="add mod">
          <ac:chgData name="fatma nur çubukcu" userId="703395e6e88eaeb1" providerId="LiveId" clId="{52508EF5-5740-4CB0-AB4E-8665D0628AC0}" dt="2019-12-13T22:22:02.999" v="1529" actId="1076"/>
          <ac:spMkLst>
            <pc:docMk/>
            <pc:sldMk cId="2668324288" sldId="272"/>
            <ac:spMk id="9" creationId="{B4B01A6A-5E0C-4456-82A8-0A1481311597}"/>
          </ac:spMkLst>
        </pc:spChg>
        <pc:spChg chg="add mod">
          <ac:chgData name="fatma nur çubukcu" userId="703395e6e88eaeb1" providerId="LiveId" clId="{52508EF5-5740-4CB0-AB4E-8665D0628AC0}" dt="2019-12-13T22:32:46.007" v="1673" actId="14100"/>
          <ac:spMkLst>
            <pc:docMk/>
            <pc:sldMk cId="2668324288" sldId="272"/>
            <ac:spMk id="20" creationId="{E856C017-68EE-4ED7-B22C-860284C69D83}"/>
          </ac:spMkLst>
        </pc:spChg>
        <pc:spChg chg="add mod">
          <ac:chgData name="fatma nur çubukcu" userId="703395e6e88eaeb1" providerId="LiveId" clId="{52508EF5-5740-4CB0-AB4E-8665D0628AC0}" dt="2019-12-13T22:22:59.670" v="1539" actId="1076"/>
          <ac:spMkLst>
            <pc:docMk/>
            <pc:sldMk cId="2668324288" sldId="272"/>
            <ac:spMk id="22" creationId="{240EE754-13B1-48F0-AEAB-20DA719BDBFB}"/>
          </ac:spMkLst>
        </pc:spChg>
        <pc:spChg chg="mod">
          <ac:chgData name="fatma nur çubukcu" userId="703395e6e88eaeb1" providerId="LiveId" clId="{52508EF5-5740-4CB0-AB4E-8665D0628AC0}" dt="2019-12-13T23:08:48.797" v="1894" actId="14100"/>
          <ac:spMkLst>
            <pc:docMk/>
            <pc:sldMk cId="2668324288" sldId="272"/>
            <ac:spMk id="4098" creationId="{00000000-0000-0000-0000-000000000000}"/>
          </ac:spMkLst>
        </pc:spChg>
        <pc:graphicFrameChg chg="mod modGraphic">
          <ac:chgData name="fatma nur çubukcu" userId="703395e6e88eaeb1" providerId="LiveId" clId="{52508EF5-5740-4CB0-AB4E-8665D0628AC0}" dt="2019-12-13T22:22:07.560" v="1530" actId="1076"/>
          <ac:graphicFrameMkLst>
            <pc:docMk/>
            <pc:sldMk cId="2668324288" sldId="272"/>
            <ac:graphicFrameMk id="2" creationId="{FD0D9DFC-1874-47E3-9095-1B0D50683C39}"/>
          </ac:graphicFrameMkLst>
        </pc:graphicFrameChg>
        <pc:graphicFrameChg chg="add del mod">
          <ac:chgData name="fatma nur çubukcu" userId="703395e6e88eaeb1" providerId="LiveId" clId="{52508EF5-5740-4CB0-AB4E-8665D0628AC0}" dt="2019-12-13T11:35:46.826" v="31"/>
          <ac:graphicFrameMkLst>
            <pc:docMk/>
            <pc:sldMk cId="2668324288" sldId="272"/>
            <ac:graphicFrameMk id="3" creationId="{C079B0DE-933F-41D2-A0AE-97DF75556A27}"/>
          </ac:graphicFrameMkLst>
        </pc:graphicFrameChg>
        <pc:graphicFrameChg chg="mod modGraphic">
          <ac:chgData name="fatma nur çubukcu" userId="703395e6e88eaeb1" providerId="LiveId" clId="{52508EF5-5740-4CB0-AB4E-8665D0628AC0}" dt="2019-12-13T22:22:02.999" v="1529" actId="1076"/>
          <ac:graphicFrameMkLst>
            <pc:docMk/>
            <pc:sldMk cId="2668324288" sldId="272"/>
            <ac:graphicFrameMk id="4" creationId="{84DCF796-784D-4606-B49A-0487DBBA61EE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2:16.949" v="1532" actId="14100"/>
          <ac:graphicFrameMkLst>
            <pc:docMk/>
            <pc:sldMk cId="2668324288" sldId="272"/>
            <ac:graphicFrameMk id="10" creationId="{B9171C6C-0F5C-4B6A-B81C-F53DF6B16356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2:02.999" v="1529" actId="1076"/>
          <ac:graphicFrameMkLst>
            <pc:docMk/>
            <pc:sldMk cId="2668324288" sldId="272"/>
            <ac:graphicFrameMk id="11" creationId="{783278C3-8E95-49B6-BD15-26A056100EA5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2:19.120" v="1533" actId="14100"/>
          <ac:graphicFrameMkLst>
            <pc:docMk/>
            <pc:sldMk cId="2668324288" sldId="272"/>
            <ac:graphicFrameMk id="12" creationId="{7BCFEEE8-6950-45AB-9747-BC515512AC0E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8:13.617" v="1605" actId="14100"/>
          <ac:graphicFrameMkLst>
            <pc:docMk/>
            <pc:sldMk cId="2668324288" sldId="272"/>
            <ac:graphicFrameMk id="18" creationId="{D47E7207-D9A2-40B7-9F5E-0C4A72D2220F}"/>
          </ac:graphicFrameMkLst>
        </pc:graphicFrameChg>
        <pc:graphicFrameChg chg="add del">
          <ac:chgData name="fatma nur çubukcu" userId="703395e6e88eaeb1" providerId="LiveId" clId="{52508EF5-5740-4CB0-AB4E-8665D0628AC0}" dt="2019-12-13T22:18:47.685" v="1464"/>
          <ac:graphicFrameMkLst>
            <pc:docMk/>
            <pc:sldMk cId="2668324288" sldId="272"/>
            <ac:graphicFrameMk id="19" creationId="{AFBA746A-3664-49D1-A5B6-BA758AE91C24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9:27.210" v="1609" actId="14100"/>
          <ac:graphicFrameMkLst>
            <pc:docMk/>
            <pc:sldMk cId="2668324288" sldId="272"/>
            <ac:graphicFrameMk id="21" creationId="{FBA51A4E-6D9A-4ABE-A8AD-DAF657003DB9}"/>
          </ac:graphicFrameMkLst>
        </pc:graphicFrameChg>
        <pc:graphicFrameChg chg="add mod modGraphic">
          <ac:chgData name="fatma nur çubukcu" userId="703395e6e88eaeb1" providerId="LiveId" clId="{52508EF5-5740-4CB0-AB4E-8665D0628AC0}" dt="2019-12-13T22:29:35.004" v="1613" actId="20577"/>
          <ac:graphicFrameMkLst>
            <pc:docMk/>
            <pc:sldMk cId="2668324288" sldId="272"/>
            <ac:graphicFrameMk id="23" creationId="{543B763B-A613-4579-91EE-8933B458DBFD}"/>
          </ac:graphicFrameMkLst>
        </pc:graphicFrameChg>
      </pc:sldChg>
      <pc:sldChg chg="addSp delSp modSp del">
        <pc:chgData name="fatma nur çubukcu" userId="703395e6e88eaeb1" providerId="LiveId" clId="{52508EF5-5740-4CB0-AB4E-8665D0628AC0}" dt="2019-12-13T22:33:02.456" v="1674" actId="2696"/>
        <pc:sldMkLst>
          <pc:docMk/>
          <pc:sldMk cId="1528492585" sldId="278"/>
        </pc:sldMkLst>
        <pc:spChg chg="add del mod">
          <ac:chgData name="fatma nur çubukcu" userId="703395e6e88eaeb1" providerId="LiveId" clId="{52508EF5-5740-4CB0-AB4E-8665D0628AC0}" dt="2019-12-13T22:19:22.849" v="1484"/>
          <ac:spMkLst>
            <pc:docMk/>
            <pc:sldMk cId="1528492585" sldId="278"/>
            <ac:spMk id="2" creationId="{0135D971-624E-4024-B188-97EF1D1BFE01}"/>
          </ac:spMkLst>
        </pc:spChg>
        <pc:graphicFrameChg chg="del mod modGraphic">
          <ac:chgData name="fatma nur çubukcu" userId="703395e6e88eaeb1" providerId="LiveId" clId="{52508EF5-5740-4CB0-AB4E-8665D0628AC0}" dt="2019-12-13T22:17:50.390" v="1447"/>
          <ac:graphicFrameMkLst>
            <pc:docMk/>
            <pc:sldMk cId="1528492585" sldId="278"/>
            <ac:graphicFrameMk id="5" creationId="{F904F7C4-17CC-4C16-9163-6C44713D1526}"/>
          </ac:graphicFrameMkLst>
        </pc:graphicFrameChg>
        <pc:graphicFrameChg chg="mod modGraphic">
          <ac:chgData name="fatma nur çubukcu" userId="703395e6e88eaeb1" providerId="LiveId" clId="{52508EF5-5740-4CB0-AB4E-8665D0628AC0}" dt="2019-12-13T22:20:16.805" v="1501" actId="1076"/>
          <ac:graphicFrameMkLst>
            <pc:docMk/>
            <pc:sldMk cId="1528492585" sldId="278"/>
            <ac:graphicFrameMk id="9" creationId="{DD6EF999-DF77-4CAE-AB54-239653396A67}"/>
          </ac:graphicFrameMkLst>
        </pc:graphicFrameChg>
        <pc:graphicFrameChg chg="del mod modGraphic">
          <ac:chgData name="fatma nur çubukcu" userId="703395e6e88eaeb1" providerId="LiveId" clId="{52508EF5-5740-4CB0-AB4E-8665D0628AC0}" dt="2019-12-13T22:24:25.460" v="1554"/>
          <ac:graphicFrameMkLst>
            <pc:docMk/>
            <pc:sldMk cId="1528492585" sldId="278"/>
            <ac:graphicFrameMk id="11" creationId="{208B7EB5-531F-4DFA-8D35-850A7C33A18D}"/>
          </ac:graphicFrameMkLst>
        </pc:graphicFrameChg>
      </pc:sldChg>
      <pc:sldChg chg="add del ord">
        <pc:chgData name="fatma nur çubukcu" userId="703395e6e88eaeb1" providerId="LiveId" clId="{52508EF5-5740-4CB0-AB4E-8665D0628AC0}" dt="2019-12-17T19:05:53.874" v="1968"/>
        <pc:sldMkLst>
          <pc:docMk/>
          <pc:sldMk cId="22940458" sldId="279"/>
        </pc:sldMkLst>
      </pc:sldChg>
      <pc:sldChg chg="modSp ord">
        <pc:chgData name="fatma nur çubukcu" userId="703395e6e88eaeb1" providerId="LiveId" clId="{52508EF5-5740-4CB0-AB4E-8665D0628AC0}" dt="2019-12-17T19:08:41.048" v="1969"/>
        <pc:sldMkLst>
          <pc:docMk/>
          <pc:sldMk cId="1588846637" sldId="280"/>
        </pc:sldMkLst>
        <pc:graphicFrameChg chg="modGraphic">
          <ac:chgData name="fatma nur çubukcu" userId="703395e6e88eaeb1" providerId="LiveId" clId="{52508EF5-5740-4CB0-AB4E-8665D0628AC0}" dt="2019-12-13T22:33:49.851" v="1680" actId="207"/>
          <ac:graphicFrameMkLst>
            <pc:docMk/>
            <pc:sldMk cId="1588846637" sldId="280"/>
            <ac:graphicFrameMk id="9" creationId="{F6B9B4A6-8E2E-44CC-AA20-95D03B5A83E9}"/>
          </ac:graphicFrameMkLst>
        </pc:graphicFrameChg>
      </pc:sldChg>
      <pc:sldChg chg="modSp">
        <pc:chgData name="fatma nur çubukcu" userId="703395e6e88eaeb1" providerId="LiveId" clId="{52508EF5-5740-4CB0-AB4E-8665D0628AC0}" dt="2019-12-13T22:33:28.231" v="1676" actId="113"/>
        <pc:sldMkLst>
          <pc:docMk/>
          <pc:sldMk cId="417987653" sldId="282"/>
        </pc:sldMkLst>
        <pc:spChg chg="mod">
          <ac:chgData name="fatma nur çubukcu" userId="703395e6e88eaeb1" providerId="LiveId" clId="{52508EF5-5740-4CB0-AB4E-8665D0628AC0}" dt="2019-12-13T22:33:28.231" v="1676" actId="113"/>
          <ac:spMkLst>
            <pc:docMk/>
            <pc:sldMk cId="417987653" sldId="282"/>
            <ac:spMk id="4098" creationId="{00000000-0000-0000-0000-000000000000}"/>
          </ac:spMkLst>
        </pc:spChg>
      </pc:sldChg>
      <pc:sldChg chg="addSp delSp modSp">
        <pc:chgData name="fatma nur çubukcu" userId="703395e6e88eaeb1" providerId="LiveId" clId="{52508EF5-5740-4CB0-AB4E-8665D0628AC0}" dt="2019-12-17T19:36:29.693" v="2147" actId="2165"/>
        <pc:sldMkLst>
          <pc:docMk/>
          <pc:sldMk cId="810122802" sldId="283"/>
        </pc:sldMkLst>
        <pc:spChg chg="mod">
          <ac:chgData name="fatma nur çubukcu" userId="703395e6e88eaeb1" providerId="LiveId" clId="{52508EF5-5740-4CB0-AB4E-8665D0628AC0}" dt="2019-12-13T23:00:48.093" v="1832"/>
          <ac:spMkLst>
            <pc:docMk/>
            <pc:sldMk cId="810122802" sldId="283"/>
            <ac:spMk id="2" creationId="{C5043488-8D98-4850-A823-2E61B3D43EA6}"/>
          </ac:spMkLst>
        </pc:spChg>
        <pc:spChg chg="add del mod">
          <ac:chgData name="fatma nur çubukcu" userId="703395e6e88eaeb1" providerId="LiveId" clId="{52508EF5-5740-4CB0-AB4E-8665D0628AC0}" dt="2019-12-17T19:36:22.063" v="2146"/>
          <ac:spMkLst>
            <pc:docMk/>
            <pc:sldMk cId="810122802" sldId="283"/>
            <ac:spMk id="3" creationId="{106A0973-910D-4BAE-9A63-2F5CFBE58F15}"/>
          </ac:spMkLst>
        </pc:spChg>
        <pc:spChg chg="add del">
          <ac:chgData name="fatma nur çubukcu" userId="703395e6e88eaeb1" providerId="LiveId" clId="{52508EF5-5740-4CB0-AB4E-8665D0628AC0}" dt="2019-12-13T23:00:44.186" v="1831"/>
          <ac:spMkLst>
            <pc:docMk/>
            <pc:sldMk cId="810122802" sldId="283"/>
            <ac:spMk id="3" creationId="{BF8CEAAE-CCBC-405D-B37B-49DED9CC673A}"/>
          </ac:spMkLst>
        </pc:spChg>
        <pc:graphicFrameChg chg="add del mod modGraphic">
          <ac:chgData name="fatma nur çubukcu" userId="703395e6e88eaeb1" providerId="LiveId" clId="{52508EF5-5740-4CB0-AB4E-8665D0628AC0}" dt="2019-12-17T19:36:29.693" v="2147" actId="2165"/>
          <ac:graphicFrameMkLst>
            <pc:docMk/>
            <pc:sldMk cId="810122802" sldId="283"/>
            <ac:graphicFrameMk id="6" creationId="{10FEFB87-9A4E-4F31-AB89-71B2EE35DDB3}"/>
          </ac:graphicFrameMkLst>
        </pc:graphicFrameChg>
      </pc:sldChg>
      <pc:sldChg chg="delSp modSp ord">
        <pc:chgData name="fatma nur çubukcu" userId="703395e6e88eaeb1" providerId="LiveId" clId="{52508EF5-5740-4CB0-AB4E-8665D0628AC0}" dt="2019-12-17T19:32:25.594" v="2114" actId="14100"/>
        <pc:sldMkLst>
          <pc:docMk/>
          <pc:sldMk cId="1537644555" sldId="284"/>
        </pc:sldMkLst>
        <pc:spChg chg="mod">
          <ac:chgData name="fatma nur çubukcu" userId="703395e6e88eaeb1" providerId="LiveId" clId="{52508EF5-5740-4CB0-AB4E-8665D0628AC0}" dt="2019-12-13T23:02:01.234" v="1834"/>
          <ac:spMkLst>
            <pc:docMk/>
            <pc:sldMk cId="1537644555" sldId="284"/>
            <ac:spMk id="2" creationId="{03854BCD-33A3-4FEC-BB2D-B61BB27D862B}"/>
          </ac:spMkLst>
        </pc:spChg>
        <pc:graphicFrameChg chg="mod modGraphic">
          <ac:chgData name="fatma nur çubukcu" userId="703395e6e88eaeb1" providerId="LiveId" clId="{52508EF5-5740-4CB0-AB4E-8665D0628AC0}" dt="2019-12-17T19:32:25.594" v="2114" actId="14100"/>
          <ac:graphicFrameMkLst>
            <pc:docMk/>
            <pc:sldMk cId="1537644555" sldId="284"/>
            <ac:graphicFrameMk id="4" creationId="{C459754E-BC8C-4349-B74A-8686851DC915}"/>
          </ac:graphicFrameMkLst>
        </pc:graphicFrameChg>
        <pc:graphicFrameChg chg="del mod modGraphic">
          <ac:chgData name="fatma nur çubukcu" userId="703395e6e88eaeb1" providerId="LiveId" clId="{52508EF5-5740-4CB0-AB4E-8665D0628AC0}" dt="2019-12-13T23:02:04.671" v="1835"/>
          <ac:graphicFrameMkLst>
            <pc:docMk/>
            <pc:sldMk cId="1537644555" sldId="284"/>
            <ac:graphicFrameMk id="5" creationId="{1335EA67-83BD-4EFC-B465-953B5507B00D}"/>
          </ac:graphicFrameMkLst>
        </pc:graphicFrameChg>
      </pc:sldChg>
      <pc:sldChg chg="addSp delSp modSp del">
        <pc:chgData name="fatma nur çubukcu" userId="703395e6e88eaeb1" providerId="LiveId" clId="{52508EF5-5740-4CB0-AB4E-8665D0628AC0}" dt="2019-12-13T15:10:28.703" v="194" actId="2696"/>
        <pc:sldMkLst>
          <pc:docMk/>
          <pc:sldMk cId="3488010250" sldId="285"/>
        </pc:sldMkLst>
        <pc:spChg chg="del">
          <ac:chgData name="fatma nur çubukcu" userId="703395e6e88eaeb1" providerId="LiveId" clId="{52508EF5-5740-4CB0-AB4E-8665D0628AC0}" dt="2019-12-13T11:41:27.352" v="102"/>
          <ac:spMkLst>
            <pc:docMk/>
            <pc:sldMk cId="3488010250" sldId="285"/>
            <ac:spMk id="2" creationId="{AFCA1A01-B997-4134-8163-D40E867F9D88}"/>
          </ac:spMkLst>
        </pc:spChg>
        <pc:spChg chg="del">
          <ac:chgData name="fatma nur çubukcu" userId="703395e6e88eaeb1" providerId="LiveId" clId="{52508EF5-5740-4CB0-AB4E-8665D0628AC0}" dt="2019-12-13T11:34:35.341" v="0" actId="3680"/>
          <ac:spMkLst>
            <pc:docMk/>
            <pc:sldMk cId="3488010250" sldId="285"/>
            <ac:spMk id="3" creationId="{619FFD92-2A3A-49A5-B433-9DE98214DB61}"/>
          </ac:spMkLst>
        </pc:spChg>
        <pc:spChg chg="add mod">
          <ac:chgData name="fatma nur çubukcu" userId="703395e6e88eaeb1" providerId="LiveId" clId="{52508EF5-5740-4CB0-AB4E-8665D0628AC0}" dt="2019-12-13T11:41:27.352" v="102"/>
          <ac:spMkLst>
            <pc:docMk/>
            <pc:sldMk cId="3488010250" sldId="285"/>
            <ac:spMk id="6" creationId="{C229783B-DADA-47E3-9D2A-F46D1512B346}"/>
          </ac:spMkLst>
        </pc:spChg>
        <pc:spChg chg="add del mod">
          <ac:chgData name="fatma nur çubukcu" userId="703395e6e88eaeb1" providerId="LiveId" clId="{52508EF5-5740-4CB0-AB4E-8665D0628AC0}" dt="2019-12-13T11:41:50.586" v="105" actId="3680"/>
          <ac:spMkLst>
            <pc:docMk/>
            <pc:sldMk cId="3488010250" sldId="285"/>
            <ac:spMk id="7" creationId="{630DC503-E376-4EC4-B7BF-0F9EC7667236}"/>
          </ac:spMkLst>
        </pc:spChg>
        <pc:spChg chg="add mod">
          <ac:chgData name="fatma nur çubukcu" userId="703395e6e88eaeb1" providerId="LiveId" clId="{52508EF5-5740-4CB0-AB4E-8665D0628AC0}" dt="2019-12-13T11:45:50.101" v="173" actId="478"/>
          <ac:spMkLst>
            <pc:docMk/>
            <pc:sldMk cId="3488010250" sldId="285"/>
            <ac:spMk id="14" creationId="{A802264E-A5B7-4B6A-9A9C-8F3D1C4E6C7C}"/>
          </ac:spMkLst>
        </pc:spChg>
        <pc:graphicFrameChg chg="add del mod ord modGraphic">
          <ac:chgData name="fatma nur çubukcu" userId="703395e6e88eaeb1" providerId="LiveId" clId="{52508EF5-5740-4CB0-AB4E-8665D0628AC0}" dt="2019-12-13T11:41:27.352" v="102"/>
          <ac:graphicFrameMkLst>
            <pc:docMk/>
            <pc:sldMk cId="3488010250" sldId="285"/>
            <ac:graphicFrameMk id="4" creationId="{11F80900-BA8E-4A85-A5F2-485C9AC4C9A5}"/>
          </ac:graphicFrameMkLst>
        </pc:graphicFrameChg>
        <pc:graphicFrameChg chg="add del mod ord modGraphic">
          <ac:chgData name="fatma nur çubukcu" userId="703395e6e88eaeb1" providerId="LiveId" clId="{52508EF5-5740-4CB0-AB4E-8665D0628AC0}" dt="2019-12-13T11:41:37.709" v="104" actId="3680"/>
          <ac:graphicFrameMkLst>
            <pc:docMk/>
            <pc:sldMk cId="3488010250" sldId="285"/>
            <ac:graphicFrameMk id="8" creationId="{B107A216-9B0E-4036-95F5-7DE2C565BAFB}"/>
          </ac:graphicFrameMkLst>
        </pc:graphicFrameChg>
        <pc:graphicFrameChg chg="add del mod ord modGraphic">
          <ac:chgData name="fatma nur çubukcu" userId="703395e6e88eaeb1" providerId="LiveId" clId="{52508EF5-5740-4CB0-AB4E-8665D0628AC0}" dt="2019-12-13T11:45:50.101" v="173" actId="478"/>
          <ac:graphicFrameMkLst>
            <pc:docMk/>
            <pc:sldMk cId="3488010250" sldId="285"/>
            <ac:graphicFrameMk id="10" creationId="{FDAE58D8-7FE9-4AA9-B71F-C1D2DC4DB0A9}"/>
          </ac:graphicFrameMkLst>
        </pc:graphicFrameChg>
        <pc:graphicFrameChg chg="add del mod modGraphic">
          <ac:chgData name="fatma nur çubukcu" userId="703395e6e88eaeb1" providerId="LiveId" clId="{52508EF5-5740-4CB0-AB4E-8665D0628AC0}" dt="2019-12-13T11:45:31.174" v="167"/>
          <ac:graphicFrameMkLst>
            <pc:docMk/>
            <pc:sldMk cId="3488010250" sldId="285"/>
            <ac:graphicFrameMk id="12" creationId="{1CE83F3F-DF70-46F0-A842-7A8E8F452876}"/>
          </ac:graphicFrameMkLst>
        </pc:graphicFrameChg>
      </pc:sldChg>
      <pc:sldChg chg="addSp delSp modSp add">
        <pc:chgData name="fatma nur çubukcu" userId="703395e6e88eaeb1" providerId="LiveId" clId="{52508EF5-5740-4CB0-AB4E-8665D0628AC0}" dt="2019-12-19T07:28:49.144" v="3870" actId="20577"/>
        <pc:sldMkLst>
          <pc:docMk/>
          <pc:sldMk cId="3522543439" sldId="287"/>
        </pc:sldMkLst>
        <pc:spChg chg="mod">
          <ac:chgData name="fatma nur çubukcu" userId="703395e6e88eaeb1" providerId="LiveId" clId="{52508EF5-5740-4CB0-AB4E-8665D0628AC0}" dt="2019-12-18T08:27:08.442" v="3692" actId="27636"/>
          <ac:spMkLst>
            <pc:docMk/>
            <pc:sldMk cId="3522543439" sldId="287"/>
            <ac:spMk id="2" creationId="{F8638404-52C0-4DF7-BB93-B41D21CE9F8D}"/>
          </ac:spMkLst>
        </pc:spChg>
        <pc:spChg chg="mod">
          <ac:chgData name="fatma nur çubukcu" userId="703395e6e88eaeb1" providerId="LiveId" clId="{52508EF5-5740-4CB0-AB4E-8665D0628AC0}" dt="2019-12-19T07:28:49.144" v="3870" actId="20577"/>
          <ac:spMkLst>
            <pc:docMk/>
            <pc:sldMk cId="3522543439" sldId="287"/>
            <ac:spMk id="3" creationId="{B823536F-652B-4FBA-906D-B7B197F927CB}"/>
          </ac:spMkLst>
        </pc:spChg>
        <pc:spChg chg="add mod">
          <ac:chgData name="fatma nur çubukcu" userId="703395e6e88eaeb1" providerId="LiveId" clId="{52508EF5-5740-4CB0-AB4E-8665D0628AC0}" dt="2019-12-18T08:34:08.562" v="3803" actId="1076"/>
          <ac:spMkLst>
            <pc:docMk/>
            <pc:sldMk cId="3522543439" sldId="287"/>
            <ac:spMk id="4" creationId="{EE911E83-1EBC-45CB-97F3-45C31BB054DA}"/>
          </ac:spMkLst>
        </pc:spChg>
        <pc:spChg chg="add mod">
          <ac:chgData name="fatma nur çubukcu" userId="703395e6e88eaeb1" providerId="LiveId" clId="{52508EF5-5740-4CB0-AB4E-8665D0628AC0}" dt="2019-12-18T08:34:08.562" v="3803" actId="1076"/>
          <ac:spMkLst>
            <pc:docMk/>
            <pc:sldMk cId="3522543439" sldId="287"/>
            <ac:spMk id="6" creationId="{F26826E4-7E5F-4DF8-8958-219585BEBCBB}"/>
          </ac:spMkLst>
        </pc:spChg>
        <pc:spChg chg="add mod">
          <ac:chgData name="fatma nur çubukcu" userId="703395e6e88eaeb1" providerId="LiveId" clId="{52508EF5-5740-4CB0-AB4E-8665D0628AC0}" dt="2019-12-18T08:34:08.562" v="3803" actId="1076"/>
          <ac:spMkLst>
            <pc:docMk/>
            <pc:sldMk cId="3522543439" sldId="287"/>
            <ac:spMk id="7" creationId="{CC3A9075-6F79-464E-BFCB-D5DFF24665CD}"/>
          </ac:spMkLst>
        </pc:spChg>
        <pc:spChg chg="add mod">
          <ac:chgData name="fatma nur çubukcu" userId="703395e6e88eaeb1" providerId="LiveId" clId="{52508EF5-5740-4CB0-AB4E-8665D0628AC0}" dt="2019-12-18T08:35:03.449" v="3815" actId="20577"/>
          <ac:spMkLst>
            <pc:docMk/>
            <pc:sldMk cId="3522543439" sldId="287"/>
            <ac:spMk id="8" creationId="{1958C257-A903-41C9-918A-C63A433B4CDE}"/>
          </ac:spMkLst>
        </pc:spChg>
        <pc:spChg chg="add mod">
          <ac:chgData name="fatma nur çubukcu" userId="703395e6e88eaeb1" providerId="LiveId" clId="{52508EF5-5740-4CB0-AB4E-8665D0628AC0}" dt="2019-12-18T08:34:08.562" v="3803" actId="1076"/>
          <ac:spMkLst>
            <pc:docMk/>
            <pc:sldMk cId="3522543439" sldId="287"/>
            <ac:spMk id="9" creationId="{7FB0E7A5-A201-4CB7-8EC1-3FECD873C2D7}"/>
          </ac:spMkLst>
        </pc:spChg>
        <pc:spChg chg="add mod">
          <ac:chgData name="fatma nur çubukcu" userId="703395e6e88eaeb1" providerId="LiveId" clId="{52508EF5-5740-4CB0-AB4E-8665D0628AC0}" dt="2019-12-18T08:53:11.243" v="3833" actId="14100"/>
          <ac:spMkLst>
            <pc:docMk/>
            <pc:sldMk cId="3522543439" sldId="287"/>
            <ac:spMk id="10" creationId="{3A783A14-4428-4AF2-B887-9798188796DC}"/>
          </ac:spMkLst>
        </pc:spChg>
        <pc:spChg chg="add mod">
          <ac:chgData name="fatma nur çubukcu" userId="703395e6e88eaeb1" providerId="LiveId" clId="{52508EF5-5740-4CB0-AB4E-8665D0628AC0}" dt="2019-12-18T08:34:08.562" v="3803" actId="1076"/>
          <ac:spMkLst>
            <pc:docMk/>
            <pc:sldMk cId="3522543439" sldId="287"/>
            <ac:spMk id="11" creationId="{E28C6A43-6FCC-4B74-97EB-5CDA0FADEBE9}"/>
          </ac:spMkLst>
        </pc:spChg>
        <pc:spChg chg="add mod">
          <ac:chgData name="fatma nur çubukcu" userId="703395e6e88eaeb1" providerId="LiveId" clId="{52508EF5-5740-4CB0-AB4E-8665D0628AC0}" dt="2019-12-18T08:53:16.571" v="3834" actId="14100"/>
          <ac:spMkLst>
            <pc:docMk/>
            <pc:sldMk cId="3522543439" sldId="287"/>
            <ac:spMk id="12" creationId="{3C92AA7C-F0E6-458B-85AE-92F2FFC241A5}"/>
          </ac:spMkLst>
        </pc:spChg>
        <pc:spChg chg="add del mod">
          <ac:chgData name="fatma nur çubukcu" userId="703395e6e88eaeb1" providerId="LiveId" clId="{52508EF5-5740-4CB0-AB4E-8665D0628AC0}" dt="2019-12-18T08:22:58.528" v="3583"/>
          <ac:spMkLst>
            <pc:docMk/>
            <pc:sldMk cId="3522543439" sldId="287"/>
            <ac:spMk id="13" creationId="{5494DAE0-36D1-478F-99DB-C473E24BB0F3}"/>
          </ac:spMkLst>
        </pc:spChg>
        <pc:spChg chg="add mod">
          <ac:chgData name="fatma nur çubukcu" userId="703395e6e88eaeb1" providerId="LiveId" clId="{52508EF5-5740-4CB0-AB4E-8665D0628AC0}" dt="2019-12-18T08:53:05.053" v="3832" actId="1076"/>
          <ac:spMkLst>
            <pc:docMk/>
            <pc:sldMk cId="3522543439" sldId="287"/>
            <ac:spMk id="14" creationId="{68063764-C6D6-4598-B89E-6FACEFFAEF05}"/>
          </ac:spMkLst>
        </pc:spChg>
        <pc:spChg chg="add del mod">
          <ac:chgData name="fatma nur çubukcu" userId="703395e6e88eaeb1" providerId="LiveId" clId="{52508EF5-5740-4CB0-AB4E-8665D0628AC0}" dt="2019-12-18T08:23:28.948" v="3591"/>
          <ac:spMkLst>
            <pc:docMk/>
            <pc:sldMk cId="3522543439" sldId="287"/>
            <ac:spMk id="15" creationId="{4186A43B-8898-4208-BAEB-FE797660DB65}"/>
          </ac:spMkLst>
        </pc:spChg>
        <pc:spChg chg="add mod">
          <ac:chgData name="fatma nur çubukcu" userId="703395e6e88eaeb1" providerId="LiveId" clId="{52508EF5-5740-4CB0-AB4E-8665D0628AC0}" dt="2019-12-18T08:33:53.203" v="3801" actId="1076"/>
          <ac:spMkLst>
            <pc:docMk/>
            <pc:sldMk cId="3522543439" sldId="287"/>
            <ac:spMk id="16" creationId="{B76F131B-5559-432F-BB2C-54DA82DE5B85}"/>
          </ac:spMkLst>
        </pc:spChg>
        <pc:picChg chg="add del">
          <ac:chgData name="fatma nur çubukcu" userId="703395e6e88eaeb1" providerId="LiveId" clId="{52508EF5-5740-4CB0-AB4E-8665D0628AC0}" dt="2019-12-18T08:07:33.012" v="3305"/>
          <ac:picMkLst>
            <pc:docMk/>
            <pc:sldMk cId="3522543439" sldId="287"/>
            <ac:picMk id="5" creationId="{13485865-94FD-459B-8D91-2B9C88562480}"/>
          </ac:picMkLst>
        </pc:picChg>
        <pc:cxnChg chg="add mod">
          <ac:chgData name="fatma nur çubukcu" userId="703395e6e88eaeb1" providerId="LiveId" clId="{52508EF5-5740-4CB0-AB4E-8665D0628AC0}" dt="2019-12-18T08:34:08.562" v="3803" actId="1076"/>
          <ac:cxnSpMkLst>
            <pc:docMk/>
            <pc:sldMk cId="3522543439" sldId="287"/>
            <ac:cxnSpMk id="18" creationId="{3FA3EF58-DFE2-4D7B-8A89-84ED4B11DCE4}"/>
          </ac:cxnSpMkLst>
        </pc:cxnChg>
        <pc:cxnChg chg="add del">
          <ac:chgData name="fatma nur çubukcu" userId="703395e6e88eaeb1" providerId="LiveId" clId="{52508EF5-5740-4CB0-AB4E-8665D0628AC0}" dt="2019-12-18T08:25:44.608" v="3652"/>
          <ac:cxnSpMkLst>
            <pc:docMk/>
            <pc:sldMk cId="3522543439" sldId="287"/>
            <ac:cxnSpMk id="19" creationId="{744D036F-9506-49AD-BE08-0E4C9A93BE41}"/>
          </ac:cxnSpMkLst>
        </pc:cxnChg>
      </pc:sldChg>
      <pc:sldChg chg="modSp add">
        <pc:chgData name="fatma nur çubukcu" userId="703395e6e88eaeb1" providerId="LiveId" clId="{52508EF5-5740-4CB0-AB4E-8665D0628AC0}" dt="2019-12-19T07:31:58.203" v="3919" actId="20577"/>
        <pc:sldMkLst>
          <pc:docMk/>
          <pc:sldMk cId="3234890959" sldId="288"/>
        </pc:sldMkLst>
        <pc:spChg chg="mod">
          <ac:chgData name="fatma nur çubukcu" userId="703395e6e88eaeb1" providerId="LiveId" clId="{52508EF5-5740-4CB0-AB4E-8665D0628AC0}" dt="2019-12-13T22:57:51.891" v="1779"/>
          <ac:spMkLst>
            <pc:docMk/>
            <pc:sldMk cId="3234890959" sldId="288"/>
            <ac:spMk id="2" creationId="{F8638404-52C0-4DF7-BB93-B41D21CE9F8D}"/>
          </ac:spMkLst>
        </pc:spChg>
        <pc:spChg chg="mod">
          <ac:chgData name="fatma nur çubukcu" userId="703395e6e88eaeb1" providerId="LiveId" clId="{52508EF5-5740-4CB0-AB4E-8665D0628AC0}" dt="2019-12-19T07:31:58.203" v="3919" actId="20577"/>
          <ac:spMkLst>
            <pc:docMk/>
            <pc:sldMk cId="3234890959" sldId="288"/>
            <ac:spMk id="3" creationId="{B823536F-652B-4FBA-906D-B7B197F927CB}"/>
          </ac:spMkLst>
        </pc:spChg>
      </pc:sldChg>
      <pc:sldChg chg="modSp add">
        <pc:chgData name="fatma nur çubukcu" userId="703395e6e88eaeb1" providerId="LiveId" clId="{52508EF5-5740-4CB0-AB4E-8665D0628AC0}" dt="2019-12-13T23:03:13.390" v="1842" actId="27636"/>
        <pc:sldMkLst>
          <pc:docMk/>
          <pc:sldMk cId="2972038411" sldId="289"/>
        </pc:sldMkLst>
        <pc:spChg chg="mod">
          <ac:chgData name="fatma nur çubukcu" userId="703395e6e88eaeb1" providerId="LiveId" clId="{52508EF5-5740-4CB0-AB4E-8665D0628AC0}" dt="2019-12-13T22:58:11.279" v="1784"/>
          <ac:spMkLst>
            <pc:docMk/>
            <pc:sldMk cId="2972038411" sldId="289"/>
            <ac:spMk id="2" creationId="{F8638404-52C0-4DF7-BB93-B41D21CE9F8D}"/>
          </ac:spMkLst>
        </pc:spChg>
        <pc:spChg chg="mod">
          <ac:chgData name="fatma nur çubukcu" userId="703395e6e88eaeb1" providerId="LiveId" clId="{52508EF5-5740-4CB0-AB4E-8665D0628AC0}" dt="2019-12-13T23:03:13.390" v="1842" actId="27636"/>
          <ac:spMkLst>
            <pc:docMk/>
            <pc:sldMk cId="2972038411" sldId="289"/>
            <ac:spMk id="3" creationId="{B823536F-652B-4FBA-906D-B7B197F927CB}"/>
          </ac:spMkLst>
        </pc:spChg>
      </pc:sldChg>
      <pc:sldChg chg="addSp delSp modSp add ord">
        <pc:chgData name="fatma nur çubukcu" userId="703395e6e88eaeb1" providerId="LiveId" clId="{52508EF5-5740-4CB0-AB4E-8665D0628AC0}" dt="2019-12-19T07:39:24.785" v="3921" actId="20577"/>
        <pc:sldMkLst>
          <pc:docMk/>
          <pc:sldMk cId="4213540837" sldId="290"/>
        </pc:sldMkLst>
        <pc:spChg chg="mod">
          <ac:chgData name="fatma nur çubukcu" userId="703395e6e88eaeb1" providerId="LiveId" clId="{52508EF5-5740-4CB0-AB4E-8665D0628AC0}" dt="2019-12-13T23:04:42.586" v="1858" actId="20577"/>
          <ac:spMkLst>
            <pc:docMk/>
            <pc:sldMk cId="4213540837" sldId="290"/>
            <ac:spMk id="2" creationId="{F8638404-52C0-4DF7-BB93-B41D21CE9F8D}"/>
          </ac:spMkLst>
        </pc:spChg>
        <pc:spChg chg="del">
          <ac:chgData name="fatma nur çubukcu" userId="703395e6e88eaeb1" providerId="LiveId" clId="{52508EF5-5740-4CB0-AB4E-8665D0628AC0}" dt="2019-12-13T23:02:18.535" v="1837"/>
          <ac:spMkLst>
            <pc:docMk/>
            <pc:sldMk cId="4213540837" sldId="290"/>
            <ac:spMk id="3" creationId="{B823536F-652B-4FBA-906D-B7B197F927CB}"/>
          </ac:spMkLst>
        </pc:spChg>
        <pc:graphicFrameChg chg="add mod modGraphic">
          <ac:chgData name="fatma nur çubukcu" userId="703395e6e88eaeb1" providerId="LiveId" clId="{52508EF5-5740-4CB0-AB4E-8665D0628AC0}" dt="2019-12-19T07:39:24.785" v="3921" actId="20577"/>
          <ac:graphicFrameMkLst>
            <pc:docMk/>
            <pc:sldMk cId="4213540837" sldId="290"/>
            <ac:graphicFrameMk id="6" creationId="{4BE1AAE0-8F2F-4084-B24B-90A3D7E93F54}"/>
          </ac:graphicFrameMkLst>
        </pc:graphicFrameChg>
      </pc:sldChg>
      <pc:sldChg chg="modSp add del">
        <pc:chgData name="fatma nur çubukcu" userId="703395e6e88eaeb1" providerId="LiveId" clId="{52508EF5-5740-4CB0-AB4E-8665D0628AC0}" dt="2019-12-13T23:08:33.221" v="1891" actId="2696"/>
        <pc:sldMkLst>
          <pc:docMk/>
          <pc:sldMk cId="251580202" sldId="291"/>
        </pc:sldMkLst>
        <pc:spChg chg="mod">
          <ac:chgData name="fatma nur çubukcu" userId="703395e6e88eaeb1" providerId="LiveId" clId="{52508EF5-5740-4CB0-AB4E-8665D0628AC0}" dt="2019-12-13T23:04:02.937" v="1845"/>
          <ac:spMkLst>
            <pc:docMk/>
            <pc:sldMk cId="251580202" sldId="291"/>
            <ac:spMk id="2" creationId="{76929BC0-0796-48F7-BD8A-3B87C9A8C3D7}"/>
          </ac:spMkLst>
        </pc:spChg>
      </pc:sldChg>
      <pc:sldChg chg="modSp add">
        <pc:chgData name="fatma nur çubukcu" userId="703395e6e88eaeb1" providerId="LiveId" clId="{52508EF5-5740-4CB0-AB4E-8665D0628AC0}" dt="2019-12-17T19:30:56.182" v="2109" actId="1076"/>
        <pc:sldMkLst>
          <pc:docMk/>
          <pc:sldMk cId="3556389310" sldId="292"/>
        </pc:sldMkLst>
        <pc:spChg chg="mod">
          <ac:chgData name="fatma nur çubukcu" userId="703395e6e88eaeb1" providerId="LiveId" clId="{52508EF5-5740-4CB0-AB4E-8665D0628AC0}" dt="2019-12-17T19:30:56.182" v="2109" actId="1076"/>
          <ac:spMkLst>
            <pc:docMk/>
            <pc:sldMk cId="3556389310" sldId="292"/>
            <ac:spMk id="2" creationId="{16D15D4C-79D9-4781-BF21-09EC2B40BBAA}"/>
          </ac:spMkLst>
        </pc:spChg>
        <pc:spChg chg="mod">
          <ac:chgData name="fatma nur çubukcu" userId="703395e6e88eaeb1" providerId="LiveId" clId="{52508EF5-5740-4CB0-AB4E-8665D0628AC0}" dt="2019-12-17T19:30:33.495" v="2106" actId="14100"/>
          <ac:spMkLst>
            <pc:docMk/>
            <pc:sldMk cId="3556389310" sldId="292"/>
            <ac:spMk id="3" creationId="{3D39E881-D245-498D-91F1-FABB71D417C5}"/>
          </ac:spMkLst>
        </pc:spChg>
      </pc:sldChg>
    </pc:docChg>
  </pc:docChgLst>
  <pc:docChgLst>
    <pc:chgData name="fatma nur çubukcu" userId="703395e6e88eaeb1" providerId="LiveId" clId="{35526F98-1180-43E1-9C4A-806717B4598E}"/>
    <pc:docChg chg="undo redo custSel addSld delSld modSld">
      <pc:chgData name="fatma nur çubukcu" userId="703395e6e88eaeb1" providerId="LiveId" clId="{35526F98-1180-43E1-9C4A-806717B4598E}" dt="2019-12-13T10:40:28.282" v="5235"/>
      <pc:docMkLst>
        <pc:docMk/>
      </pc:docMkLst>
      <pc:sldChg chg="modSp">
        <pc:chgData name="fatma nur çubukcu" userId="703395e6e88eaeb1" providerId="LiveId" clId="{35526F98-1180-43E1-9C4A-806717B4598E}" dt="2019-12-13T09:50:48.167" v="4696" actId="20577"/>
        <pc:sldMkLst>
          <pc:docMk/>
          <pc:sldMk cId="0" sldId="259"/>
        </pc:sldMkLst>
        <pc:spChg chg="mod">
          <ac:chgData name="fatma nur çubukcu" userId="703395e6e88eaeb1" providerId="LiveId" clId="{35526F98-1180-43E1-9C4A-806717B4598E}" dt="2019-12-13T09:50:48.167" v="4696" actId="20577"/>
          <ac:spMkLst>
            <pc:docMk/>
            <pc:sldMk cId="0" sldId="259"/>
            <ac:spMk id="4099" creationId="{00000000-0000-0000-0000-000000000000}"/>
          </ac:spMkLst>
        </pc:spChg>
      </pc:sldChg>
      <pc:sldChg chg="addSp delSp modSp">
        <pc:chgData name="fatma nur çubukcu" userId="703395e6e88eaeb1" providerId="LiveId" clId="{35526F98-1180-43E1-9C4A-806717B4598E}" dt="2019-12-13T09:48:32.864" v="4612" actId="20577"/>
        <pc:sldMkLst>
          <pc:docMk/>
          <pc:sldMk cId="3695526100" sldId="267"/>
        </pc:sldMkLst>
        <pc:spChg chg="add del mod">
          <ac:chgData name="fatma nur çubukcu" userId="703395e6e88eaeb1" providerId="LiveId" clId="{35526F98-1180-43E1-9C4A-806717B4598E}" dt="2019-12-13T09:33:38.032" v="4003"/>
          <ac:spMkLst>
            <pc:docMk/>
            <pc:sldMk cId="3695526100" sldId="267"/>
            <ac:spMk id="2" creationId="{AF399C1A-D5B3-4034-987E-9B69977574CA}"/>
          </ac:spMkLst>
        </pc:spChg>
        <pc:spChg chg="mod">
          <ac:chgData name="fatma nur çubukcu" userId="703395e6e88eaeb1" providerId="LiveId" clId="{35526F98-1180-43E1-9C4A-806717B4598E}" dt="2019-12-13T09:38:47.735" v="4114" actId="20577"/>
          <ac:spMkLst>
            <pc:docMk/>
            <pc:sldMk cId="3695526100" sldId="267"/>
            <ac:spMk id="4098" creationId="{00000000-0000-0000-0000-000000000000}"/>
          </ac:spMkLst>
        </pc:spChg>
        <pc:spChg chg="mod">
          <ac:chgData name="fatma nur çubukcu" userId="703395e6e88eaeb1" providerId="LiveId" clId="{35526F98-1180-43E1-9C4A-806717B4598E}" dt="2019-12-13T09:48:32.864" v="4612" actId="20577"/>
          <ac:spMkLst>
            <pc:docMk/>
            <pc:sldMk cId="3695526100" sldId="267"/>
            <ac:spMk id="4099" creationId="{00000000-0000-0000-0000-000000000000}"/>
          </ac:spMkLst>
        </pc:spChg>
      </pc:sldChg>
      <pc:sldChg chg="addSp delSp modSp">
        <pc:chgData name="fatma nur çubukcu" userId="703395e6e88eaeb1" providerId="LiveId" clId="{35526F98-1180-43E1-9C4A-806717B4598E}" dt="2019-12-13T10:27:59.241" v="5226" actId="1076"/>
        <pc:sldMkLst>
          <pc:docMk/>
          <pc:sldMk cId="0" sldId="268"/>
        </pc:sldMkLst>
        <pc:spChg chg="mod">
          <ac:chgData name="fatma nur çubukcu" userId="703395e6e88eaeb1" providerId="LiveId" clId="{35526F98-1180-43E1-9C4A-806717B4598E}" dt="2019-12-13T10:27:55.195" v="5225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fatma nur çubukcu" userId="703395e6e88eaeb1" providerId="LiveId" clId="{35526F98-1180-43E1-9C4A-806717B4598E}" dt="2019-12-13T10:27:59.241" v="5226" actId="1076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fatma nur çubukcu" userId="703395e6e88eaeb1" providerId="LiveId" clId="{35526F98-1180-43E1-9C4A-806717B4598E}" dt="2019-12-05T16:46:41.617" v="2654"/>
          <ac:spMkLst>
            <pc:docMk/>
            <pc:sldMk cId="0" sldId="268"/>
            <ac:spMk id="4" creationId="{2D70D423-4FD7-4045-875B-35CB40D3F9D3}"/>
          </ac:spMkLst>
        </pc:spChg>
        <pc:spChg chg="add del mod">
          <ac:chgData name="fatma nur çubukcu" userId="703395e6e88eaeb1" providerId="LiveId" clId="{35526F98-1180-43E1-9C4A-806717B4598E}" dt="2019-12-05T16:49:11.528" v="2686"/>
          <ac:spMkLst>
            <pc:docMk/>
            <pc:sldMk cId="0" sldId="268"/>
            <ac:spMk id="5" creationId="{D427988B-C5DF-4B46-9B9C-23A65314EA9F}"/>
          </ac:spMkLst>
        </pc:spChg>
        <pc:spChg chg="add del mod">
          <ac:chgData name="fatma nur çubukcu" userId="703395e6e88eaeb1" providerId="LiveId" clId="{35526F98-1180-43E1-9C4A-806717B4598E}" dt="2019-12-05T16:49:12.981" v="2687"/>
          <ac:spMkLst>
            <pc:docMk/>
            <pc:sldMk cId="0" sldId="268"/>
            <ac:spMk id="6" creationId="{9218A79B-7A3E-4FFF-A84C-B0BBB745EBC7}"/>
          </ac:spMkLst>
        </pc:spChg>
        <pc:spChg chg="add del mod">
          <ac:chgData name="fatma nur çubukcu" userId="703395e6e88eaeb1" providerId="LiveId" clId="{35526F98-1180-43E1-9C4A-806717B4598E}" dt="2019-12-05T16:48:44.331" v="2677"/>
          <ac:spMkLst>
            <pc:docMk/>
            <pc:sldMk cId="0" sldId="268"/>
            <ac:spMk id="7" creationId="{90F1BB9D-5680-4D19-8AB6-4A06CBC2D5DA}"/>
          </ac:spMkLst>
        </pc:spChg>
        <pc:spChg chg="add del mod">
          <ac:chgData name="fatma nur çubukcu" userId="703395e6e88eaeb1" providerId="LiveId" clId="{35526F98-1180-43E1-9C4A-806717B4598E}" dt="2019-12-05T16:57:33.912" v="2790"/>
          <ac:spMkLst>
            <pc:docMk/>
            <pc:sldMk cId="0" sldId="268"/>
            <ac:spMk id="10" creationId="{F5B185B6-73A5-4473-BDBF-9DE3B2E36699}"/>
          </ac:spMkLst>
        </pc:spChg>
        <pc:spChg chg="add del mod">
          <ac:chgData name="fatma nur çubukcu" userId="703395e6e88eaeb1" providerId="LiveId" clId="{35526F98-1180-43E1-9C4A-806717B4598E}" dt="2019-12-05T16:49:14.496" v="2688"/>
          <ac:spMkLst>
            <pc:docMk/>
            <pc:sldMk cId="0" sldId="268"/>
            <ac:spMk id="11" creationId="{8EEC796B-E777-4697-ACC1-EE9B47DA4FA2}"/>
          </ac:spMkLst>
        </pc:spChg>
        <pc:spChg chg="add del mod">
          <ac:chgData name="fatma nur çubukcu" userId="703395e6e88eaeb1" providerId="LiveId" clId="{35526F98-1180-43E1-9C4A-806717B4598E}" dt="2019-12-05T16:56:58.233" v="2779"/>
          <ac:spMkLst>
            <pc:docMk/>
            <pc:sldMk cId="0" sldId="268"/>
            <ac:spMk id="12" creationId="{F06D79AA-C5FE-461F-AB11-75E7D501ABC9}"/>
          </ac:spMkLst>
        </pc:spChg>
        <pc:spChg chg="add del mod">
          <ac:chgData name="fatma nur çubukcu" userId="703395e6e88eaeb1" providerId="LiveId" clId="{35526F98-1180-43E1-9C4A-806717B4598E}" dt="2019-12-05T16:52:47.805" v="2745"/>
          <ac:spMkLst>
            <pc:docMk/>
            <pc:sldMk cId="0" sldId="268"/>
            <ac:spMk id="13" creationId="{7F960A70-DEA6-47F5-9CD3-1334A67DB092}"/>
          </ac:spMkLst>
        </pc:spChg>
        <pc:picChg chg="add del mod">
          <ac:chgData name="fatma nur çubukcu" userId="703395e6e88eaeb1" providerId="LiveId" clId="{35526F98-1180-43E1-9C4A-806717B4598E}" dt="2019-12-06T11:10:11.646" v="3693"/>
          <ac:picMkLst>
            <pc:docMk/>
            <pc:sldMk cId="0" sldId="268"/>
            <ac:picMk id="8" creationId="{95AA2F64-14CF-4D97-B139-86264318B1CF}"/>
          </ac:picMkLst>
        </pc:picChg>
        <pc:picChg chg="add del mod">
          <ac:chgData name="fatma nur çubukcu" userId="703395e6e88eaeb1" providerId="LiveId" clId="{35526F98-1180-43E1-9C4A-806717B4598E}" dt="2019-12-06T11:10:18.112" v="3695"/>
          <ac:picMkLst>
            <pc:docMk/>
            <pc:sldMk cId="0" sldId="268"/>
            <ac:picMk id="17" creationId="{57A56749-35F0-4636-BA8B-6BFA9D550295}"/>
          </ac:picMkLst>
        </pc:picChg>
        <pc:picChg chg="add del mod">
          <ac:chgData name="fatma nur çubukcu" userId="703395e6e88eaeb1" providerId="LiveId" clId="{35526F98-1180-43E1-9C4A-806717B4598E}" dt="2019-12-06T11:10:15.373" v="3694"/>
          <ac:picMkLst>
            <pc:docMk/>
            <pc:sldMk cId="0" sldId="268"/>
            <ac:picMk id="18" creationId="{7F8A667C-D647-4ACA-BE61-BB22AD1C5086}"/>
          </ac:picMkLst>
        </pc:picChg>
        <pc:picChg chg="mod">
          <ac:chgData name="fatma nur çubukcu" userId="703395e6e88eaeb1" providerId="LiveId" clId="{35526F98-1180-43E1-9C4A-806717B4598E}" dt="2019-12-13T09:12:21.576" v="3710" actId="1076"/>
          <ac:picMkLst>
            <pc:docMk/>
            <pc:sldMk cId="0" sldId="268"/>
            <ac:picMk id="3076" creationId="{00000000-0000-0000-0000-000000000000}"/>
          </ac:picMkLst>
        </pc:picChg>
      </pc:sldChg>
      <pc:sldChg chg="addSp modSp">
        <pc:chgData name="fatma nur çubukcu" userId="703395e6e88eaeb1" providerId="LiveId" clId="{35526F98-1180-43E1-9C4A-806717B4598E}" dt="2019-12-13T10:26:33.039" v="5224" actId="1076"/>
        <pc:sldMkLst>
          <pc:docMk/>
          <pc:sldMk cId="2079984783" sldId="270"/>
        </pc:sldMkLst>
        <pc:spChg chg="add mod">
          <ac:chgData name="fatma nur çubukcu" userId="703395e6e88eaeb1" providerId="LiveId" clId="{35526F98-1180-43E1-9C4A-806717B4598E}" dt="2019-12-13T10:26:33.039" v="5224" actId="1076"/>
          <ac:spMkLst>
            <pc:docMk/>
            <pc:sldMk cId="2079984783" sldId="270"/>
            <ac:spMk id="2" creationId="{5BCB0D2C-6EBE-49E2-9A7C-417376432CB4}"/>
          </ac:spMkLst>
        </pc:spChg>
        <pc:spChg chg="mod">
          <ac:chgData name="fatma nur çubukcu" userId="703395e6e88eaeb1" providerId="LiveId" clId="{35526F98-1180-43E1-9C4A-806717B4598E}" dt="2019-12-13T10:25:11.272" v="5213" actId="14100"/>
          <ac:spMkLst>
            <pc:docMk/>
            <pc:sldMk cId="2079984783" sldId="270"/>
            <ac:spMk id="4098" creationId="{00000000-0000-0000-0000-000000000000}"/>
          </ac:spMkLst>
        </pc:spChg>
        <pc:spChg chg="mod">
          <ac:chgData name="fatma nur çubukcu" userId="703395e6e88eaeb1" providerId="LiveId" clId="{35526F98-1180-43E1-9C4A-806717B4598E}" dt="2019-12-13T10:25:43.434" v="5221" actId="20577"/>
          <ac:spMkLst>
            <pc:docMk/>
            <pc:sldMk cId="2079984783" sldId="270"/>
            <ac:spMk id="4099" creationId="{00000000-0000-0000-0000-000000000000}"/>
          </ac:spMkLst>
        </pc:spChg>
      </pc:sldChg>
      <pc:sldChg chg="addSp delSp modSp">
        <pc:chgData name="fatma nur çubukcu" userId="703395e6e88eaeb1" providerId="LiveId" clId="{35526F98-1180-43E1-9C4A-806717B4598E}" dt="2019-12-05T09:03:04.443" v="1445"/>
        <pc:sldMkLst>
          <pc:docMk/>
          <pc:sldMk cId="3874460359" sldId="271"/>
        </pc:sldMkLst>
        <pc:spChg chg="mod">
          <ac:chgData name="fatma nur çubukcu" userId="703395e6e88eaeb1" providerId="LiveId" clId="{35526F98-1180-43E1-9C4A-806717B4598E}" dt="2019-12-02T22:14:30.412" v="1147" actId="14100"/>
          <ac:spMkLst>
            <pc:docMk/>
            <pc:sldMk cId="3874460359" sldId="271"/>
            <ac:spMk id="4098" creationId="{00000000-0000-0000-0000-000000000000}"/>
          </ac:spMkLst>
        </pc:spChg>
        <pc:spChg chg="del">
          <ac:chgData name="fatma nur çubukcu" userId="703395e6e88eaeb1" providerId="LiveId" clId="{35526F98-1180-43E1-9C4A-806717B4598E}" dt="2019-12-02T21:54:06.264" v="559" actId="3680"/>
          <ac:spMkLst>
            <pc:docMk/>
            <pc:sldMk cId="3874460359" sldId="271"/>
            <ac:spMk id="4099" creationId="{00000000-0000-0000-0000-000000000000}"/>
          </ac:spMkLst>
        </pc:spChg>
        <pc:graphicFrameChg chg="add mod ord modGraphic">
          <ac:chgData name="fatma nur çubukcu" userId="703395e6e88eaeb1" providerId="LiveId" clId="{35526F98-1180-43E1-9C4A-806717B4598E}" dt="2019-12-05T09:02:58.164" v="1439"/>
          <ac:graphicFrameMkLst>
            <pc:docMk/>
            <pc:sldMk cId="3874460359" sldId="271"/>
            <ac:graphicFrameMk id="2" creationId="{92F6F9A1-AB7A-4AE2-B626-A48DA8D4A559}"/>
          </ac:graphicFrameMkLst>
        </pc:graphicFrameChg>
        <pc:graphicFrameChg chg="add mod modGraphic">
          <ac:chgData name="fatma nur çubukcu" userId="703395e6e88eaeb1" providerId="LiveId" clId="{35526F98-1180-43E1-9C4A-806717B4598E}" dt="2019-12-05T09:03:00.492" v="1442"/>
          <ac:graphicFrameMkLst>
            <pc:docMk/>
            <pc:sldMk cId="3874460359" sldId="271"/>
            <ac:graphicFrameMk id="4" creationId="{06E09210-8CB3-4268-B028-9CFC6B9E0DC5}"/>
          </ac:graphicFrameMkLst>
        </pc:graphicFrameChg>
        <pc:graphicFrameChg chg="add mod modGraphic">
          <ac:chgData name="fatma nur çubukcu" userId="703395e6e88eaeb1" providerId="LiveId" clId="{35526F98-1180-43E1-9C4A-806717B4598E}" dt="2019-12-05T09:03:04.443" v="1445"/>
          <ac:graphicFrameMkLst>
            <pc:docMk/>
            <pc:sldMk cId="3874460359" sldId="271"/>
            <ac:graphicFrameMk id="6" creationId="{EB0946DB-2B1E-4B78-AB7C-DACED3CF66DC}"/>
          </ac:graphicFrameMkLst>
        </pc:graphicFrameChg>
      </pc:sldChg>
      <pc:sldChg chg="addSp delSp modSp">
        <pc:chgData name="fatma nur çubukcu" userId="703395e6e88eaeb1" providerId="LiveId" clId="{35526F98-1180-43E1-9C4A-806717B4598E}" dt="2019-12-05T16:31:47.474" v="2496" actId="20577"/>
        <pc:sldMkLst>
          <pc:docMk/>
          <pc:sldMk cId="2668324288" sldId="272"/>
        </pc:sldMkLst>
        <pc:spChg chg="mod">
          <ac:chgData name="fatma nur çubukcu" userId="703395e6e88eaeb1" providerId="LiveId" clId="{35526F98-1180-43E1-9C4A-806717B4598E}" dt="2019-12-02T22:15:02.176" v="1149" actId="14100"/>
          <ac:spMkLst>
            <pc:docMk/>
            <pc:sldMk cId="2668324288" sldId="272"/>
            <ac:spMk id="4098" creationId="{00000000-0000-0000-0000-000000000000}"/>
          </ac:spMkLst>
        </pc:spChg>
        <pc:spChg chg="del mod">
          <ac:chgData name="fatma nur çubukcu" userId="703395e6e88eaeb1" providerId="LiveId" clId="{35526F98-1180-43E1-9C4A-806717B4598E}" dt="2019-12-02T21:38:07.794" v="148" actId="3680"/>
          <ac:spMkLst>
            <pc:docMk/>
            <pc:sldMk cId="2668324288" sldId="272"/>
            <ac:spMk id="4099" creationId="{00000000-0000-0000-0000-000000000000}"/>
          </ac:spMkLst>
        </pc:spChg>
        <pc:graphicFrameChg chg="add mod ord modGraphic">
          <ac:chgData name="fatma nur çubukcu" userId="703395e6e88eaeb1" providerId="LiveId" clId="{35526F98-1180-43E1-9C4A-806717B4598E}" dt="2019-12-05T09:03:18.752" v="1457"/>
          <ac:graphicFrameMkLst>
            <pc:docMk/>
            <pc:sldMk cId="2668324288" sldId="272"/>
            <ac:graphicFrameMk id="2" creationId="{FD0D9DFC-1874-47E3-9095-1B0D50683C39}"/>
          </ac:graphicFrameMkLst>
        </pc:graphicFrameChg>
        <pc:graphicFrameChg chg="add mod modGraphic">
          <ac:chgData name="fatma nur çubukcu" userId="703395e6e88eaeb1" providerId="LiveId" clId="{35526F98-1180-43E1-9C4A-806717B4598E}" dt="2019-12-05T16:31:47.474" v="2496" actId="20577"/>
          <ac:graphicFrameMkLst>
            <pc:docMk/>
            <pc:sldMk cId="2668324288" sldId="272"/>
            <ac:graphicFrameMk id="4" creationId="{84DCF796-784D-4606-B49A-0487DBBA61EE}"/>
          </ac:graphicFrameMkLst>
        </pc:graphicFrameChg>
      </pc:sldChg>
      <pc:sldChg chg="del">
        <pc:chgData name="fatma nur çubukcu" userId="703395e6e88eaeb1" providerId="LiveId" clId="{35526F98-1180-43E1-9C4A-806717B4598E}" dt="2019-12-02T22:15:13.449" v="1150" actId="2696"/>
        <pc:sldMkLst>
          <pc:docMk/>
          <pc:sldMk cId="3282171254" sldId="273"/>
        </pc:sldMkLst>
      </pc:sldChg>
      <pc:sldChg chg="del">
        <pc:chgData name="fatma nur çubukcu" userId="703395e6e88eaeb1" providerId="LiveId" clId="{35526F98-1180-43E1-9C4A-806717B4598E}" dt="2019-12-02T22:15:17.321" v="1153" actId="2696"/>
        <pc:sldMkLst>
          <pc:docMk/>
          <pc:sldMk cId="2388218044" sldId="274"/>
        </pc:sldMkLst>
      </pc:sldChg>
      <pc:sldChg chg="del">
        <pc:chgData name="fatma nur çubukcu" userId="703395e6e88eaeb1" providerId="LiveId" clId="{35526F98-1180-43E1-9C4A-806717B4598E}" dt="2019-12-02T22:15:14.653" v="1151" actId="2696"/>
        <pc:sldMkLst>
          <pc:docMk/>
          <pc:sldMk cId="4218225629" sldId="275"/>
        </pc:sldMkLst>
      </pc:sldChg>
      <pc:sldChg chg="del">
        <pc:chgData name="fatma nur çubukcu" userId="703395e6e88eaeb1" providerId="LiveId" clId="{35526F98-1180-43E1-9C4A-806717B4598E}" dt="2019-12-02T22:15:15.976" v="1152" actId="2696"/>
        <pc:sldMkLst>
          <pc:docMk/>
          <pc:sldMk cId="3945132234" sldId="276"/>
        </pc:sldMkLst>
      </pc:sldChg>
      <pc:sldChg chg="del">
        <pc:chgData name="fatma nur çubukcu" userId="703395e6e88eaeb1" providerId="LiveId" clId="{35526F98-1180-43E1-9C4A-806717B4598E}" dt="2019-12-13T09:48:49.003" v="4613" actId="2696"/>
        <pc:sldMkLst>
          <pc:docMk/>
          <pc:sldMk cId="2350398872" sldId="277"/>
        </pc:sldMkLst>
      </pc:sldChg>
      <pc:sldChg chg="addSp delSp modSp add">
        <pc:chgData name="fatma nur çubukcu" userId="703395e6e88eaeb1" providerId="LiveId" clId="{35526F98-1180-43E1-9C4A-806717B4598E}" dt="2019-12-05T16:32:39.285" v="2504" actId="20577"/>
        <pc:sldMkLst>
          <pc:docMk/>
          <pc:sldMk cId="1528492585" sldId="278"/>
        </pc:sldMkLst>
        <pc:spChg chg="add del mod">
          <ac:chgData name="fatma nur çubukcu" userId="703395e6e88eaeb1" providerId="LiveId" clId="{35526F98-1180-43E1-9C4A-806717B4598E}" dt="2019-12-05T08:59:55.966" v="1265" actId="3680"/>
          <ac:spMkLst>
            <pc:docMk/>
            <pc:sldMk cId="1528492585" sldId="278"/>
            <ac:spMk id="3" creationId="{F926EA80-D30F-4FC3-887B-42A3646F5407}"/>
          </ac:spMkLst>
        </pc:spChg>
        <pc:spChg chg="add del mod">
          <ac:chgData name="fatma nur çubukcu" userId="703395e6e88eaeb1" providerId="LiveId" clId="{35526F98-1180-43E1-9C4A-806717B4598E}" dt="2019-12-05T09:06:43.088" v="1540"/>
          <ac:spMkLst>
            <pc:docMk/>
            <pc:sldMk cId="1528492585" sldId="278"/>
            <ac:spMk id="8" creationId="{1E51F6B6-C3A7-403F-8C0F-1DB01DD6E22F}"/>
          </ac:spMkLst>
        </pc:spChg>
        <pc:spChg chg="add mod">
          <ac:chgData name="fatma nur çubukcu" userId="703395e6e88eaeb1" providerId="LiveId" clId="{35526F98-1180-43E1-9C4A-806717B4598E}" dt="2019-12-05T09:08:58.671" v="1631" actId="255"/>
          <ac:spMkLst>
            <pc:docMk/>
            <pc:sldMk cId="1528492585" sldId="278"/>
            <ac:spMk id="13" creationId="{AA2584E3-0F46-4135-828D-44569F155D3F}"/>
          </ac:spMkLst>
        </pc:spChg>
        <pc:spChg chg="mod">
          <ac:chgData name="fatma nur çubukcu" userId="703395e6e88eaeb1" providerId="LiveId" clId="{35526F98-1180-43E1-9C4A-806717B4598E}" dt="2019-12-05T09:05:27.237" v="1535" actId="14100"/>
          <ac:spMkLst>
            <pc:docMk/>
            <pc:sldMk cId="1528492585" sldId="278"/>
            <ac:spMk id="4098" creationId="{00000000-0000-0000-0000-000000000000}"/>
          </ac:spMkLst>
        </pc:spChg>
        <pc:graphicFrameChg chg="del">
          <ac:chgData name="fatma nur çubukcu" userId="703395e6e88eaeb1" providerId="LiveId" clId="{35526F98-1180-43E1-9C4A-806717B4598E}" dt="2019-12-05T08:59:40.314" v="1264"/>
          <ac:graphicFrameMkLst>
            <pc:docMk/>
            <pc:sldMk cId="1528492585" sldId="278"/>
            <ac:graphicFrameMk id="2" creationId="{92F6F9A1-AB7A-4AE2-B626-A48DA8D4A559}"/>
          </ac:graphicFrameMkLst>
        </pc:graphicFrameChg>
        <pc:graphicFrameChg chg="del">
          <ac:chgData name="fatma nur çubukcu" userId="703395e6e88eaeb1" providerId="LiveId" clId="{35526F98-1180-43E1-9C4A-806717B4598E}" dt="2019-12-05T08:59:36.112" v="1262"/>
          <ac:graphicFrameMkLst>
            <pc:docMk/>
            <pc:sldMk cId="1528492585" sldId="278"/>
            <ac:graphicFrameMk id="4" creationId="{06E09210-8CB3-4268-B028-9CFC6B9E0DC5}"/>
          </ac:graphicFrameMkLst>
        </pc:graphicFrameChg>
        <pc:graphicFrameChg chg="add mod ord modGraphic">
          <ac:chgData name="fatma nur çubukcu" userId="703395e6e88eaeb1" providerId="LiveId" clId="{35526F98-1180-43E1-9C4A-806717B4598E}" dt="2019-12-05T09:45:54.966" v="2448" actId="14100"/>
          <ac:graphicFrameMkLst>
            <pc:docMk/>
            <pc:sldMk cId="1528492585" sldId="278"/>
            <ac:graphicFrameMk id="5" creationId="{F904F7C4-17CC-4C16-9163-6C44713D1526}"/>
          </ac:graphicFrameMkLst>
        </pc:graphicFrameChg>
        <pc:graphicFrameChg chg="del">
          <ac:chgData name="fatma nur çubukcu" userId="703395e6e88eaeb1" providerId="LiveId" clId="{35526F98-1180-43E1-9C4A-806717B4598E}" dt="2019-12-05T08:59:38.205" v="1263"/>
          <ac:graphicFrameMkLst>
            <pc:docMk/>
            <pc:sldMk cId="1528492585" sldId="278"/>
            <ac:graphicFrameMk id="6" creationId="{EB0946DB-2B1E-4B78-AB7C-DACED3CF66DC}"/>
          </ac:graphicFrameMkLst>
        </pc:graphicFrameChg>
        <pc:graphicFrameChg chg="add mod modGraphic">
          <ac:chgData name="fatma nur çubukcu" userId="703395e6e88eaeb1" providerId="LiveId" clId="{35526F98-1180-43E1-9C4A-806717B4598E}" dt="2019-12-05T16:32:39.285" v="2504" actId="20577"/>
          <ac:graphicFrameMkLst>
            <pc:docMk/>
            <pc:sldMk cId="1528492585" sldId="278"/>
            <ac:graphicFrameMk id="9" creationId="{DD6EF999-DF77-4CAE-AB54-239653396A67}"/>
          </ac:graphicFrameMkLst>
        </pc:graphicFrameChg>
        <pc:graphicFrameChg chg="add mod modGraphic">
          <ac:chgData name="fatma nur çubukcu" userId="703395e6e88eaeb1" providerId="LiveId" clId="{35526F98-1180-43E1-9C4A-806717B4598E}" dt="2019-12-05T09:45:49.248" v="2446" actId="14100"/>
          <ac:graphicFrameMkLst>
            <pc:docMk/>
            <pc:sldMk cId="1528492585" sldId="278"/>
            <ac:graphicFrameMk id="11" creationId="{208B7EB5-531F-4DFA-8D35-850A7C33A18D}"/>
          </ac:graphicFrameMkLst>
        </pc:graphicFrameChg>
      </pc:sldChg>
      <pc:sldChg chg="addSp delSp modSp add">
        <pc:chgData name="fatma nur çubukcu" userId="703395e6e88eaeb1" providerId="LiveId" clId="{35526F98-1180-43E1-9C4A-806717B4598E}" dt="2019-12-05T18:27:44.371" v="3692" actId="20577"/>
        <pc:sldMkLst>
          <pc:docMk/>
          <pc:sldMk cId="22940458" sldId="279"/>
        </pc:sldMkLst>
        <pc:spChg chg="add del mod">
          <ac:chgData name="fatma nur çubukcu" userId="703395e6e88eaeb1" providerId="LiveId" clId="{35526F98-1180-43E1-9C4A-806717B4598E}" dt="2019-12-05T09:17:01.233" v="1740" actId="3680"/>
          <ac:spMkLst>
            <pc:docMk/>
            <pc:sldMk cId="22940458" sldId="279"/>
            <ac:spMk id="3" creationId="{4112ABA5-7C26-48D5-96BA-9BBDF8822DE1}"/>
          </ac:spMkLst>
        </pc:spChg>
        <pc:spChg chg="add del">
          <ac:chgData name="fatma nur çubukcu" userId="703395e6e88eaeb1" providerId="LiveId" clId="{35526F98-1180-43E1-9C4A-806717B4598E}" dt="2019-12-05T09:41:08.671" v="2268"/>
          <ac:spMkLst>
            <pc:docMk/>
            <pc:sldMk cId="22940458" sldId="279"/>
            <ac:spMk id="8" creationId="{40FDF758-601F-4D24-A860-F6C79F11DA7F}"/>
          </ac:spMkLst>
        </pc:spChg>
        <pc:spChg chg="mod">
          <ac:chgData name="fatma nur çubukcu" userId="703395e6e88eaeb1" providerId="LiveId" clId="{35526F98-1180-43E1-9C4A-806717B4598E}" dt="2019-12-05T09:40:26.390" v="2206" actId="20577"/>
          <ac:spMkLst>
            <pc:docMk/>
            <pc:sldMk cId="22940458" sldId="279"/>
            <ac:spMk id="4098" creationId="{00000000-0000-0000-0000-000000000000}"/>
          </ac:spMkLst>
        </pc:spChg>
        <pc:graphicFrameChg chg="del modGraphic">
          <ac:chgData name="fatma nur çubukcu" userId="703395e6e88eaeb1" providerId="LiveId" clId="{35526F98-1180-43E1-9C4A-806717B4598E}" dt="2019-12-05T09:14:18.317" v="1734"/>
          <ac:graphicFrameMkLst>
            <pc:docMk/>
            <pc:sldMk cId="22940458" sldId="279"/>
            <ac:graphicFrameMk id="2" creationId="{92F6F9A1-AB7A-4AE2-B626-A48DA8D4A559}"/>
          </ac:graphicFrameMkLst>
        </pc:graphicFrameChg>
        <pc:graphicFrameChg chg="del">
          <ac:chgData name="fatma nur çubukcu" userId="703395e6e88eaeb1" providerId="LiveId" clId="{35526F98-1180-43E1-9C4A-806717B4598E}" dt="2019-12-05T09:14:15.572" v="1733"/>
          <ac:graphicFrameMkLst>
            <pc:docMk/>
            <pc:sldMk cId="22940458" sldId="279"/>
            <ac:graphicFrameMk id="4" creationId="{06E09210-8CB3-4268-B028-9CFC6B9E0DC5}"/>
          </ac:graphicFrameMkLst>
        </pc:graphicFrameChg>
        <pc:graphicFrameChg chg="add mod ord modGraphic">
          <ac:chgData name="fatma nur çubukcu" userId="703395e6e88eaeb1" providerId="LiveId" clId="{35526F98-1180-43E1-9C4A-806717B4598E}" dt="2019-12-05T18:27:44.371" v="3692" actId="20577"/>
          <ac:graphicFrameMkLst>
            <pc:docMk/>
            <pc:sldMk cId="22940458" sldId="279"/>
            <ac:graphicFrameMk id="5" creationId="{2FD5F057-CC45-4E3D-BDB6-AD098F958D0D}"/>
          </ac:graphicFrameMkLst>
        </pc:graphicFrameChg>
        <pc:graphicFrameChg chg="del">
          <ac:chgData name="fatma nur çubukcu" userId="703395e6e88eaeb1" providerId="LiveId" clId="{35526F98-1180-43E1-9C4A-806717B4598E}" dt="2019-12-05T09:14:12.252" v="1732"/>
          <ac:graphicFrameMkLst>
            <pc:docMk/>
            <pc:sldMk cId="22940458" sldId="279"/>
            <ac:graphicFrameMk id="6" creationId="{EB0946DB-2B1E-4B78-AB7C-DACED3CF66DC}"/>
          </ac:graphicFrameMkLst>
        </pc:graphicFrameChg>
      </pc:sldChg>
      <pc:sldChg chg="addSp delSp modSp add del">
        <pc:chgData name="fatma nur çubukcu" userId="703395e6e88eaeb1" providerId="LiveId" clId="{35526F98-1180-43E1-9C4A-806717B4598E}" dt="2019-12-05T09:41:53.035" v="2303" actId="2696"/>
        <pc:sldMkLst>
          <pc:docMk/>
          <pc:sldMk cId="961919883" sldId="280"/>
        </pc:sldMkLst>
        <pc:spChg chg="add mod">
          <ac:chgData name="fatma nur çubukcu" userId="703395e6e88eaeb1" providerId="LiveId" clId="{35526F98-1180-43E1-9C4A-806717B4598E}" dt="2019-12-05T09:41:46.927" v="2302" actId="14100"/>
          <ac:spMkLst>
            <pc:docMk/>
            <pc:sldMk cId="961919883" sldId="280"/>
            <ac:spMk id="2" creationId="{109A1A96-0080-4FF7-9248-13E980A1753B}"/>
          </ac:spMkLst>
        </pc:spChg>
        <pc:spChg chg="mod">
          <ac:chgData name="fatma nur çubukcu" userId="703395e6e88eaeb1" providerId="LiveId" clId="{35526F98-1180-43E1-9C4A-806717B4598E}" dt="2019-12-05T09:41:29.457" v="2300" actId="20577"/>
          <ac:spMkLst>
            <pc:docMk/>
            <pc:sldMk cId="961919883" sldId="280"/>
            <ac:spMk id="13" creationId="{AA2584E3-0F46-4135-828D-44569F155D3F}"/>
          </ac:spMkLst>
        </pc:spChg>
        <pc:graphicFrameChg chg="del">
          <ac:chgData name="fatma nur çubukcu" userId="703395e6e88eaeb1" providerId="LiveId" clId="{35526F98-1180-43E1-9C4A-806717B4598E}" dt="2019-12-05T09:41:35.328" v="2301"/>
          <ac:graphicFrameMkLst>
            <pc:docMk/>
            <pc:sldMk cId="961919883" sldId="280"/>
            <ac:graphicFrameMk id="5" creationId="{F904F7C4-17CC-4C16-9163-6C44713D1526}"/>
          </ac:graphicFrameMkLst>
        </pc:graphicFrameChg>
      </pc:sldChg>
      <pc:sldChg chg="addSp delSp modSp add">
        <pc:chgData name="fatma nur çubukcu" userId="703395e6e88eaeb1" providerId="LiveId" clId="{35526F98-1180-43E1-9C4A-806717B4598E}" dt="2019-12-05T18:27:12.389" v="3691" actId="255"/>
        <pc:sldMkLst>
          <pc:docMk/>
          <pc:sldMk cId="1588846637" sldId="280"/>
        </pc:sldMkLst>
        <pc:spChg chg="add del mod">
          <ac:chgData name="fatma nur çubukcu" userId="703395e6e88eaeb1" providerId="LiveId" clId="{35526F98-1180-43E1-9C4A-806717B4598E}" dt="2019-12-05T17:06:32.640" v="2864" actId="3680"/>
          <ac:spMkLst>
            <pc:docMk/>
            <pc:sldMk cId="1588846637" sldId="280"/>
            <ac:spMk id="2" creationId="{0E957048-E070-4410-A753-CA88AC7AC07D}"/>
          </ac:spMkLst>
        </pc:spChg>
        <pc:spChg chg="add del mod">
          <ac:chgData name="fatma nur çubukcu" userId="703395e6e88eaeb1" providerId="LiveId" clId="{35526F98-1180-43E1-9C4A-806717B4598E}" dt="2019-12-05T17:07:27.389" v="2876" actId="3680"/>
          <ac:spMkLst>
            <pc:docMk/>
            <pc:sldMk cId="1588846637" sldId="280"/>
            <ac:spMk id="6" creationId="{44AA344A-8B1C-46D3-A6E4-6A61BBCC12FF}"/>
          </ac:spMkLst>
        </pc:spChg>
        <pc:spChg chg="add del mod">
          <ac:chgData name="fatma nur çubukcu" userId="703395e6e88eaeb1" providerId="LiveId" clId="{35526F98-1180-43E1-9C4A-806717B4598E}" dt="2019-12-05T17:58:51.218" v="3420" actId="478"/>
          <ac:spMkLst>
            <pc:docMk/>
            <pc:sldMk cId="1588846637" sldId="280"/>
            <ac:spMk id="11" creationId="{E7EAFCDB-B837-46E5-B4DF-BA31552AA3E1}"/>
          </ac:spMkLst>
        </pc:spChg>
        <pc:spChg chg="add del">
          <ac:chgData name="fatma nur çubukcu" userId="703395e6e88eaeb1" providerId="LiveId" clId="{35526F98-1180-43E1-9C4A-806717B4598E}" dt="2019-12-05T17:59:46.032" v="3431"/>
          <ac:spMkLst>
            <pc:docMk/>
            <pc:sldMk cId="1588846637" sldId="280"/>
            <ac:spMk id="12" creationId="{DEE5E6B0-B23C-4207-BEDB-30947943F237}"/>
          </ac:spMkLst>
        </pc:spChg>
        <pc:spChg chg="mod">
          <ac:chgData name="fatma nur çubukcu" userId="703395e6e88eaeb1" providerId="LiveId" clId="{35526F98-1180-43E1-9C4A-806717B4598E}" dt="2019-12-05T18:27:12.389" v="3691" actId="255"/>
          <ac:spMkLst>
            <pc:docMk/>
            <pc:sldMk cId="1588846637" sldId="280"/>
            <ac:spMk id="4098" creationId="{00000000-0000-0000-0000-000000000000}"/>
          </ac:spMkLst>
        </pc:spChg>
        <pc:graphicFrameChg chg="add del mod ord modGraphic">
          <ac:chgData name="fatma nur çubukcu" userId="703395e6e88eaeb1" providerId="LiveId" clId="{35526F98-1180-43E1-9C4A-806717B4598E}" dt="2019-12-05T17:07:17.891" v="2875"/>
          <ac:graphicFrameMkLst>
            <pc:docMk/>
            <pc:sldMk cId="1588846637" sldId="280"/>
            <ac:graphicFrameMk id="3" creationId="{1D81708E-39F8-427D-B2FB-88A096A07CAD}"/>
          </ac:graphicFrameMkLst>
        </pc:graphicFrameChg>
        <pc:graphicFrameChg chg="del">
          <ac:chgData name="fatma nur çubukcu" userId="703395e6e88eaeb1" providerId="LiveId" clId="{35526F98-1180-43E1-9C4A-806717B4598E}" dt="2019-12-05T17:01:56.136" v="2798"/>
          <ac:graphicFrameMkLst>
            <pc:docMk/>
            <pc:sldMk cId="1588846637" sldId="280"/>
            <ac:graphicFrameMk id="5" creationId="{2FD5F057-CC45-4E3D-BDB6-AD098F958D0D}"/>
          </ac:graphicFrameMkLst>
        </pc:graphicFrameChg>
        <pc:graphicFrameChg chg="add del mod ord modGraphic">
          <ac:chgData name="fatma nur çubukcu" userId="703395e6e88eaeb1" providerId="LiveId" clId="{35526F98-1180-43E1-9C4A-806717B4598E}" dt="2019-12-05T18:26:50.580" v="3690" actId="1076"/>
          <ac:graphicFrameMkLst>
            <pc:docMk/>
            <pc:sldMk cId="1588846637" sldId="280"/>
            <ac:graphicFrameMk id="7" creationId="{8F78CDC0-ABFE-406F-8C70-609942F8396C}"/>
          </ac:graphicFrameMkLst>
        </pc:graphicFrameChg>
        <pc:graphicFrameChg chg="add del mod modGraphic">
          <ac:chgData name="fatma nur çubukcu" userId="703395e6e88eaeb1" providerId="LiveId" clId="{35526F98-1180-43E1-9C4A-806717B4598E}" dt="2019-12-05T18:26:27.792" v="3687" actId="13926"/>
          <ac:graphicFrameMkLst>
            <pc:docMk/>
            <pc:sldMk cId="1588846637" sldId="280"/>
            <ac:graphicFrameMk id="9" creationId="{F6B9B4A6-8E2E-44CC-AA20-95D03B5A83E9}"/>
          </ac:graphicFrameMkLst>
        </pc:graphicFrameChg>
      </pc:sldChg>
      <pc:sldChg chg="delSp modSp add del">
        <pc:chgData name="fatma nur çubukcu" userId="703395e6e88eaeb1" providerId="LiveId" clId="{35526F98-1180-43E1-9C4A-806717B4598E}" dt="2019-12-05T18:07:25.773" v="3610" actId="2696"/>
        <pc:sldMkLst>
          <pc:docMk/>
          <pc:sldMk cId="1544087394" sldId="281"/>
        </pc:sldMkLst>
        <pc:spChg chg="del">
          <ac:chgData name="fatma nur çubukcu" userId="703395e6e88eaeb1" providerId="LiveId" clId="{35526F98-1180-43E1-9C4A-806717B4598E}" dt="2019-12-05T18:05:40.101" v="3546"/>
          <ac:spMkLst>
            <pc:docMk/>
            <pc:sldMk cId="1544087394" sldId="281"/>
            <ac:spMk id="2" creationId="{CBFDC2A6-E28D-4E71-AE91-77AF8F3AA525}"/>
          </ac:spMkLst>
        </pc:spChg>
        <pc:spChg chg="mod">
          <ac:chgData name="fatma nur çubukcu" userId="703395e6e88eaeb1" providerId="LiveId" clId="{35526F98-1180-43E1-9C4A-806717B4598E}" dt="2019-12-05T18:06:07.021" v="3550"/>
          <ac:spMkLst>
            <pc:docMk/>
            <pc:sldMk cId="1544087394" sldId="281"/>
            <ac:spMk id="3" creationId="{AB748359-5F98-47EF-AF88-F48F0D45DC17}"/>
          </ac:spMkLst>
        </pc:spChg>
      </pc:sldChg>
      <pc:sldChg chg="addSp delSp modSp add">
        <pc:chgData name="fatma nur çubukcu" userId="703395e6e88eaeb1" providerId="LiveId" clId="{35526F98-1180-43E1-9C4A-806717B4598E}" dt="2019-12-05T18:07:10.986" v="3609" actId="1076"/>
        <pc:sldMkLst>
          <pc:docMk/>
          <pc:sldMk cId="417987653" sldId="282"/>
        </pc:sldMkLst>
        <pc:spChg chg="add del mod">
          <ac:chgData name="fatma nur çubukcu" userId="703395e6e88eaeb1" providerId="LiveId" clId="{35526F98-1180-43E1-9C4A-806717B4598E}" dt="2019-12-05T18:06:28.991" v="3553"/>
          <ac:spMkLst>
            <pc:docMk/>
            <pc:sldMk cId="417987653" sldId="282"/>
            <ac:spMk id="2" creationId="{91A474EA-EFF4-41D2-8E42-A4A2826B51AB}"/>
          </ac:spMkLst>
        </pc:spChg>
        <pc:spChg chg="mod">
          <ac:chgData name="fatma nur çubukcu" userId="703395e6e88eaeb1" providerId="LiveId" clId="{35526F98-1180-43E1-9C4A-806717B4598E}" dt="2019-12-05T18:07:10.986" v="3609" actId="1076"/>
          <ac:spMkLst>
            <pc:docMk/>
            <pc:sldMk cId="417987653" sldId="282"/>
            <ac:spMk id="4098" creationId="{00000000-0000-0000-0000-000000000000}"/>
          </ac:spMkLst>
        </pc:spChg>
        <pc:graphicFrameChg chg="del">
          <ac:chgData name="fatma nur çubukcu" userId="703395e6e88eaeb1" providerId="LiveId" clId="{35526F98-1180-43E1-9C4A-806717B4598E}" dt="2019-12-05T18:06:25.568" v="3552"/>
          <ac:graphicFrameMkLst>
            <pc:docMk/>
            <pc:sldMk cId="417987653" sldId="282"/>
            <ac:graphicFrameMk id="5" creationId="{2FD5F057-CC45-4E3D-BDB6-AD098F958D0D}"/>
          </ac:graphicFrameMkLst>
        </pc:graphicFrameChg>
        <pc:picChg chg="add mod">
          <ac:chgData name="fatma nur çubukcu" userId="703395e6e88eaeb1" providerId="LiveId" clId="{35526F98-1180-43E1-9C4A-806717B4598E}" dt="2019-12-05T18:07:02.719" v="3602" actId="1076"/>
          <ac:picMkLst>
            <pc:docMk/>
            <pc:sldMk cId="417987653" sldId="282"/>
            <ac:picMk id="9" creationId="{57E14D37-A845-423A-9D74-078FBBBD5536}"/>
          </ac:picMkLst>
        </pc:picChg>
      </pc:sldChg>
      <pc:sldChg chg="addSp delSp modSp add">
        <pc:chgData name="fatma nur çubukcu" userId="703395e6e88eaeb1" providerId="LiveId" clId="{35526F98-1180-43E1-9C4A-806717B4598E}" dt="2019-12-13T10:31:05.122" v="5228" actId="14100"/>
        <pc:sldMkLst>
          <pc:docMk/>
          <pc:sldMk cId="810122802" sldId="283"/>
        </pc:sldMkLst>
        <pc:spChg chg="mod">
          <ac:chgData name="fatma nur çubukcu" userId="703395e6e88eaeb1" providerId="LiveId" clId="{35526F98-1180-43E1-9C4A-806717B4598E}" dt="2019-12-13T09:52:15.764" v="4763"/>
          <ac:spMkLst>
            <pc:docMk/>
            <pc:sldMk cId="810122802" sldId="283"/>
            <ac:spMk id="2" creationId="{C5043488-8D98-4850-A823-2E61B3D43EA6}"/>
          </ac:spMkLst>
        </pc:spChg>
        <pc:spChg chg="del">
          <ac:chgData name="fatma nur çubukcu" userId="703395e6e88eaeb1" providerId="LiveId" clId="{35526F98-1180-43E1-9C4A-806717B4598E}" dt="2019-12-13T09:52:40.226" v="4764"/>
          <ac:spMkLst>
            <pc:docMk/>
            <pc:sldMk cId="810122802" sldId="283"/>
            <ac:spMk id="3" creationId="{3DFFE868-BD1B-482F-841A-CFFAFA821639}"/>
          </ac:spMkLst>
        </pc:spChg>
        <pc:spChg chg="add del mod">
          <ac:chgData name="fatma nur çubukcu" userId="703395e6e88eaeb1" providerId="LiveId" clId="{35526F98-1180-43E1-9C4A-806717B4598E}" dt="2019-12-13T09:53:51.850" v="4767"/>
          <ac:spMkLst>
            <pc:docMk/>
            <pc:sldMk cId="810122802" sldId="283"/>
            <ac:spMk id="5" creationId="{B7E9E243-6FA4-40C9-8224-A7D4CF94D3EE}"/>
          </ac:spMkLst>
        </pc:spChg>
        <pc:graphicFrameChg chg="add del mod modGraphic">
          <ac:chgData name="fatma nur çubukcu" userId="703395e6e88eaeb1" providerId="LiveId" clId="{35526F98-1180-43E1-9C4A-806717B4598E}" dt="2019-12-13T09:52:52.178" v="4766"/>
          <ac:graphicFrameMkLst>
            <pc:docMk/>
            <pc:sldMk cId="810122802" sldId="283"/>
            <ac:graphicFrameMk id="4" creationId="{1AD2BD1F-4A6D-4998-90E3-996E8A424A01}"/>
          </ac:graphicFrameMkLst>
        </pc:graphicFrameChg>
        <pc:graphicFrameChg chg="add mod modGraphic">
          <ac:chgData name="fatma nur çubukcu" userId="703395e6e88eaeb1" providerId="LiveId" clId="{35526F98-1180-43E1-9C4A-806717B4598E}" dt="2019-12-13T10:31:05.122" v="5228" actId="14100"/>
          <ac:graphicFrameMkLst>
            <pc:docMk/>
            <pc:sldMk cId="810122802" sldId="283"/>
            <ac:graphicFrameMk id="6" creationId="{10FEFB87-9A4E-4F31-AB89-71B2EE35DDB3}"/>
          </ac:graphicFrameMkLst>
        </pc:graphicFrameChg>
      </pc:sldChg>
      <pc:sldChg chg="addSp delSp modSp add">
        <pc:chgData name="fatma nur çubukcu" userId="703395e6e88eaeb1" providerId="LiveId" clId="{35526F98-1180-43E1-9C4A-806717B4598E}" dt="2019-12-13T10:18:58.507" v="5111" actId="14100"/>
        <pc:sldMkLst>
          <pc:docMk/>
          <pc:sldMk cId="1537644555" sldId="284"/>
        </pc:sldMkLst>
        <pc:spChg chg="mod">
          <ac:chgData name="fatma nur çubukcu" userId="703395e6e88eaeb1" providerId="LiveId" clId="{35526F98-1180-43E1-9C4A-806717B4598E}" dt="2019-12-13T10:00:14.934" v="4826"/>
          <ac:spMkLst>
            <pc:docMk/>
            <pc:sldMk cId="1537644555" sldId="284"/>
            <ac:spMk id="2" creationId="{03854BCD-33A3-4FEC-BB2D-B61BB27D862B}"/>
          </ac:spMkLst>
        </pc:spChg>
        <pc:spChg chg="del">
          <ac:chgData name="fatma nur çubukcu" userId="703395e6e88eaeb1" providerId="LiveId" clId="{35526F98-1180-43E1-9C4A-806717B4598E}" dt="2019-12-13T10:01:09.269" v="4827"/>
          <ac:spMkLst>
            <pc:docMk/>
            <pc:sldMk cId="1537644555" sldId="284"/>
            <ac:spMk id="3" creationId="{F1F08E20-E650-47D7-B01D-F7538B6E7559}"/>
          </ac:spMkLst>
        </pc:spChg>
        <pc:graphicFrameChg chg="add mod modGraphic">
          <ac:chgData name="fatma nur çubukcu" userId="703395e6e88eaeb1" providerId="LiveId" clId="{35526F98-1180-43E1-9C4A-806717B4598E}" dt="2019-12-13T10:16:57.441" v="5071" actId="20577"/>
          <ac:graphicFrameMkLst>
            <pc:docMk/>
            <pc:sldMk cId="1537644555" sldId="284"/>
            <ac:graphicFrameMk id="4" creationId="{C459754E-BC8C-4349-B74A-8686851DC915}"/>
          </ac:graphicFrameMkLst>
        </pc:graphicFrameChg>
        <pc:graphicFrameChg chg="add mod modGraphic">
          <ac:chgData name="fatma nur çubukcu" userId="703395e6e88eaeb1" providerId="LiveId" clId="{35526F98-1180-43E1-9C4A-806717B4598E}" dt="2019-12-13T10:18:58.507" v="5111" actId="14100"/>
          <ac:graphicFrameMkLst>
            <pc:docMk/>
            <pc:sldMk cId="1537644555" sldId="284"/>
            <ac:graphicFrameMk id="5" creationId="{1335EA67-83BD-4EFC-B465-953B5507B00D}"/>
          </ac:graphicFrameMkLst>
        </pc:graphicFrameChg>
      </pc:sldChg>
      <pc:sldChg chg="modSp add">
        <pc:chgData name="fatma nur çubukcu" userId="703395e6e88eaeb1" providerId="LiveId" clId="{35526F98-1180-43E1-9C4A-806717B4598E}" dt="2019-12-13T10:03:47.378" v="4867"/>
        <pc:sldMkLst>
          <pc:docMk/>
          <pc:sldMk cId="3488010250" sldId="285"/>
        </pc:sldMkLst>
        <pc:spChg chg="mod">
          <ac:chgData name="fatma nur çubukcu" userId="703395e6e88eaeb1" providerId="LiveId" clId="{35526F98-1180-43E1-9C4A-806717B4598E}" dt="2019-12-13T10:03:47.378" v="4867"/>
          <ac:spMkLst>
            <pc:docMk/>
            <pc:sldMk cId="3488010250" sldId="285"/>
            <ac:spMk id="2" creationId="{AFCA1A01-B997-4134-8163-D40E867F9D88}"/>
          </ac:spMkLst>
        </pc:spChg>
      </pc:sldChg>
      <pc:sldChg chg="addSp delSp modSp add modAnim">
        <pc:chgData name="fatma nur çubukcu" userId="703395e6e88eaeb1" providerId="LiveId" clId="{35526F98-1180-43E1-9C4A-806717B4598E}" dt="2019-12-13T10:40:28.282" v="5235"/>
        <pc:sldMkLst>
          <pc:docMk/>
          <pc:sldMk cId="4259369480" sldId="286"/>
        </pc:sldMkLst>
        <pc:spChg chg="del">
          <ac:chgData name="fatma nur çubukcu" userId="703395e6e88eaeb1" providerId="LiveId" clId="{35526F98-1180-43E1-9C4A-806717B4598E}" dt="2019-12-13T10:40:28.282" v="5235"/>
          <ac:spMkLst>
            <pc:docMk/>
            <pc:sldMk cId="4259369480" sldId="286"/>
            <ac:spMk id="2" creationId="{17845D50-380E-4BDF-B188-33021067CF75}"/>
          </ac:spMkLst>
        </pc:spChg>
        <pc:spChg chg="del">
          <ac:chgData name="fatma nur çubukcu" userId="703395e6e88eaeb1" providerId="LiveId" clId="{35526F98-1180-43E1-9C4A-806717B4598E}" dt="2019-12-13T10:40:12.616" v="5230"/>
          <ac:spMkLst>
            <pc:docMk/>
            <pc:sldMk cId="4259369480" sldId="286"/>
            <ac:spMk id="3" creationId="{35155AE3-EA30-4569-967D-A6E85E27E251}"/>
          </ac:spMkLst>
        </pc:spChg>
        <pc:picChg chg="add mod">
          <ac:chgData name="fatma nur çubukcu" userId="703395e6e88eaeb1" providerId="LiveId" clId="{35526F98-1180-43E1-9C4A-806717B4598E}" dt="2019-12-13T10:40:22.915" v="5234" actId="1076"/>
          <ac:picMkLst>
            <pc:docMk/>
            <pc:sldMk cId="4259369480" sldId="286"/>
            <ac:picMk id="4" creationId="{4228F6EC-DD0C-4DBB-BEC4-E1818FDC2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5FA6A-13E0-43C0-9E7A-EE025722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6A6A0F-8F83-4BB9-BB3D-F00DCC448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1EF5D6-4F44-4353-B80D-8BD59E08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D490FD-77DF-45F1-B304-72765D1F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4E0F57-0CEC-4CB4-883E-685382C4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0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D64A80-22A5-4CF7-8E16-3CD90E45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576FD9-EC50-4987-9FF3-907173C4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16F688-2BD3-4B28-9F47-7B201DE3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A8BA31-2A5B-4D1A-B9F9-E168981A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2EB5BC-F3F8-422E-90EF-47F80F3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0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D00164A-11EE-4A98-8DCF-AB5500C0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5AD9BE-7859-4E72-95B9-1230C10F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1EF4BC-C692-49F0-AF4A-B1AC0B39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98F196-6780-4428-836C-0BE71E32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7FC0D3-08B8-4505-829D-975AE26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0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3CFCF1-D11F-4E0B-96AA-5A7D3ED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935341-4FCD-47A5-B59C-844F4CF4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EA44BA-6117-44AD-8054-975A0002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9EF90D-986F-4981-9B6E-4297EEA4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E7CBFF-8735-4B20-9DBF-6449AEEE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9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894928-8438-43AE-9E62-21BD93E6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A7BE1B-0188-449D-8473-F2816974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170B56-0A32-47F0-BFA1-06703542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77627E-3F28-49DB-B49E-E0FC0648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193FD1-B10E-4F7E-98D1-D67F693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4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EC8B14-2C33-45F1-807F-557D4AC7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61A984-C329-40DB-AADC-4D189F07E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7A6665-E401-4D0A-A640-F14288ECF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48EB22-0E25-42C9-BEE5-9F244703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ED6933-3A7F-45DF-95E7-C8C0639C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19B9B3-D647-42CA-9DE1-4204BC28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808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78B45-639E-49AA-8E48-249CA0BC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CDB219-9811-46D0-AFEB-08C2D203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AF8D97C-DB10-4C31-87E1-D259FE58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893D60-DA6B-43D3-9A49-576FFC928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ECA505-5C7C-490F-A7A9-7643E35B0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BE6CF0E-77D6-4E1D-9030-30FF894F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4FE6D01-8054-4C19-BDA2-F69AB187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D2427FA-79EB-40D4-A46C-D80A6010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69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0DEE7-34FC-46B5-B945-BC1E8CEF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BD3BD1E-AF70-4D54-A090-42782EA7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1DA8FD-5E61-44D1-9BEE-97BF963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21668F-BFD2-453D-8865-BDAE8A5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5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D7F273-688C-4788-A321-A14420F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AE13AA-AA01-4BDF-AE71-5A2DD4ED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552C6F-2C11-44B3-A660-7195202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4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7DD84F-B8F8-4C84-AEB5-4BC8A93F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46E4C9-1B29-477B-843D-5B4861C2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FD050D4-2E8A-43E3-80A7-3789CEA7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2160F0-3325-4270-A4F1-F7E7B1B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762BA3-ED78-4BB1-9B76-3155ADB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EE0F1A-7627-4C1B-A864-0E2D1E7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1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9DB97-5418-4C05-AF16-95FD2DBA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AFC5D6B-E15B-4EB9-B896-1F987105C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A706CE-8655-4DE8-8AF4-D2D09921C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F017AE-07D2-4B05-88C8-97DE8CD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675D95-C9F3-4ED0-B59A-61861E3F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0F49FF-BCCC-4D2F-A2F1-857457A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6C04AF5-71AE-4828-8121-C9A6EE62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3DA886-8165-4C00-A100-839C9873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C45C69-32DE-4504-BF82-9658F7CB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A271-A456-49CB-A71D-DAF5807BE99F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796BD6-72F7-4862-AFB3-AF8EDE49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D651C6-AE7D-4838-AB2F-0C6B31DB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E994-4871-4B9A-92A4-21FDB1377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6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954" y="1052896"/>
            <a:ext cx="2862092" cy="3388539"/>
          </a:xfrm>
        </p:spPr>
      </p:pic>
      <p:grpSp>
        <p:nvGrpSpPr>
          <p:cNvPr id="2051" name="Grup 4"/>
          <p:cNvGrpSpPr>
            <a:grpSpLocks/>
          </p:cNvGrpSpPr>
          <p:nvPr/>
        </p:nvGrpSpPr>
        <p:grpSpPr bwMode="auto">
          <a:xfrm>
            <a:off x="1524000" y="5516563"/>
            <a:ext cx="9144000" cy="1109662"/>
            <a:chOff x="0" y="5719432"/>
            <a:chExt cx="9144000" cy="907020"/>
          </a:xfrm>
        </p:grpSpPr>
        <p:pic>
          <p:nvPicPr>
            <p:cNvPr id="2052" name="Resi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Alt Başlık 2"/>
            <p:cNvSpPr txBox="1">
              <a:spLocks/>
            </p:cNvSpPr>
            <p:nvPr/>
          </p:nvSpPr>
          <p:spPr bwMode="auto">
            <a:xfrm>
              <a:off x="6588224" y="6278988"/>
              <a:ext cx="2547214" cy="34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 sz="2000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641695" y="110880"/>
            <a:ext cx="7816505" cy="699474"/>
          </a:xfrm>
        </p:spPr>
        <p:txBody>
          <a:bodyPr>
            <a:normAutofit/>
          </a:bodyPr>
          <a:lstStyle/>
          <a:p>
            <a:pPr algn="ctr"/>
            <a:r>
              <a:rPr lang="tr-TR" sz="3600" dirty="0"/>
              <a:t>Projenin Bütçesi, Araştırma Olanakları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84DCF796-784D-4606-B49A-0487DBBA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1208"/>
              </p:ext>
            </p:extLst>
          </p:nvPr>
        </p:nvGraphicFramePr>
        <p:xfrm>
          <a:off x="6679528" y="4065025"/>
          <a:ext cx="28651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090">
                  <a:extLst>
                    <a:ext uri="{9D8B030D-6E8A-4147-A177-3AD203B41FA5}">
                      <a16:colId xmlns:a16="http://schemas.microsoft.com/office/drawing/2014/main" val="383474072"/>
                    </a:ext>
                  </a:extLst>
                </a:gridCol>
                <a:gridCol w="1215104">
                  <a:extLst>
                    <a:ext uri="{9D8B030D-6E8A-4147-A177-3AD203B41FA5}">
                      <a16:colId xmlns:a16="http://schemas.microsoft.com/office/drawing/2014/main" val="155058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BİLGİSAYAR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175.000₺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76322"/>
                  </a:ext>
                </a:extLst>
              </a:tr>
            </a:tbl>
          </a:graphicData>
        </a:graphic>
      </p:graphicFrame>
      <p:graphicFrame>
        <p:nvGraphicFramePr>
          <p:cNvPr id="10" name="Tablo 2">
            <a:extLst>
              <a:ext uri="{FF2B5EF4-FFF2-40B4-BE49-F238E27FC236}">
                <a16:creationId xmlns:a16="http://schemas.microsoft.com/office/drawing/2014/main" id="{B9171C6C-0F5C-4B6A-B81C-F53DF6B16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130408"/>
              </p:ext>
            </p:extLst>
          </p:nvPr>
        </p:nvGraphicFramePr>
        <p:xfrm>
          <a:off x="4352634" y="1240124"/>
          <a:ext cx="2698237" cy="166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15">
                  <a:extLst>
                    <a:ext uri="{9D8B030D-6E8A-4147-A177-3AD203B41FA5}">
                      <a16:colId xmlns:a16="http://schemas.microsoft.com/office/drawing/2014/main" val="2776194230"/>
                    </a:ext>
                  </a:extLst>
                </a:gridCol>
                <a:gridCol w="878922">
                  <a:extLst>
                    <a:ext uri="{9D8B030D-6E8A-4147-A177-3AD203B41FA5}">
                      <a16:colId xmlns:a16="http://schemas.microsoft.com/office/drawing/2014/main" val="238855235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r>
                        <a:rPr lang="tr-TR" dirty="0"/>
                        <a:t>SAU</a:t>
                      </a:r>
                    </a:p>
                    <a:p>
                      <a:r>
                        <a:rPr lang="tr-TR" dirty="0"/>
                        <a:t>TEKNOKENT</a:t>
                      </a:r>
                    </a:p>
                    <a:p>
                      <a:r>
                        <a:rPr lang="tr-TR" dirty="0"/>
                        <a:t>12mk ofis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3.500₺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458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tr-TR" dirty="0"/>
                        <a:t>MALİMÜŞAVİRLİK HİZMETİ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747₺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61525"/>
                  </a:ext>
                </a:extLst>
              </a:tr>
            </a:tbl>
          </a:graphicData>
        </a:graphic>
      </p:graphicFrame>
      <p:graphicFrame>
        <p:nvGraphicFramePr>
          <p:cNvPr id="11" name="Tablo 4">
            <a:extLst>
              <a:ext uri="{FF2B5EF4-FFF2-40B4-BE49-F238E27FC236}">
                <a16:creationId xmlns:a16="http://schemas.microsoft.com/office/drawing/2014/main" id="{783278C3-8E95-49B6-BD15-26A056100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3174"/>
              </p:ext>
            </p:extLst>
          </p:nvPr>
        </p:nvGraphicFramePr>
        <p:xfrm>
          <a:off x="7528562" y="1186851"/>
          <a:ext cx="2527115" cy="19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68">
                  <a:extLst>
                    <a:ext uri="{9D8B030D-6E8A-4147-A177-3AD203B41FA5}">
                      <a16:colId xmlns:a16="http://schemas.microsoft.com/office/drawing/2014/main" val="397264018"/>
                    </a:ext>
                  </a:extLst>
                </a:gridCol>
                <a:gridCol w="1045047">
                  <a:extLst>
                    <a:ext uri="{9D8B030D-6E8A-4147-A177-3AD203B41FA5}">
                      <a16:colId xmlns:a16="http://schemas.microsoft.com/office/drawing/2014/main" val="1888577773"/>
                    </a:ext>
                  </a:extLst>
                </a:gridCol>
              </a:tblGrid>
              <a:tr h="433416">
                <a:tc>
                  <a:txBody>
                    <a:bodyPr/>
                    <a:lstStyle/>
                    <a:p>
                      <a:r>
                        <a:rPr lang="tr-TR" dirty="0"/>
                        <a:t>ELEKTRİK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450₺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48147"/>
                  </a:ext>
                </a:extLst>
              </a:tr>
              <a:tr h="366981">
                <a:tc>
                  <a:txBody>
                    <a:bodyPr/>
                    <a:lstStyle/>
                    <a:p>
                      <a:r>
                        <a:rPr lang="tr-TR" dirty="0"/>
                        <a:t>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110₺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45178"/>
                  </a:ext>
                </a:extLst>
              </a:tr>
              <a:tr h="366981">
                <a:tc>
                  <a:txBody>
                    <a:bodyPr/>
                    <a:lstStyle/>
                    <a:p>
                      <a:r>
                        <a:rPr lang="tr-TR" dirty="0"/>
                        <a:t>DOĞALGAZ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3969"/>
                  </a:ext>
                </a:extLst>
              </a:tr>
              <a:tr h="366981">
                <a:tc>
                  <a:txBody>
                    <a:bodyPr/>
                    <a:lstStyle/>
                    <a:p>
                      <a:r>
                        <a:rPr lang="tr-TR" dirty="0"/>
                        <a:t>İNTERNET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175₺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83937"/>
                  </a:ext>
                </a:extLst>
              </a:tr>
              <a:tr h="366981">
                <a:tc>
                  <a:txBody>
                    <a:bodyPr/>
                    <a:lstStyle/>
                    <a:p>
                      <a:r>
                        <a:rPr lang="tr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73318"/>
                  </a:ext>
                </a:extLst>
              </a:tr>
            </a:tbl>
          </a:graphicData>
        </a:graphic>
      </p:graphicFrame>
      <p:graphicFrame>
        <p:nvGraphicFramePr>
          <p:cNvPr id="12" name="Tablo 6">
            <a:extLst>
              <a:ext uri="{FF2B5EF4-FFF2-40B4-BE49-F238E27FC236}">
                <a16:creationId xmlns:a16="http://schemas.microsoft.com/office/drawing/2014/main" id="{7BCFEEE8-6950-45AB-9747-BC515512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2639"/>
              </p:ext>
            </p:extLst>
          </p:nvPr>
        </p:nvGraphicFramePr>
        <p:xfrm>
          <a:off x="503698" y="1258252"/>
          <a:ext cx="3262020" cy="260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667">
                  <a:extLst>
                    <a:ext uri="{9D8B030D-6E8A-4147-A177-3AD203B41FA5}">
                      <a16:colId xmlns:a16="http://schemas.microsoft.com/office/drawing/2014/main" val="3196796724"/>
                    </a:ext>
                  </a:extLst>
                </a:gridCol>
                <a:gridCol w="1114353">
                  <a:extLst>
                    <a:ext uri="{9D8B030D-6E8A-4147-A177-3AD203B41FA5}">
                      <a16:colId xmlns:a16="http://schemas.microsoft.com/office/drawing/2014/main" val="3260645473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tr-TR" dirty="0"/>
                        <a:t>YAZILIM ÇALIŞANI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8954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tr-TR" dirty="0"/>
                        <a:t>TEST ÇALIŞANI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71490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tr-TR" dirty="0"/>
                        <a:t>YÖNETİCİ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53739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tr-TR" dirty="0"/>
                        <a:t>PAZARLAMACI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5.500₺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03425"/>
                  </a:ext>
                </a:extLst>
              </a:tr>
              <a:tr h="701101">
                <a:tc>
                  <a:txBody>
                    <a:bodyPr/>
                    <a:lstStyle/>
                    <a:p>
                      <a:r>
                        <a:rPr lang="tr-TR" dirty="0"/>
                        <a:t>İNSAN KAYNAKLARI SORUMLUSU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66516"/>
                  </a:ext>
                </a:extLst>
              </a:tr>
            </a:tbl>
          </a:graphicData>
        </a:graphic>
      </p:graphicFrame>
      <p:sp>
        <p:nvSpPr>
          <p:cNvPr id="5" name="Dikdörtgen 4">
            <a:extLst>
              <a:ext uri="{FF2B5EF4-FFF2-40B4-BE49-F238E27FC236}">
                <a16:creationId xmlns:a16="http://schemas.microsoft.com/office/drawing/2014/main" id="{6347501D-0356-4958-9053-36C340D4136A}"/>
              </a:ext>
            </a:extLst>
          </p:cNvPr>
          <p:cNvSpPr/>
          <p:nvPr/>
        </p:nvSpPr>
        <p:spPr>
          <a:xfrm>
            <a:off x="1760490" y="889072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MAAŞ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B489DA4-05D5-4918-BC22-9D49C7170B1B}"/>
              </a:ext>
            </a:extLst>
          </p:cNvPr>
          <p:cNvSpPr/>
          <p:nvPr/>
        </p:nvSpPr>
        <p:spPr>
          <a:xfrm>
            <a:off x="8336204" y="817519"/>
            <a:ext cx="91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FATURA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55D7135-E114-456A-ADA7-7A3681A849F4}"/>
              </a:ext>
            </a:extLst>
          </p:cNvPr>
          <p:cNvSpPr/>
          <p:nvPr/>
        </p:nvSpPr>
        <p:spPr>
          <a:xfrm>
            <a:off x="5391410" y="84057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KİRA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7EAA3A3-2B62-4E96-8285-0C9DA25C6DDC}"/>
              </a:ext>
            </a:extLst>
          </p:cNvPr>
          <p:cNvSpPr/>
          <p:nvPr/>
        </p:nvSpPr>
        <p:spPr>
          <a:xfrm>
            <a:off x="8074292" y="469216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KAR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4B01A6A-5E0C-4456-82A8-0A1481311597}"/>
              </a:ext>
            </a:extLst>
          </p:cNvPr>
          <p:cNvSpPr/>
          <p:nvPr/>
        </p:nvSpPr>
        <p:spPr>
          <a:xfrm>
            <a:off x="7602047" y="3648918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ÜRÜN</a:t>
            </a:r>
          </a:p>
        </p:txBody>
      </p:sp>
      <p:graphicFrame>
        <p:nvGraphicFramePr>
          <p:cNvPr id="18" name="Tablo 6">
            <a:extLst>
              <a:ext uri="{FF2B5EF4-FFF2-40B4-BE49-F238E27FC236}">
                <a16:creationId xmlns:a16="http://schemas.microsoft.com/office/drawing/2014/main" id="{D47E7207-D9A2-40B7-9F5E-0C4A72D22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005946"/>
              </p:ext>
            </p:extLst>
          </p:nvPr>
        </p:nvGraphicFramePr>
        <p:xfrm>
          <a:off x="503698" y="5039346"/>
          <a:ext cx="4487308" cy="93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344">
                  <a:extLst>
                    <a:ext uri="{9D8B030D-6E8A-4147-A177-3AD203B41FA5}">
                      <a16:colId xmlns:a16="http://schemas.microsoft.com/office/drawing/2014/main" val="1508029541"/>
                    </a:ext>
                  </a:extLst>
                </a:gridCol>
                <a:gridCol w="1320964">
                  <a:extLst>
                    <a:ext uri="{9D8B030D-6E8A-4147-A177-3AD203B41FA5}">
                      <a16:colId xmlns:a16="http://schemas.microsoft.com/office/drawing/2014/main" val="2309243221"/>
                    </a:ext>
                  </a:extLst>
                </a:gridCol>
              </a:tblGrid>
              <a:tr h="289074">
                <a:tc>
                  <a:txBody>
                    <a:bodyPr/>
                    <a:lstStyle/>
                    <a:p>
                      <a:r>
                        <a:rPr lang="tr-TR" dirty="0"/>
                        <a:t>REKLAMLAR 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600.000₺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71139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r>
                        <a:rPr lang="tr-TR" dirty="0"/>
                        <a:t>ŞİRKETLERLE ANLAŞMA 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500.000₺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72169"/>
                  </a:ext>
                </a:extLst>
              </a:tr>
            </a:tbl>
          </a:graphicData>
        </a:graphic>
      </p:graphicFrame>
      <p:sp>
        <p:nvSpPr>
          <p:cNvPr id="20" name="Dikdörtgen 19">
            <a:extLst>
              <a:ext uri="{FF2B5EF4-FFF2-40B4-BE49-F238E27FC236}">
                <a16:creationId xmlns:a16="http://schemas.microsoft.com/office/drawing/2014/main" id="{E856C017-68EE-4ED7-B22C-860284C69D83}"/>
              </a:ext>
            </a:extLst>
          </p:cNvPr>
          <p:cNvSpPr/>
          <p:nvPr/>
        </p:nvSpPr>
        <p:spPr>
          <a:xfrm>
            <a:off x="607680" y="4556984"/>
            <a:ext cx="4170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REKLAMLAR VE ŞİRKETLERLE ANLAŞMALAR</a:t>
            </a:r>
          </a:p>
        </p:txBody>
      </p:sp>
      <p:graphicFrame>
        <p:nvGraphicFramePr>
          <p:cNvPr id="21" name="Tablo 9">
            <a:extLst>
              <a:ext uri="{FF2B5EF4-FFF2-40B4-BE49-F238E27FC236}">
                <a16:creationId xmlns:a16="http://schemas.microsoft.com/office/drawing/2014/main" id="{FBA51A4E-6D9A-4ABE-A8AD-DAF65700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60658"/>
              </p:ext>
            </p:extLst>
          </p:nvPr>
        </p:nvGraphicFramePr>
        <p:xfrm>
          <a:off x="5233182" y="5061492"/>
          <a:ext cx="6245197" cy="9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9">
                  <a:extLst>
                    <a:ext uri="{9D8B030D-6E8A-4147-A177-3AD203B41FA5}">
                      <a16:colId xmlns:a16="http://schemas.microsoft.com/office/drawing/2014/main" val="2968605517"/>
                    </a:ext>
                  </a:extLst>
                </a:gridCol>
                <a:gridCol w="1502077">
                  <a:extLst>
                    <a:ext uri="{9D8B030D-6E8A-4147-A177-3AD203B41FA5}">
                      <a16:colId xmlns:a16="http://schemas.microsoft.com/office/drawing/2014/main" val="981645256"/>
                    </a:ext>
                  </a:extLst>
                </a:gridCol>
                <a:gridCol w="1437473">
                  <a:extLst>
                    <a:ext uri="{9D8B030D-6E8A-4147-A177-3AD203B41FA5}">
                      <a16:colId xmlns:a16="http://schemas.microsoft.com/office/drawing/2014/main" val="4037756703"/>
                    </a:ext>
                  </a:extLst>
                </a:gridCol>
                <a:gridCol w="1631288">
                  <a:extLst>
                    <a:ext uri="{9D8B030D-6E8A-4147-A177-3AD203B41FA5}">
                      <a16:colId xmlns:a16="http://schemas.microsoft.com/office/drawing/2014/main" val="892454068"/>
                    </a:ext>
                  </a:extLst>
                </a:gridCol>
              </a:tblGrid>
              <a:tr h="472295">
                <a:tc>
                  <a:txBody>
                    <a:bodyPr/>
                    <a:lstStyle/>
                    <a:p>
                      <a:r>
                        <a:rPr lang="tr-TR" dirty="0"/>
                        <a:t>GİDER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GELİR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KAR ORANI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98426"/>
                  </a:ext>
                </a:extLst>
              </a:tr>
              <a:tr h="472295">
                <a:tc>
                  <a:txBody>
                    <a:bodyPr/>
                    <a:lstStyle/>
                    <a:p>
                      <a:r>
                        <a:rPr lang="tr-TR" dirty="0"/>
                        <a:t>821.484₺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1.110.000₺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288.516₺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%26,22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7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2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43488-8D98-4850-A823-2E61B3D4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Süresi Ve Zaman Çizelgesi</a:t>
            </a:r>
            <a:br>
              <a:rPr lang="tr-TR" altLang="tr-TR" dirty="0"/>
            </a:b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10FEFB87-9A4E-4F31-AB89-71B2EE35D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98820"/>
              </p:ext>
            </p:extLst>
          </p:nvPr>
        </p:nvGraphicFramePr>
        <p:xfrm>
          <a:off x="838200" y="1257301"/>
          <a:ext cx="7188436" cy="385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74">
                  <a:extLst>
                    <a:ext uri="{9D8B030D-6E8A-4147-A177-3AD203B41FA5}">
                      <a16:colId xmlns:a16="http://schemas.microsoft.com/office/drawing/2014/main" val="4066648674"/>
                    </a:ext>
                  </a:extLst>
                </a:gridCol>
                <a:gridCol w="2086685">
                  <a:extLst>
                    <a:ext uri="{9D8B030D-6E8A-4147-A177-3AD203B41FA5}">
                      <a16:colId xmlns:a16="http://schemas.microsoft.com/office/drawing/2014/main" val="3496409466"/>
                    </a:ext>
                  </a:extLst>
                </a:gridCol>
                <a:gridCol w="2417551">
                  <a:extLst>
                    <a:ext uri="{9D8B030D-6E8A-4147-A177-3AD203B41FA5}">
                      <a16:colId xmlns:a16="http://schemas.microsoft.com/office/drawing/2014/main" val="2784976902"/>
                    </a:ext>
                  </a:extLst>
                </a:gridCol>
                <a:gridCol w="450048">
                  <a:extLst>
                    <a:ext uri="{9D8B030D-6E8A-4147-A177-3AD203B41FA5}">
                      <a16:colId xmlns:a16="http://schemas.microsoft.com/office/drawing/2014/main" val="3174948446"/>
                    </a:ext>
                  </a:extLst>
                </a:gridCol>
                <a:gridCol w="459041">
                  <a:extLst>
                    <a:ext uri="{9D8B030D-6E8A-4147-A177-3AD203B41FA5}">
                      <a16:colId xmlns:a16="http://schemas.microsoft.com/office/drawing/2014/main" val="975173725"/>
                    </a:ext>
                  </a:extLst>
                </a:gridCol>
                <a:gridCol w="476855">
                  <a:extLst>
                    <a:ext uri="{9D8B030D-6E8A-4147-A177-3AD203B41FA5}">
                      <a16:colId xmlns:a16="http://schemas.microsoft.com/office/drawing/2014/main" val="2842663328"/>
                    </a:ext>
                  </a:extLst>
                </a:gridCol>
                <a:gridCol w="459041">
                  <a:extLst>
                    <a:ext uri="{9D8B030D-6E8A-4147-A177-3AD203B41FA5}">
                      <a16:colId xmlns:a16="http://schemas.microsoft.com/office/drawing/2014/main" val="1127620620"/>
                    </a:ext>
                  </a:extLst>
                </a:gridCol>
                <a:gridCol w="459041">
                  <a:extLst>
                    <a:ext uri="{9D8B030D-6E8A-4147-A177-3AD203B41FA5}">
                      <a16:colId xmlns:a16="http://schemas.microsoft.com/office/drawing/2014/main" val="1290135693"/>
                    </a:ext>
                  </a:extLst>
                </a:gridCol>
              </a:tblGrid>
              <a:tr h="45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İP No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İP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 Adı/Tanımı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Kim(</a:t>
                      </a:r>
                      <a:r>
                        <a:rPr lang="tr-TR" sz="1600" dirty="0" err="1">
                          <a:effectLst/>
                        </a:rPr>
                        <a:t>ler</a:t>
                      </a:r>
                      <a:r>
                        <a:rPr lang="tr-TR" sz="1600" dirty="0">
                          <a:effectLst/>
                        </a:rPr>
                        <a:t>) Tarafından Yapılacağı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AYLAR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46700608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</a:t>
                      </a:r>
                      <a:endParaRPr lang="tr-T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</a:t>
                      </a:r>
                      <a:endParaRPr lang="tr-T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4</a:t>
                      </a:r>
                      <a:endParaRPr lang="tr-TR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20487522"/>
                  </a:ext>
                </a:extLst>
              </a:tr>
              <a:tr h="734407"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Proje Tasarımı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1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Yönetici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19241214"/>
                  </a:ext>
                </a:extLst>
              </a:tr>
              <a:tr h="734407"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2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Mobil Uygulama Geliştirme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1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Yazılım Ekibi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65199710"/>
                  </a:ext>
                </a:extLst>
              </a:tr>
              <a:tr h="979210"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3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Test Aşaması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1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Test Ekibi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r-TR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6993858"/>
                  </a:ext>
                </a:extLst>
              </a:tr>
              <a:tr h="761801"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5</a:t>
                      </a:r>
                      <a:endParaRPr lang="tr-T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400"/>
                        </a:spcBef>
                        <a:spcAft>
                          <a:spcPts val="0"/>
                        </a:spcAft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Reklam ve Şirketlerle Anlaşma</a:t>
                      </a:r>
                      <a:endParaRPr lang="tr-T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14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06045" algn="l"/>
                        </a:tabLst>
                      </a:pPr>
                      <a:r>
                        <a:rPr lang="tr-TR" sz="1400" dirty="0">
                          <a:effectLst/>
                        </a:rPr>
                        <a:t>Halkla İlişkiler</a:t>
                      </a:r>
                      <a:endParaRPr lang="tr-TR" sz="2400" dirty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r-TR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2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38404-52C0-4DF7-BB93-B41D21C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Yaygın Etki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4BE1AAE0-8F2F-4084-B24B-90A3D7E93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977664"/>
              </p:ext>
            </p:extLst>
          </p:nvPr>
        </p:nvGraphicFramePr>
        <p:xfrm>
          <a:off x="838200" y="1330036"/>
          <a:ext cx="10515600" cy="5218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6420">
                  <a:extLst>
                    <a:ext uri="{9D8B030D-6E8A-4147-A177-3AD203B41FA5}">
                      <a16:colId xmlns:a16="http://schemas.microsoft.com/office/drawing/2014/main" val="816715306"/>
                    </a:ext>
                  </a:extLst>
                </a:gridCol>
                <a:gridCol w="6929180">
                  <a:extLst>
                    <a:ext uri="{9D8B030D-6E8A-4147-A177-3AD203B41FA5}">
                      <a16:colId xmlns:a16="http://schemas.microsoft.com/office/drawing/2014/main" val="2785039425"/>
                    </a:ext>
                  </a:extLst>
                </a:gridCol>
              </a:tblGrid>
              <a:tr h="4377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Yaygın Etki Türleri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Önerilen Araştırmadan Beklenen Çıktı, Sonuç ve Etkiler</a:t>
                      </a:r>
                      <a:endParaRPr lang="tr-T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2782831"/>
                  </a:ext>
                </a:extLst>
              </a:tr>
              <a:tr h="1347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Bilimsel/Akademik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 proje ile birlikte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çekilişlere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daha fazla katılım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sağlanması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öngörülmektedir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82953"/>
                  </a:ext>
                </a:extLst>
              </a:tr>
              <a:tr h="2039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Ekonomik/Ticari/Sosyal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Kullanıcılara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basitçe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çekilişe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katılma imkanı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Ürünlere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talep artması 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54173"/>
                  </a:ext>
                </a:extLst>
              </a:tr>
              <a:tr h="1394301">
                <a:tc>
                  <a:txBody>
                    <a:bodyPr/>
                    <a:lstStyle/>
                    <a:p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Araştırmacı Yetiştirilmesi ve Yeni Proje(</a:t>
                      </a:r>
                      <a:r>
                        <a:rPr lang="tr-TR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</a:t>
                      </a:r>
                      <a:r>
                        <a:rPr lang="tr-T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Oluşturma)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QR kodun </a:t>
                      </a:r>
                      <a:r>
                        <a:rPr lang="tr-TR" sz="2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yaygınlığının</a:t>
                      </a:r>
                      <a:r>
                        <a:rPr lang="tr-TR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arttırılması hedeflenmektir. </a:t>
                      </a:r>
                      <a:endParaRPr lang="tr-T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7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4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15D4C-79D9-4781-BF21-09EC2B40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3" y="201352"/>
            <a:ext cx="10515600" cy="940061"/>
          </a:xfrm>
        </p:spPr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39E881-D245-498D-91F1-FABB71D4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23" y="1334116"/>
            <a:ext cx="10515600" cy="532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8000" b="1" dirty="0"/>
              <a:t> </a:t>
            </a:r>
            <a:r>
              <a:rPr lang="tr-TR" sz="2000" b="1" dirty="0"/>
              <a:t>1-kimkazandi </a:t>
            </a:r>
          </a:p>
          <a:p>
            <a:pPr marL="0" indent="0">
              <a:buNone/>
            </a:pPr>
            <a:r>
              <a:rPr lang="tr-TR" sz="2000" dirty="0" err="1"/>
              <a:t>https</a:t>
            </a:r>
            <a:r>
              <a:rPr lang="tr-TR" sz="2000" dirty="0"/>
              <a:t>://</a:t>
            </a:r>
            <a:r>
              <a:rPr lang="tr-TR" sz="2000" dirty="0" err="1"/>
              <a:t>www.kimkazandi.com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638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161596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DESTEK - KAR ORANI TABLOSU</a:t>
            </a:r>
            <a:endParaRPr lang="tr-TR" sz="3600" dirty="0"/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2FD5F057-CC45-4E3D-BDB6-AD098F958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20797"/>
              </p:ext>
            </p:extLst>
          </p:nvPr>
        </p:nvGraphicFramePr>
        <p:xfrm>
          <a:off x="304799" y="1393371"/>
          <a:ext cx="1129937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087">
                  <a:extLst>
                    <a:ext uri="{9D8B030D-6E8A-4147-A177-3AD203B41FA5}">
                      <a16:colId xmlns:a16="http://schemas.microsoft.com/office/drawing/2014/main" val="2823377815"/>
                    </a:ext>
                  </a:extLst>
                </a:gridCol>
                <a:gridCol w="3744685">
                  <a:extLst>
                    <a:ext uri="{9D8B030D-6E8A-4147-A177-3AD203B41FA5}">
                      <a16:colId xmlns:a16="http://schemas.microsoft.com/office/drawing/2014/main" val="3785733739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2573925595"/>
                    </a:ext>
                  </a:extLst>
                </a:gridCol>
              </a:tblGrid>
              <a:tr h="711202">
                <a:tc>
                  <a:txBody>
                    <a:bodyPr/>
                    <a:lstStyle/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KOSGEB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(</a:t>
                      </a:r>
                      <a:r>
                        <a:rPr lang="tr-T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İleri Girişimci Desteği </a:t>
                      </a:r>
                      <a:r>
                        <a:rPr lang="tr-TR" sz="2800" dirty="0"/>
                        <a:t>)</a:t>
                      </a:r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TÜBİTAK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(</a:t>
                      </a:r>
                      <a:r>
                        <a:rPr lang="tr-TR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1512 Destek Programı </a:t>
                      </a:r>
                      <a:r>
                        <a:rPr lang="tr-TR" sz="2800" dirty="0"/>
                        <a:t>)</a:t>
                      </a:r>
                    </a:p>
                    <a:p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1888"/>
                  </a:ext>
                </a:extLst>
              </a:tr>
              <a:tr h="972457"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r>
                        <a:rPr lang="tr-TR" sz="2800" dirty="0"/>
                        <a:t>DESTEK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 </a:t>
                      </a:r>
                      <a:r>
                        <a:rPr lang="tr-T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100.000₺</a:t>
                      </a:r>
                      <a:endParaRPr lang="tr-TR" sz="2800" dirty="0"/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   </a:t>
                      </a:r>
                      <a:r>
                        <a:rPr lang="tr-T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82.000₺ Hibe</a:t>
                      </a:r>
                      <a:endParaRPr lang="tr-TR" sz="2800" dirty="0"/>
                    </a:p>
                    <a:p>
                      <a:r>
                        <a:rPr lang="tr-TR" sz="2800" dirty="0"/>
                        <a:t>   </a:t>
                      </a:r>
                      <a:r>
                        <a:rPr lang="tr-TR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%10 Gider Desteği 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68015"/>
                  </a:ext>
                </a:extLst>
              </a:tr>
              <a:tr h="972457"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r>
                        <a:rPr lang="tr-TR" sz="2800" dirty="0"/>
                        <a:t>KAR ORANI ARTIŞI</a:t>
                      </a:r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r>
                        <a:rPr lang="tr-TR" sz="2800" dirty="0"/>
                        <a:t>%9,14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2800" dirty="0"/>
                    </a:p>
                    <a:p>
                      <a:r>
                        <a:rPr lang="tr-TR" sz="2800" dirty="0"/>
                        <a:t>%9,52</a:t>
                      </a:r>
                    </a:p>
                    <a:p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5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1161596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YILLARA GÖRE KAR SATIŞ TABLOSU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F78CDC0-ABFE-406F-8C70-609942F83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59808"/>
              </p:ext>
            </p:extLst>
          </p:nvPr>
        </p:nvGraphicFramePr>
        <p:xfrm>
          <a:off x="547985" y="1393371"/>
          <a:ext cx="11096030" cy="300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86">
                  <a:extLst>
                    <a:ext uri="{9D8B030D-6E8A-4147-A177-3AD203B41FA5}">
                      <a16:colId xmlns:a16="http://schemas.microsoft.com/office/drawing/2014/main" val="4054666123"/>
                    </a:ext>
                  </a:extLst>
                </a:gridCol>
                <a:gridCol w="3184072">
                  <a:extLst>
                    <a:ext uri="{9D8B030D-6E8A-4147-A177-3AD203B41FA5}">
                      <a16:colId xmlns:a16="http://schemas.microsoft.com/office/drawing/2014/main" val="1149704950"/>
                    </a:ext>
                  </a:extLst>
                </a:gridCol>
                <a:gridCol w="3233057">
                  <a:extLst>
                    <a:ext uri="{9D8B030D-6E8A-4147-A177-3AD203B41FA5}">
                      <a16:colId xmlns:a16="http://schemas.microsoft.com/office/drawing/2014/main" val="4228628517"/>
                    </a:ext>
                  </a:extLst>
                </a:gridCol>
                <a:gridCol w="3185815">
                  <a:extLst>
                    <a:ext uri="{9D8B030D-6E8A-4147-A177-3AD203B41FA5}">
                      <a16:colId xmlns:a16="http://schemas.microsoft.com/office/drawing/2014/main" val="3826525379"/>
                    </a:ext>
                  </a:extLst>
                </a:gridCol>
              </a:tblGrid>
              <a:tr h="58629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1.YIL(Reklam ve Şirketlerle Anlaşma)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2.YIL(Reklam ve Şirketlerle Anlaşma)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3.YIL(Reklam ve Şirketlerle Anlaşma)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7484"/>
                  </a:ext>
                </a:extLst>
              </a:tr>
              <a:tr h="1268564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KAR MİKTARI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288.516₺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577.032₺ iken %15 artar 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663.586</a:t>
                      </a:r>
                      <a:r>
                        <a:rPr lang="tr-TR" dirty="0"/>
                        <a:t>₺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865.518₺ iken %15 artar 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995.380₺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74525"/>
                  </a:ext>
                </a:extLst>
              </a:tr>
              <a:tr h="1095112"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KAR ORANI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%26,22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%27,36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  <a:p>
                      <a:r>
                        <a:rPr lang="tr-TR" dirty="0"/>
                        <a:t>%29,14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09046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F6B9B4A6-8E2E-44CC-AA20-95D03B5A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27493"/>
              </p:ext>
            </p:extLst>
          </p:nvPr>
        </p:nvGraphicFramePr>
        <p:xfrm>
          <a:off x="779319" y="4569444"/>
          <a:ext cx="10633362" cy="795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4248">
                  <a:extLst>
                    <a:ext uri="{9D8B030D-6E8A-4147-A177-3AD203B41FA5}">
                      <a16:colId xmlns:a16="http://schemas.microsoft.com/office/drawing/2014/main" val="564699385"/>
                    </a:ext>
                  </a:extLst>
                </a:gridCol>
                <a:gridCol w="6869114">
                  <a:extLst>
                    <a:ext uri="{9D8B030D-6E8A-4147-A177-3AD203B41FA5}">
                      <a16:colId xmlns:a16="http://schemas.microsoft.com/office/drawing/2014/main" val="2287802741"/>
                    </a:ext>
                  </a:extLst>
                </a:gridCol>
              </a:tblGrid>
              <a:tr h="795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>
                          <a:solidFill>
                            <a:srgbClr val="FFFF00"/>
                          </a:solidFill>
                          <a:effectLst/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GİDERLER VE GELİRLER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tr-TR" sz="2000" dirty="0">
                        <a:solidFill>
                          <a:srgbClr val="FFFF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                  Her yıl %15 oranında artırılmıştır</a:t>
                      </a:r>
                      <a:endParaRPr lang="tr-TR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30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4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510396" y="3429000"/>
            <a:ext cx="10515600" cy="218974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     BİZİ DİNLEDİĞİNİZ İÇİN</a:t>
            </a:r>
            <a:br>
              <a:rPr lang="tr-TR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TEŞEKKÜR EDERİZ..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Resim 5">
            <a:extLst>
              <a:ext uri="{FF2B5EF4-FFF2-40B4-BE49-F238E27FC236}">
                <a16:creationId xmlns:a16="http://schemas.microsoft.com/office/drawing/2014/main" id="{57E14D37-A845-423A-9D74-078FBBBD5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4" y="529291"/>
            <a:ext cx="3661251" cy="13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93249" y="1318437"/>
            <a:ext cx="5338824" cy="418832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tr-TR" sz="4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RAFFLECODE</a:t>
            </a:r>
            <a:b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tr-T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tr-TR" sz="23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Tüm çekilişler bir yerde</a:t>
            </a:r>
            <a:r>
              <a:rPr lang="tr-T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  <a:br>
              <a:rPr lang="tr-TR" sz="28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tr-TR" sz="3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tr-TR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ÇEKİLİŞLERİN ORTAK</a:t>
            </a:r>
            <a:br>
              <a:rPr lang="tr-TR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tr-TR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MERKEZİ</a:t>
            </a:r>
            <a:b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tr-TR" sz="3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63" y="523734"/>
            <a:ext cx="3365021" cy="12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1524000" y="5719763"/>
            <a:ext cx="9144000" cy="906462"/>
            <a:chOff x="0" y="5719432"/>
            <a:chExt cx="9144000" cy="907020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6588125" y="6278576"/>
              <a:ext cx="2547938" cy="347876"/>
            </a:xfrm>
            <a:prstGeom prst="rect">
              <a:avLst/>
            </a:prstGeom>
          </p:spPr>
          <p:txBody>
            <a:bodyPr>
              <a:normAutofit fontScale="925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r>
                <a:rPr lang="tr-TR" sz="2000" dirty="0"/>
                <a:t>www.sakarya.edu.tr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altLang="tr-TR" dirty="0"/>
              <a:t>Ajanda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1524000" y="1716720"/>
            <a:ext cx="8574505" cy="400154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tr-TR" dirty="0"/>
              <a:t>Projenin Konusu </a:t>
            </a:r>
          </a:p>
          <a:p>
            <a:pPr lvl="0"/>
            <a:r>
              <a:rPr lang="tr-TR" dirty="0"/>
              <a:t>Projenin Amacı, Hedefi </a:t>
            </a:r>
          </a:p>
          <a:p>
            <a:pPr lvl="0"/>
            <a:r>
              <a:rPr lang="tr-TR" dirty="0"/>
              <a:t>Projenin Teknik Olarak Açıklaması (Kullanılan Teknolojiler, Akış Diyagramı, Blok Diyagramı)</a:t>
            </a:r>
          </a:p>
          <a:p>
            <a:pPr lvl="0"/>
            <a:r>
              <a:rPr lang="tr-TR" dirty="0"/>
              <a:t>Projeye Benzer Çalışmalar – Literatür </a:t>
            </a:r>
          </a:p>
          <a:p>
            <a:pPr lvl="0"/>
            <a:r>
              <a:rPr lang="tr-TR" dirty="0"/>
              <a:t>Projenin Farklılığı/Özgün Değeri </a:t>
            </a:r>
          </a:p>
          <a:p>
            <a:r>
              <a:rPr lang="tr-TR" dirty="0"/>
              <a:t>Projenin Riskleri </a:t>
            </a:r>
          </a:p>
          <a:p>
            <a:r>
              <a:rPr lang="tr-TR" dirty="0"/>
              <a:t>Projenin Bütçesi, Araştırma Olanakları </a:t>
            </a:r>
          </a:p>
          <a:p>
            <a:pPr lvl="0"/>
            <a:r>
              <a:rPr lang="tr-TR" dirty="0"/>
              <a:t>Proje Süresi Ve Zaman Çizelgesi </a:t>
            </a:r>
          </a:p>
          <a:p>
            <a:pPr lvl="0"/>
            <a:r>
              <a:rPr lang="tr-TR" dirty="0"/>
              <a:t>Yaygın Etki </a:t>
            </a:r>
          </a:p>
          <a:p>
            <a:pPr lvl="0"/>
            <a:r>
              <a:rPr lang="tr-TR" dirty="0"/>
              <a:t>Kaynaklar </a:t>
            </a:r>
          </a:p>
          <a:p>
            <a:pPr lvl="0"/>
            <a:r>
              <a:rPr lang="tr-TR" dirty="0"/>
              <a:t>G-</a:t>
            </a:r>
            <a:r>
              <a:rPr lang="tr-TR" dirty="0" err="1"/>
              <a:t>Fast</a:t>
            </a:r>
            <a:r>
              <a:rPr lang="tr-TR" dirty="0"/>
              <a:t> başvurusu 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Konusu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1268278" y="1690687"/>
            <a:ext cx="9144000" cy="4068081"/>
          </a:xfrm>
        </p:spPr>
        <p:txBody>
          <a:bodyPr>
            <a:normAutofit/>
          </a:bodyPr>
          <a:lstStyle/>
          <a:p>
            <a:r>
              <a:rPr lang="tr-TR" dirty="0"/>
              <a:t>Piyasada online olarak yapılan </a:t>
            </a:r>
            <a:r>
              <a:rPr lang="tr-TR" dirty="0" err="1"/>
              <a:t>çekilişlere</a:t>
            </a:r>
            <a:r>
              <a:rPr lang="tr-TR" dirty="0"/>
              <a:t> katılım oranı </a:t>
            </a:r>
            <a:r>
              <a:rPr lang="tr-TR" dirty="0" err="1"/>
              <a:t>oldukça</a:t>
            </a:r>
            <a:r>
              <a:rPr lang="tr-TR" dirty="0"/>
              <a:t> </a:t>
            </a:r>
            <a:r>
              <a:rPr lang="tr-TR" dirty="0" err="1"/>
              <a:t>düşük</a:t>
            </a:r>
            <a:r>
              <a:rPr lang="tr-TR" dirty="0"/>
              <a:t> </a:t>
            </a:r>
            <a:r>
              <a:rPr lang="tr-TR" dirty="0" err="1"/>
              <a:t>olduğundan</a:t>
            </a:r>
            <a:r>
              <a:rPr lang="tr-TR" dirty="0"/>
              <a:t>, piyasadaki </a:t>
            </a:r>
            <a:r>
              <a:rPr lang="tr-TR" dirty="0" err="1"/>
              <a:t>çekilişleri</a:t>
            </a:r>
            <a:r>
              <a:rPr lang="tr-TR" dirty="0"/>
              <a:t> ortak bir aplikasyon </a:t>
            </a:r>
            <a:r>
              <a:rPr lang="tr-TR" dirty="0" err="1"/>
              <a:t>üzerinde</a:t>
            </a:r>
            <a:r>
              <a:rPr lang="tr-TR" dirty="0"/>
              <a:t> toplayarak bu </a:t>
            </a:r>
            <a:r>
              <a:rPr lang="tr-TR" dirty="0" err="1"/>
              <a:t>çekilişlere</a:t>
            </a:r>
            <a:r>
              <a:rPr lang="tr-TR" dirty="0"/>
              <a:t> herkesin daha kolay katılabilmesini </a:t>
            </a:r>
            <a:r>
              <a:rPr lang="tr-TR" dirty="0" err="1"/>
              <a:t>sağlamasıdır</a:t>
            </a:r>
            <a:r>
              <a:rPr lang="tr-TR" dirty="0"/>
              <a:t>.</a:t>
            </a: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 descr="metin, bal içeren bir resim&#10;&#10;Açıklama otomatik olarak oluşturuldu">
            <a:extLst>
              <a:ext uri="{FF2B5EF4-FFF2-40B4-BE49-F238E27FC236}">
                <a16:creationId xmlns:a16="http://schemas.microsoft.com/office/drawing/2014/main" id="{5885C6A2-8788-51E9-380C-50D84FA60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67" y="2701925"/>
            <a:ext cx="2946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/>
          <p:cNvSpPr>
            <a:spLocks noGrp="1"/>
          </p:cNvSpPr>
          <p:nvPr>
            <p:ph type="title"/>
          </p:nvPr>
        </p:nvSpPr>
        <p:spPr>
          <a:xfrm>
            <a:off x="838200" y="65087"/>
            <a:ext cx="10515600" cy="1625601"/>
          </a:xfrm>
        </p:spPr>
        <p:txBody>
          <a:bodyPr/>
          <a:lstStyle/>
          <a:p>
            <a:r>
              <a:rPr lang="tr-TR" altLang="tr-TR" dirty="0"/>
              <a:t>Projenin Amaç ve Hedef</a:t>
            </a:r>
          </a:p>
        </p:txBody>
      </p:sp>
      <p:sp>
        <p:nvSpPr>
          <p:cNvPr id="4099" name="İçerik Yer Tutucusu 2"/>
          <p:cNvSpPr>
            <a:spLocks noGrp="1"/>
          </p:cNvSpPr>
          <p:nvPr>
            <p:ph idx="1"/>
          </p:nvPr>
        </p:nvSpPr>
        <p:spPr>
          <a:xfrm>
            <a:off x="1524000" y="1690688"/>
            <a:ext cx="9335436" cy="3906073"/>
          </a:xfrm>
        </p:spPr>
        <p:txBody>
          <a:bodyPr>
            <a:noAutofit/>
          </a:bodyPr>
          <a:lstStyle/>
          <a:p>
            <a:r>
              <a:rPr lang="tr-TR" dirty="0"/>
              <a:t>Yapılan </a:t>
            </a:r>
            <a:r>
              <a:rPr lang="tr-TR" dirty="0" err="1"/>
              <a:t>çekilişlere</a:t>
            </a:r>
            <a:r>
              <a:rPr lang="tr-TR" dirty="0"/>
              <a:t> her defasında </a:t>
            </a:r>
            <a:r>
              <a:rPr lang="tr-TR" dirty="0" err="1"/>
              <a:t>çekilişe</a:t>
            </a:r>
            <a:r>
              <a:rPr lang="tr-TR" dirty="0"/>
              <a:t> katılacak </a:t>
            </a:r>
            <a:r>
              <a:rPr lang="tr-TR" dirty="0" err="1"/>
              <a:t>kişiyi</a:t>
            </a:r>
            <a:r>
              <a:rPr lang="tr-TR" dirty="0"/>
              <a:t> kayıt olma </a:t>
            </a:r>
            <a:r>
              <a:rPr lang="tr-TR" dirty="0" err="1"/>
              <a:t>külfetinden</a:t>
            </a:r>
            <a:r>
              <a:rPr lang="tr-TR" dirty="0"/>
              <a:t> kurtararak bu </a:t>
            </a:r>
            <a:r>
              <a:rPr lang="tr-TR" dirty="0" err="1"/>
              <a:t>işlemin</a:t>
            </a:r>
            <a:r>
              <a:rPr lang="tr-TR" dirty="0"/>
              <a:t> daha basite </a:t>
            </a:r>
            <a:r>
              <a:rPr lang="tr-TR" dirty="0" err="1"/>
              <a:t>indirgenmis</a:t>
            </a:r>
            <a:r>
              <a:rPr lang="tr-TR" dirty="0"/>
              <a:t>̧ bir </a:t>
            </a:r>
            <a:r>
              <a:rPr lang="tr-TR" dirty="0" err="1"/>
              <a:t>şekilde</a:t>
            </a:r>
            <a:r>
              <a:rPr lang="tr-TR" dirty="0"/>
              <a:t> ortak bir platform </a:t>
            </a:r>
            <a:r>
              <a:rPr lang="tr-TR" dirty="0" err="1"/>
              <a:t>üzerinden</a:t>
            </a:r>
            <a:r>
              <a:rPr lang="tr-TR" dirty="0"/>
              <a:t> </a:t>
            </a:r>
            <a:r>
              <a:rPr lang="tr-TR" dirty="0" err="1"/>
              <a:t>tüm</a:t>
            </a:r>
            <a:r>
              <a:rPr lang="tr-TR" dirty="0"/>
              <a:t> </a:t>
            </a:r>
            <a:r>
              <a:rPr lang="tr-TR" dirty="0" err="1"/>
              <a:t>çekilişlere</a:t>
            </a:r>
            <a:r>
              <a:rPr lang="tr-TR" dirty="0"/>
              <a:t> yalnızca bir defaya mahsus olmak </a:t>
            </a:r>
            <a:r>
              <a:rPr lang="tr-TR" dirty="0" err="1"/>
              <a:t>üzere</a:t>
            </a:r>
            <a:r>
              <a:rPr lang="tr-TR" dirty="0"/>
              <a:t> </a:t>
            </a:r>
            <a:r>
              <a:rPr lang="tr-TR" dirty="0" err="1"/>
              <a:t>oluşturulmus</a:t>
            </a:r>
            <a:r>
              <a:rPr lang="tr-TR" dirty="0"/>
              <a:t>̧ profil </a:t>
            </a:r>
            <a:r>
              <a:rPr lang="tr-TR" dirty="0" err="1"/>
              <a:t>üzerinden</a:t>
            </a:r>
            <a:r>
              <a:rPr lang="tr-TR" dirty="0"/>
              <a:t> kayıt olmasını </a:t>
            </a:r>
            <a:r>
              <a:rPr lang="tr-TR" dirty="0" err="1"/>
              <a:t>amaçlamaktadır</a:t>
            </a:r>
            <a:r>
              <a:rPr lang="tr-TR" dirty="0"/>
              <a:t>. </a:t>
            </a:r>
          </a:p>
          <a:p>
            <a:r>
              <a:rPr lang="tr-TR" dirty="0" err="1"/>
              <a:t>Oluşturulan</a:t>
            </a:r>
            <a:r>
              <a:rPr lang="tr-TR" dirty="0"/>
              <a:t> mobil uygulama </a:t>
            </a:r>
            <a:r>
              <a:rPr lang="tr-TR" dirty="0" err="1"/>
              <a:t>üzerinden</a:t>
            </a:r>
            <a:r>
              <a:rPr lang="tr-TR" dirty="0"/>
              <a:t> QR kod okutularak </a:t>
            </a:r>
            <a:r>
              <a:rPr lang="tr-TR" dirty="0" err="1"/>
              <a:t>çekilişlere</a:t>
            </a:r>
            <a:r>
              <a:rPr lang="tr-TR" dirty="0"/>
              <a:t> katılımı </a:t>
            </a:r>
            <a:r>
              <a:rPr lang="tr-TR" dirty="0" err="1"/>
              <a:t>kolaylaştırmak</a:t>
            </a:r>
            <a:r>
              <a:rPr lang="tr-TR" dirty="0"/>
              <a:t> ve katılım oranını arttırmayı hedeflemektir. </a:t>
            </a:r>
          </a:p>
          <a:p>
            <a:pPr marL="0" indent="0">
              <a:buNone/>
            </a:pPr>
            <a:endParaRPr lang="tr-TR" altLang="tr-TR" dirty="0">
              <a:cs typeface="Arial" panose="020B0604020202020204" pitchFamily="34" charset="0"/>
            </a:endParaRPr>
          </a:p>
        </p:txBody>
      </p:sp>
      <p:grpSp>
        <p:nvGrpSpPr>
          <p:cNvPr id="4100" name="Grup 3"/>
          <p:cNvGrpSpPr>
            <a:grpSpLocks/>
          </p:cNvGrpSpPr>
          <p:nvPr/>
        </p:nvGrpSpPr>
        <p:grpSpPr bwMode="auto">
          <a:xfrm>
            <a:off x="1524000" y="6145213"/>
            <a:ext cx="9144000" cy="481012"/>
            <a:chOff x="0" y="5719432"/>
            <a:chExt cx="9144000" cy="907020"/>
          </a:xfrm>
        </p:grpSpPr>
        <p:pic>
          <p:nvPicPr>
            <p:cNvPr id="4102" name="Resi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Alt Başlık 2"/>
            <p:cNvSpPr txBox="1">
              <a:spLocks/>
            </p:cNvSpPr>
            <p:nvPr/>
          </p:nvSpPr>
          <p:spPr bwMode="auto">
            <a:xfrm>
              <a:off x="6588125" y="6278576"/>
              <a:ext cx="2547938" cy="34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tr-TR" altLang="tr-TR">
                  <a:solidFill>
                    <a:srgbClr val="898989"/>
                  </a:solidFill>
                </a:rPr>
                <a:t>www.sakarya.edu.tr</a:t>
              </a:r>
            </a:p>
          </p:txBody>
        </p:sp>
      </p:grpSp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38404-52C0-4DF7-BB93-B41D21C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Projenin Teknik Olarak Açıklaması</a:t>
            </a:r>
            <a:br>
              <a:rPr lang="tr-TR" sz="3100" dirty="0"/>
            </a:br>
            <a:endParaRPr lang="tr-TR" sz="3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23536F-652B-4FBA-906D-B7B197F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2087"/>
            <a:ext cx="5093924" cy="542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Yazılım Teknolojileri: </a:t>
            </a:r>
          </a:p>
          <a:p>
            <a:pPr marL="0" indent="0">
              <a:buNone/>
            </a:pPr>
            <a:r>
              <a:rPr lang="tr-TR" dirty="0"/>
              <a:t>Swift, </a:t>
            </a:r>
          </a:p>
          <a:p>
            <a:pPr marL="0" indent="0">
              <a:buNone/>
            </a:pPr>
            <a:r>
              <a:rPr lang="tr-TR" dirty="0"/>
              <a:t>Java, </a:t>
            </a:r>
          </a:p>
          <a:p>
            <a:pPr marL="0" indent="0">
              <a:buNone/>
            </a:pPr>
            <a:r>
              <a:rPr lang="tr-TR" dirty="0" err="1"/>
              <a:t>PostgreSql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, 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Xcode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E911E83-1EBC-45CB-97F3-45C31BB054DA}"/>
              </a:ext>
            </a:extLst>
          </p:cNvPr>
          <p:cNvSpPr/>
          <p:nvPr/>
        </p:nvSpPr>
        <p:spPr>
          <a:xfrm>
            <a:off x="5703524" y="1432087"/>
            <a:ext cx="2830830" cy="952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MOBİL UYGULAMAYA GİRİŞ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26826E4-7E5F-4DF8-8958-219585BEBCBB}"/>
              </a:ext>
            </a:extLst>
          </p:cNvPr>
          <p:cNvSpPr/>
          <p:nvPr/>
        </p:nvSpPr>
        <p:spPr>
          <a:xfrm>
            <a:off x="5716226" y="2801250"/>
            <a:ext cx="2830830" cy="948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İLK GİRİŞ İSE KAYIT İŞLEMİ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C3A9075-6F79-464E-BFCB-D5DFF24665CD}"/>
              </a:ext>
            </a:extLst>
          </p:cNvPr>
          <p:cNvSpPr/>
          <p:nvPr/>
        </p:nvSpPr>
        <p:spPr>
          <a:xfrm>
            <a:off x="5716226" y="4141117"/>
            <a:ext cx="2830830" cy="948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QR KODUN OKUTULMASI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FB0E7A5-A201-4CB7-8EC1-3FECD873C2D7}"/>
              </a:ext>
            </a:extLst>
          </p:cNvPr>
          <p:cNvSpPr/>
          <p:nvPr/>
        </p:nvSpPr>
        <p:spPr>
          <a:xfrm>
            <a:off x="5716226" y="5486277"/>
            <a:ext cx="2830830" cy="948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ÇEKİLİŞE KATILINDI</a:t>
            </a:r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3A783A14-4428-4AF2-B887-9798188796DC}"/>
              </a:ext>
            </a:extLst>
          </p:cNvPr>
          <p:cNvSpPr/>
          <p:nvPr/>
        </p:nvSpPr>
        <p:spPr>
          <a:xfrm>
            <a:off x="6968582" y="2404540"/>
            <a:ext cx="380518" cy="3720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E28C6A43-6FCC-4B74-97EB-5CDA0FADEBE9}"/>
              </a:ext>
            </a:extLst>
          </p:cNvPr>
          <p:cNvSpPr/>
          <p:nvPr/>
        </p:nvSpPr>
        <p:spPr>
          <a:xfrm>
            <a:off x="6968582" y="3745729"/>
            <a:ext cx="380518" cy="3953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Aşağı 11">
            <a:extLst>
              <a:ext uri="{FF2B5EF4-FFF2-40B4-BE49-F238E27FC236}">
                <a16:creationId xmlns:a16="http://schemas.microsoft.com/office/drawing/2014/main" id="{3C92AA7C-F0E6-458B-85AE-92F2FFC241A5}"/>
              </a:ext>
            </a:extLst>
          </p:cNvPr>
          <p:cNvSpPr/>
          <p:nvPr/>
        </p:nvSpPr>
        <p:spPr>
          <a:xfrm>
            <a:off x="6968582" y="5085596"/>
            <a:ext cx="380518" cy="3959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3FA3EF58-DFE2-4D7B-8A89-84ED4B11DCE4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8534354" y="1908148"/>
            <a:ext cx="12702" cy="1367328"/>
          </a:xfrm>
          <a:prstGeom prst="bentConnector3">
            <a:avLst>
              <a:gd name="adj1" fmla="val -17997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k: Aşağı 11">
            <a:extLst>
              <a:ext uri="{FF2B5EF4-FFF2-40B4-BE49-F238E27FC236}">
                <a16:creationId xmlns:a16="http://schemas.microsoft.com/office/drawing/2014/main" id="{5C0A1E50-22CD-8E1A-B4AD-9F7827E303AF}"/>
              </a:ext>
            </a:extLst>
          </p:cNvPr>
          <p:cNvSpPr/>
          <p:nvPr/>
        </p:nvSpPr>
        <p:spPr>
          <a:xfrm rot="16200000">
            <a:off x="8554784" y="5762515"/>
            <a:ext cx="380518" cy="3959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6DDB606-CF48-5E40-B5D8-3C05D8D26E5F}"/>
              </a:ext>
            </a:extLst>
          </p:cNvPr>
          <p:cNvSpPr/>
          <p:nvPr/>
        </p:nvSpPr>
        <p:spPr>
          <a:xfrm>
            <a:off x="8943030" y="5481447"/>
            <a:ext cx="2830830" cy="948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ÇEKİLİŞ SONUCUNUN SMS İLE BİLDİRİLMESİ</a:t>
            </a:r>
          </a:p>
        </p:txBody>
      </p:sp>
    </p:spTree>
    <p:extLst>
      <p:ext uri="{BB962C8B-B14F-4D97-AF65-F5344CB8AC3E}">
        <p14:creationId xmlns:p14="http://schemas.microsoft.com/office/powerpoint/2010/main" val="35225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38404-52C0-4DF7-BB93-B41D21C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Projeye Benzer Çalışmalar – Literatür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23536F-652B-4FBA-906D-B7B197F9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Literatür taraması sonucunda </a:t>
            </a:r>
            <a:r>
              <a:rPr lang="tr-TR" dirty="0" err="1"/>
              <a:t>RaffleCode</a:t>
            </a:r>
            <a:r>
              <a:rPr lang="tr-TR" dirty="0"/>
              <a:t> ile benzer içerikli projeleri inceledik. </a:t>
            </a:r>
            <a:r>
              <a:rPr lang="tr-TR" dirty="0" err="1"/>
              <a:t>RaffleCode’un</a:t>
            </a:r>
            <a:r>
              <a:rPr lang="tr-TR" dirty="0"/>
              <a:t> diğer projelerden farklılaştığı noktaların tespiti için detaylı analiz gerçekleştirdik. </a:t>
            </a:r>
          </a:p>
          <a:p>
            <a:r>
              <a:rPr lang="tr-TR" dirty="0"/>
              <a:t>Analizler sonucunda </a:t>
            </a:r>
            <a:r>
              <a:rPr lang="tr-TR" dirty="0" err="1"/>
              <a:t>RaffleCode’un</a:t>
            </a:r>
            <a:r>
              <a:rPr lang="tr-TR" dirty="0"/>
              <a:t> çekiliş sayfalarına yönlendirmek yerine kendi sistemi üzerinde kayıt alması ve sonucunu SMS ile bildirmesi ile rakiplerine oranla önde olduğu görülmektedir.</a:t>
            </a:r>
          </a:p>
          <a:p>
            <a:r>
              <a:rPr lang="tr-TR" dirty="0" err="1"/>
              <a:t>kimkazandi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489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38404-52C0-4DF7-BB93-B41D21C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Farklılığı/Özgün Değeri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23536F-652B-4FBA-906D-B7B197F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/>
          </a:bodyPr>
          <a:lstStyle/>
          <a:p>
            <a:r>
              <a:rPr lang="tr-TR" altLang="tr-TR" sz="3000" dirty="0"/>
              <a:t>Piyasadaki tüm çekilişleri ortak bir aplikasyon üzerinde toplayarak ve katılımı kolaylaştırarak çekilişlere katılım oranını arttırmayı hedefliyoruz,</a:t>
            </a:r>
          </a:p>
          <a:p>
            <a:r>
              <a:rPr lang="tr-TR" altLang="tr-TR" sz="3000" dirty="0"/>
              <a:t>Kullanım kolaylığı için uygulama üzerinde yalnızca QR kod okunması sistemini tasarlıyoruz, </a:t>
            </a:r>
          </a:p>
          <a:p>
            <a:pPr marL="0" indent="0">
              <a:buNone/>
            </a:pPr>
            <a:r>
              <a:rPr lang="tr-TR" altLang="tr-TR" sz="3000" dirty="0"/>
              <a:t>Bu sebepler özgün değerimizi ortaya koymaktadır.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203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54BCD-33A3-4FEC-BB2D-B61BB27D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Riskleri</a:t>
            </a:r>
            <a:br>
              <a:rPr lang="tr-TR" altLang="tr-TR" dirty="0"/>
            </a:b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459754E-BC8C-4349-B74A-8686851DC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612534"/>
              </p:ext>
            </p:extLst>
          </p:nvPr>
        </p:nvGraphicFramePr>
        <p:xfrm>
          <a:off x="838198" y="1349115"/>
          <a:ext cx="10515601" cy="2949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9875">
                  <a:extLst>
                    <a:ext uri="{9D8B030D-6E8A-4147-A177-3AD203B41FA5}">
                      <a16:colId xmlns:a16="http://schemas.microsoft.com/office/drawing/2014/main" val="880590223"/>
                    </a:ext>
                  </a:extLst>
                </a:gridCol>
                <a:gridCol w="5545726">
                  <a:extLst>
                    <a:ext uri="{9D8B030D-6E8A-4147-A177-3AD203B41FA5}">
                      <a16:colId xmlns:a16="http://schemas.microsoft.com/office/drawing/2014/main" val="3817034343"/>
                    </a:ext>
                  </a:extLst>
                </a:gridCol>
              </a:tblGrid>
              <a:tr h="3498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Önemli Riskler</a:t>
                      </a:r>
                      <a:endParaRPr lang="tr-T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Yönetimi (B Planı)</a:t>
                      </a:r>
                      <a:endParaRPr lang="tr-T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94694934"/>
                  </a:ext>
                </a:extLst>
              </a:tr>
              <a:tr h="966183"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tr-TR" sz="1400" b="1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Bütçenin</a:t>
                      </a:r>
                      <a:r>
                        <a:rPr lang="tr-T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400" b="1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aşılması</a:t>
                      </a:r>
                      <a:r>
                        <a:rPr lang="tr-T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ile birlikte maddi kesintilerin olması ve projenin aksaması </a:t>
                      </a:r>
                      <a:endParaRPr lang="tr-T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Ek gelir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kaynağı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elde etmek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için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sponsor temini</a:t>
                      </a:r>
                      <a:endParaRPr lang="tr-T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98514557"/>
                  </a:ext>
                </a:extLst>
              </a:tr>
              <a:tr h="816678">
                <a:tc>
                  <a:txBody>
                    <a:bodyPr/>
                    <a:lstStyle/>
                    <a:p>
                      <a:r>
                        <a:rPr lang="tr-T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Uygulamanın beklenilen ilgiyi </a:t>
                      </a:r>
                      <a:r>
                        <a:rPr lang="tr-TR" sz="1400" b="1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görmemesi</a:t>
                      </a:r>
                      <a:r>
                        <a:rPr lang="tr-T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tr-T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Reklamların arttırılması </a:t>
                      </a:r>
                      <a:endParaRPr lang="tr-T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14610605"/>
                  </a:ext>
                </a:extLst>
              </a:tr>
              <a:tr h="816678">
                <a:tc>
                  <a:txBody>
                    <a:bodyPr/>
                    <a:lstStyle/>
                    <a:p>
                      <a:r>
                        <a:rPr lang="tr-T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Projenin gecikme riski</a:t>
                      </a:r>
                      <a:r>
                        <a:rPr lang="tr-T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Sık sık projenin takibinin yapılarak toplantılar </a:t>
                      </a:r>
                      <a:r>
                        <a:rPr lang="tr-TR" sz="14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düzenlenmesi</a:t>
                      </a:r>
                      <a:r>
                        <a:rPr lang="tr-TR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tr-T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5870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819</Words>
  <Application>Microsoft Macintosh PowerPoint</Application>
  <PresentationFormat>Geniş ekran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Teması</vt:lpstr>
      <vt:lpstr>PowerPoint Sunusu</vt:lpstr>
      <vt:lpstr> RAFFLECODE «Tüm çekilişler bir yerde»  ÇEKİLİŞLERİN ORTAK MERKEZİ  </vt:lpstr>
      <vt:lpstr>Ajanda</vt:lpstr>
      <vt:lpstr>Projenin Konusu</vt:lpstr>
      <vt:lpstr>Projenin Amaç ve Hedef</vt:lpstr>
      <vt:lpstr>Projenin Teknik Olarak Açıklaması </vt:lpstr>
      <vt:lpstr>Projeye Benzer Çalışmalar – Literatür  </vt:lpstr>
      <vt:lpstr>Projenin Farklılığı/Özgün Değeri  </vt:lpstr>
      <vt:lpstr>Projenin Riskleri </vt:lpstr>
      <vt:lpstr>Projenin Bütçesi, Araştırma Olanakları</vt:lpstr>
      <vt:lpstr>Proje Süresi Ve Zaman Çizelgesi </vt:lpstr>
      <vt:lpstr>Yaygın Etki </vt:lpstr>
      <vt:lpstr>Kaynaklar</vt:lpstr>
      <vt:lpstr>DESTEK - KAR ORANI TABLOSU</vt:lpstr>
      <vt:lpstr>YILLARA GÖRE KAR SATIŞ TABLOSU</vt:lpstr>
      <vt:lpstr>      BİZİ DİNLEDİĞİNİZ İÇİN                                         TEŞEKKÜR EDERİZ..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nur çubukcu</dc:creator>
  <cp:lastModifiedBy>Barış Yılmaz</cp:lastModifiedBy>
  <cp:revision>51</cp:revision>
  <dcterms:created xsi:type="dcterms:W3CDTF">2019-11-29T16:38:34Z</dcterms:created>
  <dcterms:modified xsi:type="dcterms:W3CDTF">2022-05-20T02:44:16Z</dcterms:modified>
</cp:coreProperties>
</file>