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10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99533F2-444F-43E3-8344-0CB76DE09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8A40F4C-D9F4-40C2-9622-A05E8C8B18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16FD2E3-E1C6-42DF-8C68-5D55E9FEF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070C-3B9A-4952-94AF-455FDEFF8045}" type="datetimeFigureOut">
              <a:rPr lang="tr-TR" smtClean="0"/>
              <a:t>23.09.2021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3302F8A-F7A9-410D-945E-4EEDDC511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31C0C8D-5716-439A-8209-E1245FBAA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B18A-C0CA-4540-A488-727879B5E1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6765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9D1EC85-6381-44B6-B506-A70CAD316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568CFC2-E7AF-4491-973A-6B123C1D0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FAC806E-756A-4A7D-A71E-92F1C6E5A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070C-3B9A-4952-94AF-455FDEFF8045}" type="datetimeFigureOut">
              <a:rPr lang="tr-TR" smtClean="0"/>
              <a:t>23.09.2021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270B4C7-B995-4BC5-AB0E-8EFDE8B00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A4276A3-8F08-408B-AFF0-34AED81A9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B18A-C0CA-4540-A488-727879B5E1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4186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BE719D55-A7AC-44CD-AC25-4BFA23978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8FE5B9E-5644-4B81-B5DC-5D2DA4096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9094629-4549-4C93-9108-7176154A6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070C-3B9A-4952-94AF-455FDEFF8045}" type="datetimeFigureOut">
              <a:rPr lang="tr-TR" smtClean="0"/>
              <a:t>23.09.2021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73A15B8-1E72-423E-851C-D5CE34519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7E50E41-728B-4A15-9AF7-6539D8013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B18A-C0CA-4540-A488-727879B5E1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3042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C0FD83C-9FF3-4085-9656-57DAA7CDE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795A58-DEE6-40EC-BC59-9047DF199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C3C4E57-67EE-418F-AD33-82C2C373F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070C-3B9A-4952-94AF-455FDEFF8045}" type="datetimeFigureOut">
              <a:rPr lang="tr-TR" smtClean="0"/>
              <a:t>23.09.2021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A4A1F5E-642C-42C8-96CC-F2BD72C5F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7DEEB7C-40B8-462D-9F1F-DAE8CA403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B18A-C0CA-4540-A488-727879B5E1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4474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9FDF6C1-1879-4FEE-BAFF-10374FFA0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5C888BD-7AFB-4996-A89E-FE0B5963F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6EEFECF-FBFC-4081-81AC-BD376EE75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070C-3B9A-4952-94AF-455FDEFF8045}" type="datetimeFigureOut">
              <a:rPr lang="tr-TR" smtClean="0"/>
              <a:t>23.09.2021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22EEEA8-D4C1-4778-923B-988F8E9C2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20218D7-3B17-4B07-AAFC-A4840E875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B18A-C0CA-4540-A488-727879B5E1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635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209E49C-0ECF-46C3-8514-D9B4DD8FF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0411B2D-7CED-437D-BD83-262E644839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D794AC7-2EC5-4CE3-9131-7619BA2B6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AD5A11B-3195-4590-8D34-1FB9A2D6E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070C-3B9A-4952-94AF-455FDEFF8045}" type="datetimeFigureOut">
              <a:rPr lang="tr-TR" smtClean="0"/>
              <a:t>23.09.2021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533E268-D0E7-416C-A0A2-B3A193FD1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FEF79C7-4EFF-42F8-88F9-93FA87665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B18A-C0CA-4540-A488-727879B5E1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374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269FC1-FC32-4629-8023-6E5579998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6FB5C5C-D913-4D2D-A28B-41EFC239C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C7872AC-4DC1-4D95-9E14-48305A51C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D195D089-70D8-4D96-9580-02C15E9AC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4DA8D5A7-7B24-4DBD-8D1A-792B3805E3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59501067-0F2D-49B4-A13F-C4431CB78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070C-3B9A-4952-94AF-455FDEFF8045}" type="datetimeFigureOut">
              <a:rPr lang="tr-TR" smtClean="0"/>
              <a:t>23.09.2021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44FAD5C7-8A81-431E-ABF6-BC2B0808B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C9F4F896-860F-4A03-978D-1E4B1AEC6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B18A-C0CA-4540-A488-727879B5E1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1358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D04D2B-0C56-473C-82E9-B7186F9FD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6CE4DDDA-0D27-4D0B-815D-73C298919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070C-3B9A-4952-94AF-455FDEFF8045}" type="datetimeFigureOut">
              <a:rPr lang="tr-TR" smtClean="0"/>
              <a:t>23.09.2021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2D00B67-4AE5-4D77-B214-B7D294659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DAC286A-8609-4881-AF10-260E4C9CE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B18A-C0CA-4540-A488-727879B5E1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5588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94DC1FB0-2C81-46EF-9DEA-0FE5DAB5F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070C-3B9A-4952-94AF-455FDEFF8045}" type="datetimeFigureOut">
              <a:rPr lang="tr-TR" smtClean="0"/>
              <a:t>23.09.2021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DD4FB62-CD6B-4160-A9AA-7076178F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61203EE-BB08-47D3-A523-6C79EF2B3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B18A-C0CA-4540-A488-727879B5E1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5105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F194F2D-A26D-45F8-A6A8-2EE8F086F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EDADB38-0C0C-4685-ADF4-45F584A89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FB8F743-1C58-4241-A8AC-3A44726CA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780ED48-F45F-44CD-B94C-502EF758B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070C-3B9A-4952-94AF-455FDEFF8045}" type="datetimeFigureOut">
              <a:rPr lang="tr-TR" smtClean="0"/>
              <a:t>23.09.2021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699DFDD-EC43-40E2-8B31-3A2CDF569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A581E14-816E-4F4F-A8CE-2504F6CC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B18A-C0CA-4540-A488-727879B5E1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502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920774-A8EA-459D-8A7B-1A435C0FE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86C49003-6A77-44E2-BFB3-EF37266959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56499B2-06CB-4D8C-9EC8-C3D748FF6E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1F8B4E0-28EA-41D0-B5DA-31B212598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070C-3B9A-4952-94AF-455FDEFF8045}" type="datetimeFigureOut">
              <a:rPr lang="tr-TR" smtClean="0"/>
              <a:t>23.09.2021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1AD5D94-E437-46E6-9479-657BDABB7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49AB8C1-563B-448B-8E3C-DADCA22B6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B18A-C0CA-4540-A488-727879B5E1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8112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32A12466-2A08-4EC1-8473-FBDDCBEC7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A76C42E-A92C-4B9E-BDAC-FC37C7FE6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C2D623C-9803-4A0A-AFC4-E5C29FF79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4070C-3B9A-4952-94AF-455FDEFF8045}" type="datetimeFigureOut">
              <a:rPr lang="tr-TR" smtClean="0"/>
              <a:t>23.09.2021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22F22B7-440E-479C-9FE2-804F508C12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4DD3A8B-3393-4AC9-9266-AFE953287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5B18A-C0CA-4540-A488-727879B5E1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137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7">
            <a:extLst>
              <a:ext uri="{FF2B5EF4-FFF2-40B4-BE49-F238E27FC236}">
                <a16:creationId xmlns:a16="http://schemas.microsoft.com/office/drawing/2014/main" id="{4E191161-B659-4CD4-BC13-60DF07075090}"/>
              </a:ext>
            </a:extLst>
          </p:cNvPr>
          <p:cNvSpPr txBox="1"/>
          <p:nvPr/>
        </p:nvSpPr>
        <p:spPr>
          <a:xfrm>
            <a:off x="184484" y="385010"/>
            <a:ext cx="11823031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ctr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PROJ302 ML &amp;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Internship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Digest </a:t>
            </a:r>
          </a:p>
          <a:p>
            <a:pPr lvl="1" algn="ctr"/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ctr"/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Ideaktif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Danışmanlık &amp; Yazılım LTD. ŞTI. / Adatepe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Doğuş St. No:207/AG DEPARK Beta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Bld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203 DEU Tınaztepe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Campus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35000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Izmir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Turkey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ctr"/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ctr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June,11 – August,13,2021</a:t>
            </a:r>
          </a:p>
          <a:p>
            <a:pPr lvl="1" algn="ctr"/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ctr"/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Barışcan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Köse / Sabancı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University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Electronics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</a:t>
            </a:r>
          </a:p>
          <a:p>
            <a:pPr lvl="1" algn="ctr"/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ctr"/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Predicting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L’Oreal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Distributor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SALDOS’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Trendyol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Sensitivity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</a:t>
            </a:r>
          </a:p>
          <a:p>
            <a:pPr lvl="1" algn="ctr"/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SOSCode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Panic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Embedded in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Hospital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Cards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Emergency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Situations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iBeacon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Indoor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Positioning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00100" lvl="1" indent="-342900" algn="ctr">
              <a:buFont typeface="Arial" panose="020B0604020202020204" pitchFamily="34" charset="0"/>
              <a:buChar char="•"/>
            </a:pP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ctr">
              <a:buFont typeface="+mj-lt"/>
              <a:buAutoNum type="arabicPeriod"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together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SQL server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tables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hold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created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neural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predictions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ctr">
              <a:buFont typeface="+mj-lt"/>
              <a:buAutoNum type="arabicPeriod"/>
            </a:pP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Carried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sensitivity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boosted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trees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14400" lvl="1" indent="-457200" algn="ctr">
              <a:buFont typeface="+mj-lt"/>
              <a:buAutoNum type="arabicPeriod"/>
            </a:pP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Soldered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together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proper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ctr">
              <a:buFont typeface="+mj-lt"/>
              <a:buAutoNum type="arabicPeriod"/>
            </a:pP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Neil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Kolban’s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ESP32 BLE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nearest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beacon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server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via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API</a:t>
            </a:r>
          </a:p>
          <a:p>
            <a:pPr marL="914400" lvl="1" indent="-457200" algn="ctr">
              <a:buFont typeface="+mj-lt"/>
              <a:buAutoNum type="arabicPeriod"/>
            </a:pP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ctr">
              <a:buFont typeface="+mj-lt"/>
              <a:buAutoNum type="arabicPeriod"/>
            </a:pP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ctr"/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ctr"/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730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153</Words>
  <Application>Microsoft Office PowerPoint</Application>
  <PresentationFormat>Geniş ekran</PresentationFormat>
  <Paragraphs>17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Teması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Barış Can KÖSE</dc:creator>
  <cp:lastModifiedBy>Barış Can KÖSE</cp:lastModifiedBy>
  <cp:revision>4</cp:revision>
  <dcterms:created xsi:type="dcterms:W3CDTF">2021-09-23T16:49:28Z</dcterms:created>
  <dcterms:modified xsi:type="dcterms:W3CDTF">2021-09-23T17:10:20Z</dcterms:modified>
</cp:coreProperties>
</file>